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1"/>
  </p:notesMasterIdLst>
  <p:sldIdLst>
    <p:sldId id="256" r:id="rId2"/>
    <p:sldId id="257" r:id="rId3"/>
    <p:sldId id="268" r:id="rId4"/>
    <p:sldId id="263" r:id="rId5"/>
    <p:sldId id="295" r:id="rId6"/>
    <p:sldId id="292" r:id="rId7"/>
    <p:sldId id="269" r:id="rId8"/>
    <p:sldId id="264" r:id="rId9"/>
    <p:sldId id="301" r:id="rId10"/>
    <p:sldId id="275" r:id="rId11"/>
    <p:sldId id="270" r:id="rId12"/>
    <p:sldId id="276" r:id="rId13"/>
    <p:sldId id="277" r:id="rId14"/>
    <p:sldId id="279" r:id="rId15"/>
    <p:sldId id="302" r:id="rId16"/>
    <p:sldId id="281" r:id="rId17"/>
    <p:sldId id="282" r:id="rId18"/>
    <p:sldId id="265" r:id="rId19"/>
    <p:sldId id="286" r:id="rId20"/>
    <p:sldId id="271" r:id="rId21"/>
    <p:sldId id="300" r:id="rId22"/>
    <p:sldId id="284" r:id="rId23"/>
    <p:sldId id="266" r:id="rId24"/>
    <p:sldId id="272" r:id="rId25"/>
    <p:sldId id="285" r:id="rId26"/>
    <p:sldId id="293" r:id="rId27"/>
    <p:sldId id="294" r:id="rId28"/>
    <p:sldId id="297" r:id="rId29"/>
    <p:sldId id="283" r:id="rId3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3" userDrawn="1">
          <p15:clr>
            <a:srgbClr val="A4A3A4"/>
          </p15:clr>
        </p15:guide>
        <p15:guide id="3"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766FF"/>
    <a:srgbClr val="ED7D31"/>
    <a:srgbClr val="3FEF86"/>
    <a:srgbClr val="F2F2F2"/>
    <a:srgbClr val="404040"/>
    <a:srgbClr val="523BFF"/>
    <a:srgbClr val="21897E"/>
    <a:srgbClr val="1600BC"/>
    <a:srgbClr val="B5AB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849" autoAdjust="0"/>
    <p:restoredTop sz="89599" autoAdjust="0"/>
  </p:normalViewPr>
  <p:slideViewPr>
    <p:cSldViewPr snapToGrid="0" showGuides="1">
      <p:cViewPr>
        <p:scale>
          <a:sx n="75" d="100"/>
          <a:sy n="75" d="100"/>
        </p:scale>
        <p:origin x="42" y="-180"/>
      </p:cViewPr>
      <p:guideLst>
        <p:guide orient="horz" pos="2183"/>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diagrams/_rels/data1.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image" Target="../media/image19.jpeg"/><Relationship Id="rId5" Type="http://schemas.openxmlformats.org/officeDocument/2006/relationships/image" Target="../media/image23.jpeg"/><Relationship Id="rId4" Type="http://schemas.openxmlformats.org/officeDocument/2006/relationships/image" Target="../media/image22.jpeg"/></Relationships>
</file>

<file path=ppt/diagrams/_rels/drawing1.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image" Target="../media/image19.jpeg"/><Relationship Id="rId5" Type="http://schemas.openxmlformats.org/officeDocument/2006/relationships/image" Target="../media/image23.jpeg"/><Relationship Id="rId4" Type="http://schemas.openxmlformats.org/officeDocument/2006/relationships/image" Target="../media/image22.jpe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E99D894-488F-B84E-A6AC-F78DB1E14527}" type="doc">
      <dgm:prSet loTypeId="urn:microsoft.com/office/officeart/2009/layout/CirclePictureHierarchy" loCatId="" qsTypeId="urn:microsoft.com/office/officeart/2005/8/quickstyle/simple4" qsCatId="simple" csTypeId="urn:microsoft.com/office/officeart/2005/8/colors/accent1_2" csCatId="accent1" phldr="1"/>
      <dgm:spPr/>
      <dgm:t>
        <a:bodyPr/>
        <a:lstStyle/>
        <a:p>
          <a:endParaRPr lang="zh-CN" altLang="en-US"/>
        </a:p>
      </dgm:t>
    </dgm:pt>
    <dgm:pt modelId="{06308EA5-6422-9E4E-89AF-ADC363A1678B}">
      <dgm:prSet phldrT="[文本]" custT="1"/>
      <dgm:spPr/>
      <dgm:t>
        <a:bodyPr/>
        <a:lstStyle/>
        <a:p>
          <a:pPr marL="0" algn="l" defTabSz="914400" rtl="0" eaLnBrk="1" latinLnBrk="0" hangingPunct="1"/>
          <a:r>
            <a:rPr lang="zh-CN" altLang="en-US" sz="2800" b="1" kern="1200" dirty="0">
              <a:solidFill>
                <a:schemeClr val="tx1">
                  <a:lumMod val="65000"/>
                  <a:lumOff val="35000"/>
                </a:schemeClr>
              </a:solidFill>
              <a:latin typeface="+mn-lt"/>
              <a:ea typeface="+mn-ea"/>
              <a:cs typeface="+mn-cs"/>
              <a:sym typeface="Arial" panose="020B0604020202020204" pitchFamily="34" charset="0"/>
            </a:rPr>
            <a:t>项目经理</a:t>
          </a:r>
        </a:p>
      </dgm:t>
    </dgm:pt>
    <dgm:pt modelId="{CE4DC41F-58F9-634B-BED0-7720C208FA5C}" type="parTrans" cxnId="{650624B0-E772-1A48-8480-5B228992FE3D}">
      <dgm:prSet/>
      <dgm:spPr/>
      <dgm:t>
        <a:bodyPr/>
        <a:lstStyle/>
        <a:p>
          <a:endParaRPr lang="zh-CN" altLang="en-US"/>
        </a:p>
      </dgm:t>
    </dgm:pt>
    <dgm:pt modelId="{E6BD055E-0D13-5143-A96A-DC2F0551AE11}" type="sibTrans" cxnId="{650624B0-E772-1A48-8480-5B228992FE3D}">
      <dgm:prSet/>
      <dgm:spPr/>
      <dgm:t>
        <a:bodyPr/>
        <a:lstStyle/>
        <a:p>
          <a:endParaRPr lang="zh-CN" altLang="en-US"/>
        </a:p>
      </dgm:t>
    </dgm:pt>
    <dgm:pt modelId="{284A37D7-B772-1D47-945C-E46F770B87D6}">
      <dgm:prSet phldrT="[文本]" custT="1"/>
      <dgm:spPr/>
      <dgm:t>
        <a:bodyPr/>
        <a:lstStyle/>
        <a:p>
          <a:pPr marL="0" algn="l" defTabSz="914400" rtl="0" eaLnBrk="1" latinLnBrk="0" hangingPunct="1">
            <a:lnSpc>
              <a:spcPct val="100000"/>
            </a:lnSpc>
          </a:pPr>
          <a:r>
            <a:rPr lang="zh-CN" altLang="en-US" sz="2800" b="1" kern="1200" dirty="0">
              <a:solidFill>
                <a:schemeClr val="tx1">
                  <a:lumMod val="65000"/>
                  <a:lumOff val="35000"/>
                </a:schemeClr>
              </a:solidFill>
              <a:latin typeface="+mn-lt"/>
              <a:ea typeface="+mn-ea"/>
              <a:cs typeface="+mn-cs"/>
              <a:sym typeface="Arial" panose="020B0604020202020204" pitchFamily="34" charset="0"/>
            </a:rPr>
            <a:t>技术经理</a:t>
          </a:r>
        </a:p>
        <a:p>
          <a:pPr marL="0" algn="l" defTabSz="914400" rtl="0" eaLnBrk="1" latinLnBrk="0" hangingPunct="1">
            <a:lnSpc>
              <a:spcPct val="100000"/>
            </a:lnSpc>
          </a:pPr>
          <a:r>
            <a:rPr lang="zh-CN" altLang="en-US" sz="2000" kern="1200" dirty="0">
              <a:solidFill>
                <a:schemeClr val="tx1">
                  <a:lumMod val="50000"/>
                  <a:lumOff val="50000"/>
                </a:schemeClr>
              </a:solidFill>
              <a:latin typeface="+mn-lt"/>
              <a:ea typeface="+mn-ea"/>
              <a:cs typeface="+mn-cs"/>
              <a:sym typeface="Arial" panose="020B0604020202020204" pitchFamily="34" charset="0"/>
            </a:rPr>
            <a:t>算法分析</a:t>
          </a:r>
        </a:p>
      </dgm:t>
    </dgm:pt>
    <dgm:pt modelId="{476670B8-96ED-F842-8B76-34A5CCA2FE61}" type="parTrans" cxnId="{1A15047C-CDA3-E248-9684-CD06F359412C}">
      <dgm:prSet/>
      <dgm:spPr>
        <a:ln w="38100">
          <a:solidFill>
            <a:schemeClr val="tx1">
              <a:lumMod val="50000"/>
              <a:lumOff val="50000"/>
            </a:schemeClr>
          </a:solidFill>
        </a:ln>
      </dgm:spPr>
      <dgm:t>
        <a:bodyPr/>
        <a:lstStyle/>
        <a:p>
          <a:endParaRPr lang="zh-CN" altLang="en-US">
            <a:solidFill>
              <a:srgbClr val="7766FF"/>
            </a:solidFill>
          </a:endParaRPr>
        </a:p>
      </dgm:t>
    </dgm:pt>
    <dgm:pt modelId="{A2A5426D-A942-FA4C-B5B9-B1DFDB187888}" type="sibTrans" cxnId="{1A15047C-CDA3-E248-9684-CD06F359412C}">
      <dgm:prSet/>
      <dgm:spPr/>
      <dgm:t>
        <a:bodyPr/>
        <a:lstStyle/>
        <a:p>
          <a:endParaRPr lang="zh-CN" altLang="en-US"/>
        </a:p>
      </dgm:t>
    </dgm:pt>
    <dgm:pt modelId="{63B28F1C-ED4C-0542-B025-EEBAD251E857}">
      <dgm:prSet phldrT="[文本]" custT="1"/>
      <dgm:spPr/>
      <dgm:t>
        <a:bodyPr/>
        <a:lstStyle/>
        <a:p>
          <a:pPr marL="0" algn="l" defTabSz="914400" rtl="0" eaLnBrk="1" latinLnBrk="0" hangingPunct="1">
            <a:lnSpc>
              <a:spcPct val="100000"/>
            </a:lnSpc>
          </a:pPr>
          <a:r>
            <a:rPr lang="zh-CN" altLang="en-US" sz="2800" b="1" kern="1200" dirty="0">
              <a:solidFill>
                <a:schemeClr val="tx1">
                  <a:lumMod val="65000"/>
                  <a:lumOff val="35000"/>
                </a:schemeClr>
              </a:solidFill>
              <a:latin typeface="+mn-lt"/>
              <a:ea typeface="+mn-ea"/>
              <a:cs typeface="+mn-cs"/>
              <a:sym typeface="Arial" panose="020B0604020202020204" pitchFamily="34" charset="0"/>
            </a:rPr>
            <a:t>技术组长</a:t>
          </a:r>
        </a:p>
        <a:p>
          <a:pPr marL="0" algn="l" defTabSz="914400" rtl="0" eaLnBrk="1" latinLnBrk="0" hangingPunct="1">
            <a:lnSpc>
              <a:spcPct val="100000"/>
            </a:lnSpc>
          </a:pPr>
          <a:r>
            <a:rPr lang="zh-CN" altLang="en-US" sz="2000" kern="1200" dirty="0">
              <a:solidFill>
                <a:schemeClr val="tx1">
                  <a:lumMod val="50000"/>
                  <a:lumOff val="50000"/>
                </a:schemeClr>
              </a:solidFill>
              <a:latin typeface="+mn-lt"/>
              <a:ea typeface="+mn-ea"/>
              <a:cs typeface="+mn-cs"/>
              <a:sym typeface="Arial" panose="020B0604020202020204" pitchFamily="34" charset="0"/>
            </a:rPr>
            <a:t>前端开发</a:t>
          </a:r>
        </a:p>
      </dgm:t>
    </dgm:pt>
    <dgm:pt modelId="{D24B0DFB-480C-F644-9C66-6754F79573B8}" type="parTrans" cxnId="{18E12706-0DCE-7E4D-A872-35D0388C0596}">
      <dgm:prSet/>
      <dgm:spPr>
        <a:ln w="38100">
          <a:solidFill>
            <a:schemeClr val="tx1">
              <a:lumMod val="50000"/>
              <a:lumOff val="50000"/>
            </a:schemeClr>
          </a:solidFill>
        </a:ln>
      </dgm:spPr>
      <dgm:t>
        <a:bodyPr/>
        <a:lstStyle/>
        <a:p>
          <a:endParaRPr lang="zh-CN" altLang="en-US">
            <a:solidFill>
              <a:srgbClr val="7766FF"/>
            </a:solidFill>
          </a:endParaRPr>
        </a:p>
      </dgm:t>
    </dgm:pt>
    <dgm:pt modelId="{39226A8E-9994-334E-B17B-83AB0987A4FF}" type="sibTrans" cxnId="{18E12706-0DCE-7E4D-A872-35D0388C0596}">
      <dgm:prSet/>
      <dgm:spPr/>
      <dgm:t>
        <a:bodyPr/>
        <a:lstStyle/>
        <a:p>
          <a:endParaRPr lang="zh-CN" altLang="en-US"/>
        </a:p>
      </dgm:t>
    </dgm:pt>
    <dgm:pt modelId="{C9E12C8A-E442-DC43-A1B4-734668C785C3}">
      <dgm:prSet phldrT="[文本]" custT="1"/>
      <dgm:spPr/>
      <dgm:t>
        <a:bodyPr/>
        <a:lstStyle/>
        <a:p>
          <a:pPr marL="0" algn="l" defTabSz="914400" rtl="0" eaLnBrk="1" latinLnBrk="0" hangingPunct="1"/>
          <a:r>
            <a:rPr lang="zh-CN" altLang="en-US" sz="2800" b="1" kern="1200" dirty="0">
              <a:solidFill>
                <a:schemeClr val="tx1">
                  <a:lumMod val="65000"/>
                  <a:lumOff val="35000"/>
                </a:schemeClr>
              </a:solidFill>
              <a:latin typeface="+mn-lt"/>
              <a:ea typeface="+mn-ea"/>
              <a:cs typeface="+mn-cs"/>
              <a:sym typeface="Arial" panose="020B0604020202020204" pitchFamily="34" charset="0"/>
            </a:rPr>
            <a:t>技术副组长</a:t>
          </a:r>
        </a:p>
        <a:p>
          <a:pPr marL="0" algn="l" defTabSz="914400" rtl="0" eaLnBrk="1" latinLnBrk="0" hangingPunct="1"/>
          <a:r>
            <a:rPr lang="zh-CN" altLang="en-US" sz="2000" kern="1200" dirty="0">
              <a:solidFill>
                <a:schemeClr val="tx1">
                  <a:lumMod val="50000"/>
                  <a:lumOff val="50000"/>
                </a:schemeClr>
              </a:solidFill>
              <a:latin typeface="+mn-lt"/>
              <a:ea typeface="+mn-ea"/>
              <a:cs typeface="+mn-cs"/>
              <a:sym typeface="Arial" panose="020B0604020202020204" pitchFamily="34" charset="0"/>
            </a:rPr>
            <a:t>后端开发</a:t>
          </a:r>
        </a:p>
      </dgm:t>
    </dgm:pt>
    <dgm:pt modelId="{923BA34D-D0A1-C54B-97A0-D96CC5319127}" type="parTrans" cxnId="{E78447DD-532B-CF4A-BC66-4A4CF5651629}">
      <dgm:prSet/>
      <dgm:spPr>
        <a:ln w="38100">
          <a:solidFill>
            <a:schemeClr val="tx1">
              <a:lumMod val="50000"/>
              <a:lumOff val="50000"/>
            </a:schemeClr>
          </a:solidFill>
        </a:ln>
      </dgm:spPr>
      <dgm:t>
        <a:bodyPr/>
        <a:lstStyle/>
        <a:p>
          <a:endParaRPr lang="zh-CN" altLang="en-US">
            <a:solidFill>
              <a:srgbClr val="7766FF"/>
            </a:solidFill>
          </a:endParaRPr>
        </a:p>
      </dgm:t>
    </dgm:pt>
    <dgm:pt modelId="{F7112F3D-4779-3943-A6A0-EEF5349AAD0D}" type="sibTrans" cxnId="{E78447DD-532B-CF4A-BC66-4A4CF5651629}">
      <dgm:prSet/>
      <dgm:spPr/>
      <dgm:t>
        <a:bodyPr/>
        <a:lstStyle/>
        <a:p>
          <a:endParaRPr lang="zh-CN" altLang="en-US"/>
        </a:p>
      </dgm:t>
    </dgm:pt>
    <dgm:pt modelId="{9FD6C06F-8BBB-AD4A-8266-CE3880A66308}">
      <dgm:prSet phldrT="[文本]" custT="1"/>
      <dgm:spPr/>
      <dgm:t>
        <a:bodyPr/>
        <a:lstStyle/>
        <a:p>
          <a:pPr marL="0" algn="l" defTabSz="914400" rtl="0" eaLnBrk="1" latinLnBrk="0" hangingPunct="1">
            <a:lnSpc>
              <a:spcPct val="100000"/>
            </a:lnSpc>
          </a:pPr>
          <a:r>
            <a:rPr lang="zh-CN" altLang="en-US" sz="2800" b="1" kern="1200" dirty="0">
              <a:solidFill>
                <a:schemeClr val="tx1">
                  <a:lumMod val="65000"/>
                  <a:lumOff val="35000"/>
                </a:schemeClr>
              </a:solidFill>
              <a:latin typeface="+mn-lt"/>
              <a:ea typeface="+mn-ea"/>
              <a:cs typeface="+mn-cs"/>
              <a:sym typeface="Arial" panose="020B0604020202020204" pitchFamily="34" charset="0"/>
            </a:rPr>
            <a:t>客户经理</a:t>
          </a:r>
        </a:p>
        <a:p>
          <a:pPr marL="0" algn="l" defTabSz="914400" rtl="0" eaLnBrk="1" latinLnBrk="0" hangingPunct="1">
            <a:lnSpc>
              <a:spcPct val="100000"/>
            </a:lnSpc>
          </a:pPr>
          <a:r>
            <a:rPr lang="en-US" altLang="zh-CN" sz="2000" kern="1200" dirty="0">
              <a:solidFill>
                <a:schemeClr val="tx1">
                  <a:lumMod val="50000"/>
                  <a:lumOff val="50000"/>
                </a:schemeClr>
              </a:solidFill>
              <a:latin typeface="+mn-lt"/>
              <a:ea typeface="+mn-ea"/>
              <a:cs typeface="+mn-cs"/>
              <a:sym typeface="Arial" panose="020B0604020202020204" pitchFamily="34" charset="0"/>
            </a:rPr>
            <a:t>UI</a:t>
          </a:r>
          <a:r>
            <a:rPr lang="zh-CN" altLang="en-US" sz="2000" kern="1200" dirty="0">
              <a:solidFill>
                <a:schemeClr val="tx1">
                  <a:lumMod val="50000"/>
                  <a:lumOff val="50000"/>
                </a:schemeClr>
              </a:solidFill>
              <a:latin typeface="+mn-lt"/>
              <a:ea typeface="+mn-ea"/>
              <a:cs typeface="+mn-cs"/>
              <a:sym typeface="Arial" panose="020B0604020202020204" pitchFamily="34" charset="0"/>
            </a:rPr>
            <a:t>设计</a:t>
          </a:r>
        </a:p>
        <a:p>
          <a:pPr algn="l" defTabSz="1066800">
            <a:lnSpc>
              <a:spcPct val="100000"/>
            </a:lnSpc>
          </a:pPr>
          <a:endParaRPr lang="zh-CN" altLang="en-US" sz="2400" b="1" kern="1200" dirty="0">
            <a:solidFill>
              <a:srgbClr val="8AB833"/>
            </a:solidFill>
            <a:latin typeface="Arial" panose="020B0604020202020204" pitchFamily="34" charset="0"/>
            <a:ea typeface="微软雅黑" panose="020B0503020204020204" pitchFamily="34" charset="-122"/>
            <a:cs typeface="+mn-ea"/>
            <a:sym typeface="Arial" panose="020B0604020202020204" pitchFamily="34" charset="0"/>
          </a:endParaRPr>
        </a:p>
      </dgm:t>
    </dgm:pt>
    <dgm:pt modelId="{0F778A3E-B1C7-C244-A2F1-FA4AB36C1194}" type="parTrans" cxnId="{E97BAC88-7FE5-314B-A4A9-645AC4EB5245}">
      <dgm:prSet/>
      <dgm:spPr>
        <a:ln w="38100">
          <a:solidFill>
            <a:schemeClr val="tx1">
              <a:lumMod val="50000"/>
              <a:lumOff val="50000"/>
            </a:schemeClr>
          </a:solidFill>
        </a:ln>
      </dgm:spPr>
      <dgm:t>
        <a:bodyPr/>
        <a:lstStyle/>
        <a:p>
          <a:endParaRPr lang="zh-CN" altLang="en-US">
            <a:solidFill>
              <a:srgbClr val="7766FF"/>
            </a:solidFill>
          </a:endParaRPr>
        </a:p>
      </dgm:t>
    </dgm:pt>
    <dgm:pt modelId="{04945D7A-FE67-1449-91BF-8E68CA2BE1EE}" type="sibTrans" cxnId="{E97BAC88-7FE5-314B-A4A9-645AC4EB5245}">
      <dgm:prSet/>
      <dgm:spPr/>
      <dgm:t>
        <a:bodyPr/>
        <a:lstStyle/>
        <a:p>
          <a:endParaRPr lang="zh-CN" altLang="en-US"/>
        </a:p>
      </dgm:t>
    </dgm:pt>
    <dgm:pt modelId="{DDF20360-AC61-A64E-BEBC-546D70CFB16B}" type="pres">
      <dgm:prSet presAssocID="{1E99D894-488F-B84E-A6AC-F78DB1E14527}" presName="hierChild1" presStyleCnt="0">
        <dgm:presLayoutVars>
          <dgm:chPref val="1"/>
          <dgm:dir/>
          <dgm:animOne val="branch"/>
          <dgm:animLvl val="lvl"/>
          <dgm:resizeHandles/>
        </dgm:presLayoutVars>
      </dgm:prSet>
      <dgm:spPr/>
    </dgm:pt>
    <dgm:pt modelId="{23DD3B3C-D720-9F40-BD0B-B05FA20B8B3D}" type="pres">
      <dgm:prSet presAssocID="{06308EA5-6422-9E4E-89AF-ADC363A1678B}" presName="hierRoot1" presStyleCnt="0"/>
      <dgm:spPr/>
    </dgm:pt>
    <dgm:pt modelId="{D089C7DD-CF90-6549-9441-D59E31480CFB}" type="pres">
      <dgm:prSet presAssocID="{06308EA5-6422-9E4E-89AF-ADC363A1678B}" presName="composite" presStyleCnt="0"/>
      <dgm:spPr/>
    </dgm:pt>
    <dgm:pt modelId="{34BC29BC-22ED-5B40-A670-AD41DEAA08C8}" type="pres">
      <dgm:prSet presAssocID="{06308EA5-6422-9E4E-89AF-ADC363A1678B}" presName="image" presStyleLbl="node0" presStyleIdx="0" presStyleCnt="1"/>
      <dgm:spPr>
        <a:blipFill>
          <a:blip xmlns:r="http://schemas.openxmlformats.org/officeDocument/2006/relationships" r:embed="rId1"/>
          <a:srcRect/>
          <a:stretch>
            <a:fillRect/>
          </a:stretch>
        </a:blipFill>
      </dgm:spPr>
    </dgm:pt>
    <dgm:pt modelId="{FA26C993-9F20-5547-9938-8F3069443EE2}" type="pres">
      <dgm:prSet presAssocID="{06308EA5-6422-9E4E-89AF-ADC363A1678B}" presName="text" presStyleLbl="revTx" presStyleIdx="0" presStyleCnt="5" custScaleX="125000" custLinFactNeighborX="15208" custLinFactNeighborY="766">
        <dgm:presLayoutVars>
          <dgm:chPref val="3"/>
        </dgm:presLayoutVars>
      </dgm:prSet>
      <dgm:spPr/>
    </dgm:pt>
    <dgm:pt modelId="{D5CC246F-BA7B-9346-8757-4DBE361E0E74}" type="pres">
      <dgm:prSet presAssocID="{06308EA5-6422-9E4E-89AF-ADC363A1678B}" presName="hierChild2" presStyleCnt="0"/>
      <dgm:spPr/>
    </dgm:pt>
    <dgm:pt modelId="{775E66A4-84FB-B74B-8EE4-7AB706C170D9}" type="pres">
      <dgm:prSet presAssocID="{476670B8-96ED-F842-8B76-34A5CCA2FE61}" presName="Name10" presStyleLbl="parChTrans1D2" presStyleIdx="0" presStyleCnt="2"/>
      <dgm:spPr/>
    </dgm:pt>
    <dgm:pt modelId="{24DAA361-6AC8-0248-92EF-72BC553443F3}" type="pres">
      <dgm:prSet presAssocID="{284A37D7-B772-1D47-945C-E46F770B87D6}" presName="hierRoot2" presStyleCnt="0"/>
      <dgm:spPr/>
    </dgm:pt>
    <dgm:pt modelId="{7DF354B0-09F7-1549-AFAF-97062F3CA9A7}" type="pres">
      <dgm:prSet presAssocID="{284A37D7-B772-1D47-945C-E46F770B87D6}" presName="composite2" presStyleCnt="0"/>
      <dgm:spPr/>
    </dgm:pt>
    <dgm:pt modelId="{23D490BD-2B3D-9F4F-B88E-703AB2BF7438}" type="pres">
      <dgm:prSet presAssocID="{284A37D7-B772-1D47-945C-E46F770B87D6}" presName="image2" presStyleLbl="node2" presStyleIdx="0" presStyleCnt="2"/>
      <dgm:spPr>
        <a:blipFill>
          <a:blip xmlns:r="http://schemas.openxmlformats.org/officeDocument/2006/relationships" r:embed="rId2"/>
          <a:srcRect/>
          <a:stretch>
            <a:fillRect/>
          </a:stretch>
        </a:blipFill>
      </dgm:spPr>
    </dgm:pt>
    <dgm:pt modelId="{8D784124-1E04-4A43-AE15-45B5D1E50101}" type="pres">
      <dgm:prSet presAssocID="{284A37D7-B772-1D47-945C-E46F770B87D6}" presName="text2" presStyleLbl="revTx" presStyleIdx="1" presStyleCnt="5" custScaleY="105785" custLinFactX="-81270" custLinFactNeighborX="-100000" custLinFactNeighborY="-11649">
        <dgm:presLayoutVars>
          <dgm:chPref val="3"/>
        </dgm:presLayoutVars>
      </dgm:prSet>
      <dgm:spPr/>
    </dgm:pt>
    <dgm:pt modelId="{3CA88E15-211B-9D41-B20C-E0DD27A55989}" type="pres">
      <dgm:prSet presAssocID="{284A37D7-B772-1D47-945C-E46F770B87D6}" presName="hierChild3" presStyleCnt="0"/>
      <dgm:spPr/>
    </dgm:pt>
    <dgm:pt modelId="{55DDD774-A8BF-E542-985C-3E0520EC97D5}" type="pres">
      <dgm:prSet presAssocID="{D24B0DFB-480C-F644-9C66-6754F79573B8}" presName="Name17" presStyleLbl="parChTrans1D3" presStyleIdx="0" presStyleCnt="2"/>
      <dgm:spPr/>
    </dgm:pt>
    <dgm:pt modelId="{EA44AFBD-BA05-B140-B69B-E065ADAD84A3}" type="pres">
      <dgm:prSet presAssocID="{63B28F1C-ED4C-0542-B025-EEBAD251E857}" presName="hierRoot3" presStyleCnt="0"/>
      <dgm:spPr/>
    </dgm:pt>
    <dgm:pt modelId="{010DD80A-05D1-704C-B4DD-977750808EB0}" type="pres">
      <dgm:prSet presAssocID="{63B28F1C-ED4C-0542-B025-EEBAD251E857}" presName="composite3" presStyleCnt="0"/>
      <dgm:spPr/>
    </dgm:pt>
    <dgm:pt modelId="{2D899EBD-F1FB-6D43-8A82-408E8A0690BA}" type="pres">
      <dgm:prSet presAssocID="{63B28F1C-ED4C-0542-B025-EEBAD251E857}" presName="image3" presStyleLbl="node3" presStyleIdx="0" presStyleCnt="2" custLinFactX="-457" custLinFactNeighborX="-100000" custLinFactNeighborY="2313"/>
      <dgm:spPr>
        <a:blipFill>
          <a:blip xmlns:r="http://schemas.openxmlformats.org/officeDocument/2006/relationships" r:embed="rId3"/>
          <a:srcRect/>
          <a:stretch>
            <a:fillRect/>
          </a:stretch>
        </a:blipFill>
      </dgm:spPr>
    </dgm:pt>
    <dgm:pt modelId="{046A7F4C-10B6-9A44-B6F3-9B8ED37442C4}" type="pres">
      <dgm:prSet presAssocID="{63B28F1C-ED4C-0542-B025-EEBAD251E857}" presName="text3" presStyleLbl="revTx" presStyleIdx="2" presStyleCnt="5" custLinFactNeighborX="-35599" custLinFactNeighborY="2588">
        <dgm:presLayoutVars>
          <dgm:chPref val="3"/>
        </dgm:presLayoutVars>
      </dgm:prSet>
      <dgm:spPr/>
    </dgm:pt>
    <dgm:pt modelId="{E3DEAF59-2B63-0A48-98CA-269D6E5C5D46}" type="pres">
      <dgm:prSet presAssocID="{63B28F1C-ED4C-0542-B025-EEBAD251E857}" presName="hierChild4" presStyleCnt="0"/>
      <dgm:spPr/>
    </dgm:pt>
    <dgm:pt modelId="{3927E31E-B202-3841-B06A-EA79B3BDFEC5}" type="pres">
      <dgm:prSet presAssocID="{923BA34D-D0A1-C54B-97A0-D96CC5319127}" presName="Name17" presStyleLbl="parChTrans1D3" presStyleIdx="1" presStyleCnt="2"/>
      <dgm:spPr/>
    </dgm:pt>
    <dgm:pt modelId="{1059BBE3-314B-B145-9C01-9A38177A5471}" type="pres">
      <dgm:prSet presAssocID="{C9E12C8A-E442-DC43-A1B4-734668C785C3}" presName="hierRoot3" presStyleCnt="0"/>
      <dgm:spPr/>
    </dgm:pt>
    <dgm:pt modelId="{DC905AE4-EF94-2540-B18B-FB266D16E103}" type="pres">
      <dgm:prSet presAssocID="{C9E12C8A-E442-DC43-A1B4-734668C785C3}" presName="composite3" presStyleCnt="0"/>
      <dgm:spPr/>
    </dgm:pt>
    <dgm:pt modelId="{7DDAAE79-0E12-9B4F-B2F5-E43C2EE2B8EF}" type="pres">
      <dgm:prSet presAssocID="{C9E12C8A-E442-DC43-A1B4-734668C785C3}" presName="image3" presStyleLbl="node3" presStyleIdx="1" presStyleCnt="2" custLinFactY="4838" custLinFactNeighborX="60835" custLinFactNeighborY="100000"/>
      <dgm:spPr>
        <a:blipFill>
          <a:blip xmlns:r="http://schemas.openxmlformats.org/officeDocument/2006/relationships" r:embed="rId4"/>
          <a:srcRect/>
          <a:stretch>
            <a:fillRect/>
          </a:stretch>
        </a:blipFill>
      </dgm:spPr>
    </dgm:pt>
    <dgm:pt modelId="{F38A807F-96DC-074D-89C7-F91452463309}" type="pres">
      <dgm:prSet presAssocID="{C9E12C8A-E442-DC43-A1B4-734668C785C3}" presName="text3" presStyleLbl="revTx" presStyleIdx="3" presStyleCnt="5" custScaleX="124453" custLinFactNeighborX="64315" custLinFactNeighborY="-2791">
        <dgm:presLayoutVars>
          <dgm:chPref val="3"/>
        </dgm:presLayoutVars>
      </dgm:prSet>
      <dgm:spPr/>
    </dgm:pt>
    <dgm:pt modelId="{76DFDA30-6678-5B44-8319-1D0473CC0583}" type="pres">
      <dgm:prSet presAssocID="{C9E12C8A-E442-DC43-A1B4-734668C785C3}" presName="hierChild4" presStyleCnt="0"/>
      <dgm:spPr/>
    </dgm:pt>
    <dgm:pt modelId="{3D5320FA-AD97-964C-B87F-BC1320EAFB38}" type="pres">
      <dgm:prSet presAssocID="{0F778A3E-B1C7-C244-A2F1-FA4AB36C1194}" presName="Name10" presStyleLbl="parChTrans1D2" presStyleIdx="1" presStyleCnt="2"/>
      <dgm:spPr/>
    </dgm:pt>
    <dgm:pt modelId="{81CA20AB-F570-754C-B427-AEDA6A4332F2}" type="pres">
      <dgm:prSet presAssocID="{9FD6C06F-8BBB-AD4A-8266-CE3880A66308}" presName="hierRoot2" presStyleCnt="0"/>
      <dgm:spPr/>
    </dgm:pt>
    <dgm:pt modelId="{690B3C51-BC71-B24C-B2B4-F2D15ACBA9ED}" type="pres">
      <dgm:prSet presAssocID="{9FD6C06F-8BBB-AD4A-8266-CE3880A66308}" presName="composite2" presStyleCnt="0"/>
      <dgm:spPr/>
    </dgm:pt>
    <dgm:pt modelId="{71F8FCA6-8E36-C948-AC3A-2DF72EFC2F06}" type="pres">
      <dgm:prSet presAssocID="{9FD6C06F-8BBB-AD4A-8266-CE3880A66308}" presName="image2" presStyleLbl="node2" presStyleIdx="1" presStyleCnt="2" custLinFactX="100000" custLinFactNeighborX="146543" custLinFactNeighborY="3389"/>
      <dgm:spPr>
        <a:blipFill>
          <a:blip xmlns:r="http://schemas.openxmlformats.org/officeDocument/2006/relationships" r:embed="rId5"/>
          <a:srcRect/>
          <a:stretch>
            <a:fillRect/>
          </a:stretch>
        </a:blipFill>
      </dgm:spPr>
    </dgm:pt>
    <dgm:pt modelId="{83FF78C2-CD52-9B4C-84A5-1B1E5D59582B}" type="pres">
      <dgm:prSet presAssocID="{9FD6C06F-8BBB-AD4A-8266-CE3880A66308}" presName="text2" presStyleLbl="revTx" presStyleIdx="4" presStyleCnt="5" custLinFactNeighborX="-38202" custLinFactNeighborY="13312">
        <dgm:presLayoutVars>
          <dgm:chPref val="3"/>
        </dgm:presLayoutVars>
      </dgm:prSet>
      <dgm:spPr/>
    </dgm:pt>
    <dgm:pt modelId="{7A4BE067-3781-1741-AD19-50423FDA86E4}" type="pres">
      <dgm:prSet presAssocID="{9FD6C06F-8BBB-AD4A-8266-CE3880A66308}" presName="hierChild3" presStyleCnt="0"/>
      <dgm:spPr/>
    </dgm:pt>
  </dgm:ptLst>
  <dgm:cxnLst>
    <dgm:cxn modelId="{18E12706-0DCE-7E4D-A872-35D0388C0596}" srcId="{284A37D7-B772-1D47-945C-E46F770B87D6}" destId="{63B28F1C-ED4C-0542-B025-EEBAD251E857}" srcOrd="0" destOrd="0" parTransId="{D24B0DFB-480C-F644-9C66-6754F79573B8}" sibTransId="{39226A8E-9994-334E-B17B-83AB0987A4FF}"/>
    <dgm:cxn modelId="{03EA9D1A-EB45-ED48-97DF-F4164CF8D85C}" type="presOf" srcId="{476670B8-96ED-F842-8B76-34A5CCA2FE61}" destId="{775E66A4-84FB-B74B-8EE4-7AB706C170D9}" srcOrd="0" destOrd="0" presId="urn:microsoft.com/office/officeart/2009/layout/CirclePictureHierarchy"/>
    <dgm:cxn modelId="{BF7E8344-3B4D-DC41-A7DE-625DA109219A}" type="presOf" srcId="{284A37D7-B772-1D47-945C-E46F770B87D6}" destId="{8D784124-1E04-4A43-AE15-45B5D1E50101}" srcOrd="0" destOrd="0" presId="urn:microsoft.com/office/officeart/2009/layout/CirclePictureHierarchy"/>
    <dgm:cxn modelId="{1A15047C-CDA3-E248-9684-CD06F359412C}" srcId="{06308EA5-6422-9E4E-89AF-ADC363A1678B}" destId="{284A37D7-B772-1D47-945C-E46F770B87D6}" srcOrd="0" destOrd="0" parTransId="{476670B8-96ED-F842-8B76-34A5CCA2FE61}" sibTransId="{A2A5426D-A942-FA4C-B5B9-B1DFDB187888}"/>
    <dgm:cxn modelId="{B415D980-D356-F047-8998-B81517D9DB27}" type="presOf" srcId="{9FD6C06F-8BBB-AD4A-8266-CE3880A66308}" destId="{83FF78C2-CD52-9B4C-84A5-1B1E5D59582B}" srcOrd="0" destOrd="0" presId="urn:microsoft.com/office/officeart/2009/layout/CirclePictureHierarchy"/>
    <dgm:cxn modelId="{D8801E86-5168-F64E-953F-00CA4EA0FC7E}" type="presOf" srcId="{D24B0DFB-480C-F644-9C66-6754F79573B8}" destId="{55DDD774-A8BF-E542-985C-3E0520EC97D5}" srcOrd="0" destOrd="0" presId="urn:microsoft.com/office/officeart/2009/layout/CirclePictureHierarchy"/>
    <dgm:cxn modelId="{E97BAC88-7FE5-314B-A4A9-645AC4EB5245}" srcId="{06308EA5-6422-9E4E-89AF-ADC363A1678B}" destId="{9FD6C06F-8BBB-AD4A-8266-CE3880A66308}" srcOrd="1" destOrd="0" parTransId="{0F778A3E-B1C7-C244-A2F1-FA4AB36C1194}" sibTransId="{04945D7A-FE67-1449-91BF-8E68CA2BE1EE}"/>
    <dgm:cxn modelId="{4FF59D92-9462-D349-B549-E4E281272178}" type="presOf" srcId="{06308EA5-6422-9E4E-89AF-ADC363A1678B}" destId="{FA26C993-9F20-5547-9938-8F3069443EE2}" srcOrd="0" destOrd="0" presId="urn:microsoft.com/office/officeart/2009/layout/CirclePictureHierarchy"/>
    <dgm:cxn modelId="{650624B0-E772-1A48-8480-5B228992FE3D}" srcId="{1E99D894-488F-B84E-A6AC-F78DB1E14527}" destId="{06308EA5-6422-9E4E-89AF-ADC363A1678B}" srcOrd="0" destOrd="0" parTransId="{CE4DC41F-58F9-634B-BED0-7720C208FA5C}" sibTransId="{E6BD055E-0D13-5143-A96A-DC2F0551AE11}"/>
    <dgm:cxn modelId="{DCA201CB-0BAF-434B-9FED-E6BA200A8402}" type="presOf" srcId="{1E99D894-488F-B84E-A6AC-F78DB1E14527}" destId="{DDF20360-AC61-A64E-BEBC-546D70CFB16B}" srcOrd="0" destOrd="0" presId="urn:microsoft.com/office/officeart/2009/layout/CirclePictureHierarchy"/>
    <dgm:cxn modelId="{60F611D1-3CD3-AF40-928F-A28D2E8818EA}" type="presOf" srcId="{923BA34D-D0A1-C54B-97A0-D96CC5319127}" destId="{3927E31E-B202-3841-B06A-EA79B3BDFEC5}" srcOrd="0" destOrd="0" presId="urn:microsoft.com/office/officeart/2009/layout/CirclePictureHierarchy"/>
    <dgm:cxn modelId="{2EE7CBD5-0130-B840-B0DC-11EBA9F74099}" type="presOf" srcId="{C9E12C8A-E442-DC43-A1B4-734668C785C3}" destId="{F38A807F-96DC-074D-89C7-F91452463309}" srcOrd="0" destOrd="0" presId="urn:microsoft.com/office/officeart/2009/layout/CirclePictureHierarchy"/>
    <dgm:cxn modelId="{E78447DD-532B-CF4A-BC66-4A4CF5651629}" srcId="{284A37D7-B772-1D47-945C-E46F770B87D6}" destId="{C9E12C8A-E442-DC43-A1B4-734668C785C3}" srcOrd="1" destOrd="0" parTransId="{923BA34D-D0A1-C54B-97A0-D96CC5319127}" sibTransId="{F7112F3D-4779-3943-A6A0-EEF5349AAD0D}"/>
    <dgm:cxn modelId="{692546E7-1EC3-2F43-B1F9-9F8C336BAE63}" type="presOf" srcId="{0F778A3E-B1C7-C244-A2F1-FA4AB36C1194}" destId="{3D5320FA-AD97-964C-B87F-BC1320EAFB38}" srcOrd="0" destOrd="0" presId="urn:microsoft.com/office/officeart/2009/layout/CirclePictureHierarchy"/>
    <dgm:cxn modelId="{4345D2EE-2DBB-7B45-9455-D1AE96022AC3}" type="presOf" srcId="{63B28F1C-ED4C-0542-B025-EEBAD251E857}" destId="{046A7F4C-10B6-9A44-B6F3-9B8ED37442C4}" srcOrd="0" destOrd="0" presId="urn:microsoft.com/office/officeart/2009/layout/CirclePictureHierarchy"/>
    <dgm:cxn modelId="{08A80B9C-5823-3040-B56D-17E0DFE916B6}" type="presParOf" srcId="{DDF20360-AC61-A64E-BEBC-546D70CFB16B}" destId="{23DD3B3C-D720-9F40-BD0B-B05FA20B8B3D}" srcOrd="0" destOrd="0" presId="urn:microsoft.com/office/officeart/2009/layout/CirclePictureHierarchy"/>
    <dgm:cxn modelId="{9B47C6B2-1B2C-7844-BEBD-CB219E063ABA}" type="presParOf" srcId="{23DD3B3C-D720-9F40-BD0B-B05FA20B8B3D}" destId="{D089C7DD-CF90-6549-9441-D59E31480CFB}" srcOrd="0" destOrd="0" presId="urn:microsoft.com/office/officeart/2009/layout/CirclePictureHierarchy"/>
    <dgm:cxn modelId="{4B8E29D7-F542-C349-88CD-DA2336FADC2D}" type="presParOf" srcId="{D089C7DD-CF90-6549-9441-D59E31480CFB}" destId="{34BC29BC-22ED-5B40-A670-AD41DEAA08C8}" srcOrd="0" destOrd="0" presId="urn:microsoft.com/office/officeart/2009/layout/CirclePictureHierarchy"/>
    <dgm:cxn modelId="{D07D9BF1-48D0-9C4B-B87F-7E328B19ECB3}" type="presParOf" srcId="{D089C7DD-CF90-6549-9441-D59E31480CFB}" destId="{FA26C993-9F20-5547-9938-8F3069443EE2}" srcOrd="1" destOrd="0" presId="urn:microsoft.com/office/officeart/2009/layout/CirclePictureHierarchy"/>
    <dgm:cxn modelId="{12B9E79C-3FDC-D248-94EF-10E72DF44592}" type="presParOf" srcId="{23DD3B3C-D720-9F40-BD0B-B05FA20B8B3D}" destId="{D5CC246F-BA7B-9346-8757-4DBE361E0E74}" srcOrd="1" destOrd="0" presId="urn:microsoft.com/office/officeart/2009/layout/CirclePictureHierarchy"/>
    <dgm:cxn modelId="{2647A808-A194-4C44-B604-21A10D098FF7}" type="presParOf" srcId="{D5CC246F-BA7B-9346-8757-4DBE361E0E74}" destId="{775E66A4-84FB-B74B-8EE4-7AB706C170D9}" srcOrd="0" destOrd="0" presId="urn:microsoft.com/office/officeart/2009/layout/CirclePictureHierarchy"/>
    <dgm:cxn modelId="{0E3D2FB5-5494-984B-A19F-81E10591F4FB}" type="presParOf" srcId="{D5CC246F-BA7B-9346-8757-4DBE361E0E74}" destId="{24DAA361-6AC8-0248-92EF-72BC553443F3}" srcOrd="1" destOrd="0" presId="urn:microsoft.com/office/officeart/2009/layout/CirclePictureHierarchy"/>
    <dgm:cxn modelId="{165CF9F7-47FC-ED4F-BD4A-4F20089F1F6E}" type="presParOf" srcId="{24DAA361-6AC8-0248-92EF-72BC553443F3}" destId="{7DF354B0-09F7-1549-AFAF-97062F3CA9A7}" srcOrd="0" destOrd="0" presId="urn:microsoft.com/office/officeart/2009/layout/CirclePictureHierarchy"/>
    <dgm:cxn modelId="{F558AC86-BDDD-1F40-95FC-8BEC19667EE1}" type="presParOf" srcId="{7DF354B0-09F7-1549-AFAF-97062F3CA9A7}" destId="{23D490BD-2B3D-9F4F-B88E-703AB2BF7438}" srcOrd="0" destOrd="0" presId="urn:microsoft.com/office/officeart/2009/layout/CirclePictureHierarchy"/>
    <dgm:cxn modelId="{043C46D6-4C31-AD46-B9F0-C71860501E82}" type="presParOf" srcId="{7DF354B0-09F7-1549-AFAF-97062F3CA9A7}" destId="{8D784124-1E04-4A43-AE15-45B5D1E50101}" srcOrd="1" destOrd="0" presId="urn:microsoft.com/office/officeart/2009/layout/CirclePictureHierarchy"/>
    <dgm:cxn modelId="{8219F45D-DF12-2346-9776-CA15AF56CAA8}" type="presParOf" srcId="{24DAA361-6AC8-0248-92EF-72BC553443F3}" destId="{3CA88E15-211B-9D41-B20C-E0DD27A55989}" srcOrd="1" destOrd="0" presId="urn:microsoft.com/office/officeart/2009/layout/CirclePictureHierarchy"/>
    <dgm:cxn modelId="{94AA7692-6F3D-744A-8841-D20A039ECAD3}" type="presParOf" srcId="{3CA88E15-211B-9D41-B20C-E0DD27A55989}" destId="{55DDD774-A8BF-E542-985C-3E0520EC97D5}" srcOrd="0" destOrd="0" presId="urn:microsoft.com/office/officeart/2009/layout/CirclePictureHierarchy"/>
    <dgm:cxn modelId="{C3C172BC-86C4-AF4D-997B-8447F51270CD}" type="presParOf" srcId="{3CA88E15-211B-9D41-B20C-E0DD27A55989}" destId="{EA44AFBD-BA05-B140-B69B-E065ADAD84A3}" srcOrd="1" destOrd="0" presId="urn:microsoft.com/office/officeart/2009/layout/CirclePictureHierarchy"/>
    <dgm:cxn modelId="{EF9453E4-99B7-AD44-9A7D-44E8119CE803}" type="presParOf" srcId="{EA44AFBD-BA05-B140-B69B-E065ADAD84A3}" destId="{010DD80A-05D1-704C-B4DD-977750808EB0}" srcOrd="0" destOrd="0" presId="urn:microsoft.com/office/officeart/2009/layout/CirclePictureHierarchy"/>
    <dgm:cxn modelId="{1DF36CB2-0173-7448-98D5-362D5FC0CD7A}" type="presParOf" srcId="{010DD80A-05D1-704C-B4DD-977750808EB0}" destId="{2D899EBD-F1FB-6D43-8A82-408E8A0690BA}" srcOrd="0" destOrd="0" presId="urn:microsoft.com/office/officeart/2009/layout/CirclePictureHierarchy"/>
    <dgm:cxn modelId="{E972F7B2-A012-6C42-9553-4F03073086BD}" type="presParOf" srcId="{010DD80A-05D1-704C-B4DD-977750808EB0}" destId="{046A7F4C-10B6-9A44-B6F3-9B8ED37442C4}" srcOrd="1" destOrd="0" presId="urn:microsoft.com/office/officeart/2009/layout/CirclePictureHierarchy"/>
    <dgm:cxn modelId="{BB0D0BA2-C2F9-B547-9369-A3CABC29B857}" type="presParOf" srcId="{EA44AFBD-BA05-B140-B69B-E065ADAD84A3}" destId="{E3DEAF59-2B63-0A48-98CA-269D6E5C5D46}" srcOrd="1" destOrd="0" presId="urn:microsoft.com/office/officeart/2009/layout/CirclePictureHierarchy"/>
    <dgm:cxn modelId="{3ABEC711-9B4C-B04E-A411-A108CAED5702}" type="presParOf" srcId="{3CA88E15-211B-9D41-B20C-E0DD27A55989}" destId="{3927E31E-B202-3841-B06A-EA79B3BDFEC5}" srcOrd="2" destOrd="0" presId="urn:microsoft.com/office/officeart/2009/layout/CirclePictureHierarchy"/>
    <dgm:cxn modelId="{BD450238-46F1-094E-9908-CFA2AA59B7BB}" type="presParOf" srcId="{3CA88E15-211B-9D41-B20C-E0DD27A55989}" destId="{1059BBE3-314B-B145-9C01-9A38177A5471}" srcOrd="3" destOrd="0" presId="urn:microsoft.com/office/officeart/2009/layout/CirclePictureHierarchy"/>
    <dgm:cxn modelId="{0D65789A-E7F8-A64D-B4DD-4D161B3394A4}" type="presParOf" srcId="{1059BBE3-314B-B145-9C01-9A38177A5471}" destId="{DC905AE4-EF94-2540-B18B-FB266D16E103}" srcOrd="0" destOrd="0" presId="urn:microsoft.com/office/officeart/2009/layout/CirclePictureHierarchy"/>
    <dgm:cxn modelId="{B4C8E0E9-A1DC-F641-B96C-0115ABB5E068}" type="presParOf" srcId="{DC905AE4-EF94-2540-B18B-FB266D16E103}" destId="{7DDAAE79-0E12-9B4F-B2F5-E43C2EE2B8EF}" srcOrd="0" destOrd="0" presId="urn:microsoft.com/office/officeart/2009/layout/CirclePictureHierarchy"/>
    <dgm:cxn modelId="{DF578498-6926-D148-A6F5-4E2072E89700}" type="presParOf" srcId="{DC905AE4-EF94-2540-B18B-FB266D16E103}" destId="{F38A807F-96DC-074D-89C7-F91452463309}" srcOrd="1" destOrd="0" presId="urn:microsoft.com/office/officeart/2009/layout/CirclePictureHierarchy"/>
    <dgm:cxn modelId="{76DB2EF3-70C1-0E49-9FBF-131127A28C4F}" type="presParOf" srcId="{1059BBE3-314B-B145-9C01-9A38177A5471}" destId="{76DFDA30-6678-5B44-8319-1D0473CC0583}" srcOrd="1" destOrd="0" presId="urn:microsoft.com/office/officeart/2009/layout/CirclePictureHierarchy"/>
    <dgm:cxn modelId="{FFB5E66A-47E0-D44A-B87C-56149DCB1BB1}" type="presParOf" srcId="{D5CC246F-BA7B-9346-8757-4DBE361E0E74}" destId="{3D5320FA-AD97-964C-B87F-BC1320EAFB38}" srcOrd="2" destOrd="0" presId="urn:microsoft.com/office/officeart/2009/layout/CirclePictureHierarchy"/>
    <dgm:cxn modelId="{EBF7A996-2BBC-314C-B067-2DAD1EAED1F4}" type="presParOf" srcId="{D5CC246F-BA7B-9346-8757-4DBE361E0E74}" destId="{81CA20AB-F570-754C-B427-AEDA6A4332F2}" srcOrd="3" destOrd="0" presId="urn:microsoft.com/office/officeart/2009/layout/CirclePictureHierarchy"/>
    <dgm:cxn modelId="{DBD08FB8-EE07-B94E-9028-413F487B2382}" type="presParOf" srcId="{81CA20AB-F570-754C-B427-AEDA6A4332F2}" destId="{690B3C51-BC71-B24C-B2B4-F2D15ACBA9ED}" srcOrd="0" destOrd="0" presId="urn:microsoft.com/office/officeart/2009/layout/CirclePictureHierarchy"/>
    <dgm:cxn modelId="{DDBC41BA-8A88-3241-9D50-809B210D2306}" type="presParOf" srcId="{690B3C51-BC71-B24C-B2B4-F2D15ACBA9ED}" destId="{71F8FCA6-8E36-C948-AC3A-2DF72EFC2F06}" srcOrd="0" destOrd="0" presId="urn:microsoft.com/office/officeart/2009/layout/CirclePictureHierarchy"/>
    <dgm:cxn modelId="{EBAF9B2E-BBFB-2343-AA9B-0F53AE4CB96A}" type="presParOf" srcId="{690B3C51-BC71-B24C-B2B4-F2D15ACBA9ED}" destId="{83FF78C2-CD52-9B4C-84A5-1B1E5D59582B}" srcOrd="1" destOrd="0" presId="urn:microsoft.com/office/officeart/2009/layout/CirclePictureHierarchy"/>
    <dgm:cxn modelId="{CAFAFEF2-5238-0446-B397-25ABDC7042D7}" type="presParOf" srcId="{81CA20AB-F570-754C-B427-AEDA6A4332F2}" destId="{7A4BE067-3781-1741-AD19-50423FDA86E4}" srcOrd="1" destOrd="0" presId="urn:microsoft.com/office/officeart/2009/layout/CirclePicture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D5320FA-AD97-964C-B87F-BC1320EAFB38}">
      <dsp:nvSpPr>
        <dsp:cNvPr id="0" name=""/>
        <dsp:cNvSpPr/>
      </dsp:nvSpPr>
      <dsp:spPr>
        <a:xfrm>
          <a:off x="4613947" y="1154440"/>
          <a:ext cx="4299760" cy="392612"/>
        </a:xfrm>
        <a:custGeom>
          <a:avLst/>
          <a:gdLst/>
          <a:ahLst/>
          <a:cxnLst/>
          <a:rect l="0" t="0" r="0" b="0"/>
          <a:pathLst>
            <a:path>
              <a:moveTo>
                <a:pt x="0" y="0"/>
              </a:moveTo>
              <a:lnTo>
                <a:pt x="0" y="216781"/>
              </a:lnTo>
              <a:lnTo>
                <a:pt x="4299760" y="216781"/>
              </a:lnTo>
              <a:lnTo>
                <a:pt x="4299760" y="392612"/>
              </a:lnTo>
            </a:path>
          </a:pathLst>
        </a:custGeom>
        <a:noFill/>
        <a:ln w="38100" cap="flat" cmpd="sng" algn="ctr">
          <a:solidFill>
            <a:schemeClr val="tx1">
              <a:lumMod val="50000"/>
              <a:lumOff val="50000"/>
            </a:schemeClr>
          </a:solidFill>
          <a:prstDash val="solid"/>
          <a:miter lim="800000"/>
        </a:ln>
        <a:effectLst/>
      </dsp:spPr>
      <dsp:style>
        <a:lnRef idx="1">
          <a:scrgbClr r="0" g="0" b="0"/>
        </a:lnRef>
        <a:fillRef idx="0">
          <a:scrgbClr r="0" g="0" b="0"/>
        </a:fillRef>
        <a:effectRef idx="0">
          <a:scrgbClr r="0" g="0" b="0"/>
        </a:effectRef>
        <a:fontRef idx="minor"/>
      </dsp:style>
    </dsp:sp>
    <dsp:sp modelId="{3927E31E-B202-3841-B06A-EA79B3BDFEC5}">
      <dsp:nvSpPr>
        <dsp:cNvPr id="0" name=""/>
        <dsp:cNvSpPr/>
      </dsp:nvSpPr>
      <dsp:spPr>
        <a:xfrm>
          <a:off x="3172133" y="2666784"/>
          <a:ext cx="2128710" cy="410520"/>
        </a:xfrm>
        <a:custGeom>
          <a:avLst/>
          <a:gdLst/>
          <a:ahLst/>
          <a:cxnLst/>
          <a:rect l="0" t="0" r="0" b="0"/>
          <a:pathLst>
            <a:path>
              <a:moveTo>
                <a:pt x="0" y="0"/>
              </a:moveTo>
              <a:lnTo>
                <a:pt x="0" y="234689"/>
              </a:lnTo>
              <a:lnTo>
                <a:pt x="2128710" y="234689"/>
              </a:lnTo>
              <a:lnTo>
                <a:pt x="2128710" y="410520"/>
              </a:lnTo>
            </a:path>
          </a:pathLst>
        </a:custGeom>
        <a:noFill/>
        <a:ln w="38100" cap="flat" cmpd="sng" algn="ctr">
          <a:solidFill>
            <a:schemeClr val="tx1">
              <a:lumMod val="50000"/>
              <a:lumOff val="50000"/>
            </a:schemeClr>
          </a:solidFill>
          <a:prstDash val="solid"/>
          <a:miter lim="800000"/>
        </a:ln>
        <a:effectLst/>
      </dsp:spPr>
      <dsp:style>
        <a:lnRef idx="1">
          <a:scrgbClr r="0" g="0" b="0"/>
        </a:lnRef>
        <a:fillRef idx="0">
          <a:scrgbClr r="0" g="0" b="0"/>
        </a:fillRef>
        <a:effectRef idx="0">
          <a:scrgbClr r="0" g="0" b="0"/>
        </a:effectRef>
        <a:fontRef idx="minor"/>
      </dsp:style>
    </dsp:sp>
    <dsp:sp modelId="{55DDD774-A8BF-E542-985C-3E0520EC97D5}">
      <dsp:nvSpPr>
        <dsp:cNvPr id="0" name=""/>
        <dsp:cNvSpPr/>
      </dsp:nvSpPr>
      <dsp:spPr>
        <a:xfrm>
          <a:off x="562659" y="2666784"/>
          <a:ext cx="2609473" cy="410240"/>
        </a:xfrm>
        <a:custGeom>
          <a:avLst/>
          <a:gdLst/>
          <a:ahLst/>
          <a:cxnLst/>
          <a:rect l="0" t="0" r="0" b="0"/>
          <a:pathLst>
            <a:path>
              <a:moveTo>
                <a:pt x="2609473" y="0"/>
              </a:moveTo>
              <a:lnTo>
                <a:pt x="2609473" y="234409"/>
              </a:lnTo>
              <a:lnTo>
                <a:pt x="0" y="234409"/>
              </a:lnTo>
              <a:lnTo>
                <a:pt x="0" y="410240"/>
              </a:lnTo>
            </a:path>
          </a:pathLst>
        </a:custGeom>
        <a:noFill/>
        <a:ln w="38100" cap="flat" cmpd="sng" algn="ctr">
          <a:solidFill>
            <a:schemeClr val="tx1">
              <a:lumMod val="50000"/>
              <a:lumOff val="50000"/>
            </a:schemeClr>
          </a:solidFill>
          <a:prstDash val="solid"/>
          <a:miter lim="800000"/>
        </a:ln>
        <a:effectLst/>
      </dsp:spPr>
      <dsp:style>
        <a:lnRef idx="1">
          <a:scrgbClr r="0" g="0" b="0"/>
        </a:lnRef>
        <a:fillRef idx="0">
          <a:scrgbClr r="0" g="0" b="0"/>
        </a:fillRef>
        <a:effectRef idx="0">
          <a:scrgbClr r="0" g="0" b="0"/>
        </a:effectRef>
        <a:fontRef idx="minor"/>
      </dsp:style>
    </dsp:sp>
    <dsp:sp modelId="{775E66A4-84FB-B74B-8EE4-7AB706C170D9}">
      <dsp:nvSpPr>
        <dsp:cNvPr id="0" name=""/>
        <dsp:cNvSpPr/>
      </dsp:nvSpPr>
      <dsp:spPr>
        <a:xfrm>
          <a:off x="3172133" y="1154440"/>
          <a:ext cx="1441814" cy="387025"/>
        </a:xfrm>
        <a:custGeom>
          <a:avLst/>
          <a:gdLst/>
          <a:ahLst/>
          <a:cxnLst/>
          <a:rect l="0" t="0" r="0" b="0"/>
          <a:pathLst>
            <a:path>
              <a:moveTo>
                <a:pt x="1441814" y="0"/>
              </a:moveTo>
              <a:lnTo>
                <a:pt x="1441814" y="211194"/>
              </a:lnTo>
              <a:lnTo>
                <a:pt x="0" y="211194"/>
              </a:lnTo>
              <a:lnTo>
                <a:pt x="0" y="387025"/>
              </a:lnTo>
            </a:path>
          </a:pathLst>
        </a:custGeom>
        <a:noFill/>
        <a:ln w="38100" cap="flat" cmpd="sng" algn="ctr">
          <a:solidFill>
            <a:schemeClr val="tx1">
              <a:lumMod val="50000"/>
              <a:lumOff val="50000"/>
            </a:schemeClr>
          </a:solidFill>
          <a:prstDash val="solid"/>
          <a:miter lim="800000"/>
        </a:ln>
        <a:effectLst/>
      </dsp:spPr>
      <dsp:style>
        <a:lnRef idx="1">
          <a:scrgbClr r="0" g="0" b="0"/>
        </a:lnRef>
        <a:fillRef idx="0">
          <a:scrgbClr r="0" g="0" b="0"/>
        </a:fillRef>
        <a:effectRef idx="0">
          <a:scrgbClr r="0" g="0" b="0"/>
        </a:effectRef>
        <a:fontRef idx="minor"/>
      </dsp:style>
    </dsp:sp>
    <dsp:sp modelId="{34BC29BC-22ED-5B40-A670-AD41DEAA08C8}">
      <dsp:nvSpPr>
        <dsp:cNvPr id="0" name=""/>
        <dsp:cNvSpPr/>
      </dsp:nvSpPr>
      <dsp:spPr>
        <a:xfrm>
          <a:off x="4051288" y="29121"/>
          <a:ext cx="1125318" cy="1125318"/>
        </a:xfrm>
        <a:prstGeom prst="ellipse">
          <a:avLst/>
        </a:prstGeom>
        <a:blipFill>
          <a:blip xmlns:r="http://schemas.openxmlformats.org/officeDocument/2006/relationships" r:embed="rId1"/>
          <a:srcRect/>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FA26C993-9F20-5547-9938-8F3069443EE2}">
      <dsp:nvSpPr>
        <dsp:cNvPr id="0" name=""/>
        <dsp:cNvSpPr/>
      </dsp:nvSpPr>
      <dsp:spPr>
        <a:xfrm>
          <a:off x="5222317" y="34928"/>
          <a:ext cx="2109972" cy="11253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l" defTabSz="914400" rtl="0" eaLnBrk="1" latinLnBrk="0" hangingPunct="1">
            <a:lnSpc>
              <a:spcPct val="90000"/>
            </a:lnSpc>
            <a:spcBef>
              <a:spcPct val="0"/>
            </a:spcBef>
            <a:spcAft>
              <a:spcPct val="35000"/>
            </a:spcAft>
            <a:buNone/>
          </a:pPr>
          <a:r>
            <a:rPr lang="zh-CN" altLang="en-US" sz="2800" b="1" kern="1200" dirty="0">
              <a:solidFill>
                <a:schemeClr val="tx1">
                  <a:lumMod val="65000"/>
                  <a:lumOff val="35000"/>
                </a:schemeClr>
              </a:solidFill>
              <a:latin typeface="+mn-lt"/>
              <a:ea typeface="+mn-ea"/>
              <a:cs typeface="+mn-cs"/>
              <a:sym typeface="Arial" panose="020B0604020202020204" pitchFamily="34" charset="0"/>
            </a:rPr>
            <a:t>项目经理</a:t>
          </a:r>
        </a:p>
      </dsp:txBody>
      <dsp:txXfrm>
        <a:off x="5222317" y="34928"/>
        <a:ext cx="2109972" cy="1125318"/>
      </dsp:txXfrm>
    </dsp:sp>
    <dsp:sp modelId="{23D490BD-2B3D-9F4F-B88E-703AB2BF7438}">
      <dsp:nvSpPr>
        <dsp:cNvPr id="0" name=""/>
        <dsp:cNvSpPr/>
      </dsp:nvSpPr>
      <dsp:spPr>
        <a:xfrm>
          <a:off x="2609473" y="1541465"/>
          <a:ext cx="1125318" cy="1125318"/>
        </a:xfrm>
        <a:prstGeom prst="ellipse">
          <a:avLst/>
        </a:prstGeom>
        <a:blipFill>
          <a:blip xmlns:r="http://schemas.openxmlformats.org/officeDocument/2006/relationships" r:embed="rId2"/>
          <a:srcRect/>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8D784124-1E04-4A43-AE15-45B5D1E50101}">
      <dsp:nvSpPr>
        <dsp:cNvPr id="0" name=""/>
        <dsp:cNvSpPr/>
      </dsp:nvSpPr>
      <dsp:spPr>
        <a:xfrm>
          <a:off x="674994" y="1375014"/>
          <a:ext cx="1687977" cy="11904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l" defTabSz="914400" rtl="0" eaLnBrk="1" latinLnBrk="0" hangingPunct="1">
            <a:lnSpc>
              <a:spcPct val="100000"/>
            </a:lnSpc>
            <a:spcBef>
              <a:spcPct val="0"/>
            </a:spcBef>
            <a:spcAft>
              <a:spcPct val="35000"/>
            </a:spcAft>
            <a:buNone/>
          </a:pPr>
          <a:r>
            <a:rPr lang="zh-CN" altLang="en-US" sz="2800" b="1" kern="1200" dirty="0">
              <a:solidFill>
                <a:schemeClr val="tx1">
                  <a:lumMod val="65000"/>
                  <a:lumOff val="35000"/>
                </a:schemeClr>
              </a:solidFill>
              <a:latin typeface="+mn-lt"/>
              <a:ea typeface="+mn-ea"/>
              <a:cs typeface="+mn-cs"/>
              <a:sym typeface="Arial" panose="020B0604020202020204" pitchFamily="34" charset="0"/>
            </a:rPr>
            <a:t>技术经理</a:t>
          </a:r>
        </a:p>
        <a:p>
          <a:pPr marL="0" lvl="0" indent="0" algn="l" defTabSz="914400" rtl="0" eaLnBrk="1" latinLnBrk="0" hangingPunct="1">
            <a:lnSpc>
              <a:spcPct val="100000"/>
            </a:lnSpc>
            <a:spcBef>
              <a:spcPct val="0"/>
            </a:spcBef>
            <a:spcAft>
              <a:spcPct val="35000"/>
            </a:spcAft>
            <a:buNone/>
          </a:pPr>
          <a:r>
            <a:rPr lang="zh-CN" altLang="en-US" sz="2000" kern="1200" dirty="0">
              <a:solidFill>
                <a:schemeClr val="tx1">
                  <a:lumMod val="50000"/>
                  <a:lumOff val="50000"/>
                </a:schemeClr>
              </a:solidFill>
              <a:latin typeface="+mn-lt"/>
              <a:ea typeface="+mn-ea"/>
              <a:cs typeface="+mn-cs"/>
              <a:sym typeface="Arial" panose="020B0604020202020204" pitchFamily="34" charset="0"/>
            </a:rPr>
            <a:t>算法分析</a:t>
          </a:r>
        </a:p>
      </dsp:txBody>
      <dsp:txXfrm>
        <a:off x="674994" y="1375014"/>
        <a:ext cx="1687977" cy="1190418"/>
      </dsp:txXfrm>
    </dsp:sp>
    <dsp:sp modelId="{2D899EBD-F1FB-6D43-8A82-408E8A0690BA}">
      <dsp:nvSpPr>
        <dsp:cNvPr id="0" name=""/>
        <dsp:cNvSpPr/>
      </dsp:nvSpPr>
      <dsp:spPr>
        <a:xfrm>
          <a:off x="0" y="3077024"/>
          <a:ext cx="1125318" cy="1125318"/>
        </a:xfrm>
        <a:prstGeom prst="ellipse">
          <a:avLst/>
        </a:prstGeom>
        <a:blipFill>
          <a:blip xmlns:r="http://schemas.openxmlformats.org/officeDocument/2006/relationships" r:embed="rId3"/>
          <a:srcRect/>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046A7F4C-10B6-9A44-B6F3-9B8ED37442C4}">
      <dsp:nvSpPr>
        <dsp:cNvPr id="0" name=""/>
        <dsp:cNvSpPr/>
      </dsp:nvSpPr>
      <dsp:spPr>
        <a:xfrm>
          <a:off x="1483385" y="3077304"/>
          <a:ext cx="1687977" cy="11253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l" defTabSz="914400" rtl="0" eaLnBrk="1" latinLnBrk="0" hangingPunct="1">
            <a:lnSpc>
              <a:spcPct val="100000"/>
            </a:lnSpc>
            <a:spcBef>
              <a:spcPct val="0"/>
            </a:spcBef>
            <a:spcAft>
              <a:spcPct val="35000"/>
            </a:spcAft>
            <a:buNone/>
          </a:pPr>
          <a:r>
            <a:rPr lang="zh-CN" altLang="en-US" sz="2800" b="1" kern="1200" dirty="0">
              <a:solidFill>
                <a:schemeClr val="tx1">
                  <a:lumMod val="65000"/>
                  <a:lumOff val="35000"/>
                </a:schemeClr>
              </a:solidFill>
              <a:latin typeface="+mn-lt"/>
              <a:ea typeface="+mn-ea"/>
              <a:cs typeface="+mn-cs"/>
              <a:sym typeface="Arial" panose="020B0604020202020204" pitchFamily="34" charset="0"/>
            </a:rPr>
            <a:t>技术组长</a:t>
          </a:r>
        </a:p>
        <a:p>
          <a:pPr marL="0" lvl="0" indent="0" algn="l" defTabSz="914400" rtl="0" eaLnBrk="1" latinLnBrk="0" hangingPunct="1">
            <a:lnSpc>
              <a:spcPct val="100000"/>
            </a:lnSpc>
            <a:spcBef>
              <a:spcPct val="0"/>
            </a:spcBef>
            <a:spcAft>
              <a:spcPct val="35000"/>
            </a:spcAft>
            <a:buNone/>
          </a:pPr>
          <a:r>
            <a:rPr lang="zh-CN" altLang="en-US" sz="2000" kern="1200" dirty="0">
              <a:solidFill>
                <a:schemeClr val="tx1">
                  <a:lumMod val="50000"/>
                  <a:lumOff val="50000"/>
                </a:schemeClr>
              </a:solidFill>
              <a:latin typeface="+mn-lt"/>
              <a:ea typeface="+mn-ea"/>
              <a:cs typeface="+mn-cs"/>
              <a:sym typeface="Arial" panose="020B0604020202020204" pitchFamily="34" charset="0"/>
            </a:rPr>
            <a:t>前端开发</a:t>
          </a:r>
        </a:p>
      </dsp:txBody>
      <dsp:txXfrm>
        <a:off x="1483385" y="3077304"/>
        <a:ext cx="1687977" cy="1125318"/>
      </dsp:txXfrm>
    </dsp:sp>
    <dsp:sp modelId="{7DDAAE79-0E12-9B4F-B2F5-E43C2EE2B8EF}">
      <dsp:nvSpPr>
        <dsp:cNvPr id="0" name=""/>
        <dsp:cNvSpPr/>
      </dsp:nvSpPr>
      <dsp:spPr>
        <a:xfrm>
          <a:off x="4738184" y="3077304"/>
          <a:ext cx="1125318" cy="1125318"/>
        </a:xfrm>
        <a:prstGeom prst="ellipse">
          <a:avLst/>
        </a:prstGeom>
        <a:blipFill>
          <a:blip xmlns:r="http://schemas.openxmlformats.org/officeDocument/2006/relationships" r:embed="rId4"/>
          <a:srcRect/>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F38A807F-96DC-074D-89C7-F91452463309}">
      <dsp:nvSpPr>
        <dsp:cNvPr id="0" name=""/>
        <dsp:cNvSpPr/>
      </dsp:nvSpPr>
      <dsp:spPr>
        <a:xfrm>
          <a:off x="6058157" y="3016775"/>
          <a:ext cx="2100739" cy="11253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l" defTabSz="914400" rtl="0" eaLnBrk="1" latinLnBrk="0" hangingPunct="1">
            <a:lnSpc>
              <a:spcPct val="90000"/>
            </a:lnSpc>
            <a:spcBef>
              <a:spcPct val="0"/>
            </a:spcBef>
            <a:spcAft>
              <a:spcPct val="35000"/>
            </a:spcAft>
            <a:buNone/>
          </a:pPr>
          <a:r>
            <a:rPr lang="zh-CN" altLang="en-US" sz="2800" b="1" kern="1200" dirty="0">
              <a:solidFill>
                <a:schemeClr val="tx1">
                  <a:lumMod val="65000"/>
                  <a:lumOff val="35000"/>
                </a:schemeClr>
              </a:solidFill>
              <a:latin typeface="+mn-lt"/>
              <a:ea typeface="+mn-ea"/>
              <a:cs typeface="+mn-cs"/>
              <a:sym typeface="Arial" panose="020B0604020202020204" pitchFamily="34" charset="0"/>
            </a:rPr>
            <a:t>技术副组长</a:t>
          </a:r>
        </a:p>
        <a:p>
          <a:pPr marL="0" lvl="0" indent="0" algn="l" defTabSz="914400" rtl="0" eaLnBrk="1" latinLnBrk="0" hangingPunct="1">
            <a:lnSpc>
              <a:spcPct val="90000"/>
            </a:lnSpc>
            <a:spcBef>
              <a:spcPct val="0"/>
            </a:spcBef>
            <a:spcAft>
              <a:spcPct val="35000"/>
            </a:spcAft>
            <a:buNone/>
          </a:pPr>
          <a:r>
            <a:rPr lang="zh-CN" altLang="en-US" sz="2000" kern="1200" dirty="0">
              <a:solidFill>
                <a:schemeClr val="tx1">
                  <a:lumMod val="50000"/>
                  <a:lumOff val="50000"/>
                </a:schemeClr>
              </a:solidFill>
              <a:latin typeface="+mn-lt"/>
              <a:ea typeface="+mn-ea"/>
              <a:cs typeface="+mn-cs"/>
              <a:sym typeface="Arial" panose="020B0604020202020204" pitchFamily="34" charset="0"/>
            </a:rPr>
            <a:t>后端开发</a:t>
          </a:r>
        </a:p>
      </dsp:txBody>
      <dsp:txXfrm>
        <a:off x="6058157" y="3016775"/>
        <a:ext cx="2100739" cy="1125318"/>
      </dsp:txXfrm>
    </dsp:sp>
    <dsp:sp modelId="{71F8FCA6-8E36-C948-AC3A-2DF72EFC2F06}">
      <dsp:nvSpPr>
        <dsp:cNvPr id="0" name=""/>
        <dsp:cNvSpPr/>
      </dsp:nvSpPr>
      <dsp:spPr>
        <a:xfrm>
          <a:off x="8351048" y="1547052"/>
          <a:ext cx="1125318" cy="1125318"/>
        </a:xfrm>
        <a:prstGeom prst="ellipse">
          <a:avLst/>
        </a:prstGeom>
        <a:blipFill>
          <a:blip xmlns:r="http://schemas.openxmlformats.org/officeDocument/2006/relationships" r:embed="rId5"/>
          <a:srcRect/>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83FF78C2-CD52-9B4C-84A5-1B1E5D59582B}">
      <dsp:nvSpPr>
        <dsp:cNvPr id="0" name=""/>
        <dsp:cNvSpPr/>
      </dsp:nvSpPr>
      <dsp:spPr>
        <a:xfrm>
          <a:off x="6184577" y="1655904"/>
          <a:ext cx="1687977" cy="11253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l" defTabSz="914400" rtl="0" eaLnBrk="1" latinLnBrk="0" hangingPunct="1">
            <a:lnSpc>
              <a:spcPct val="100000"/>
            </a:lnSpc>
            <a:spcBef>
              <a:spcPct val="0"/>
            </a:spcBef>
            <a:spcAft>
              <a:spcPct val="35000"/>
            </a:spcAft>
            <a:buNone/>
          </a:pPr>
          <a:r>
            <a:rPr lang="zh-CN" altLang="en-US" sz="2800" b="1" kern="1200" dirty="0">
              <a:solidFill>
                <a:schemeClr val="tx1">
                  <a:lumMod val="65000"/>
                  <a:lumOff val="35000"/>
                </a:schemeClr>
              </a:solidFill>
              <a:latin typeface="+mn-lt"/>
              <a:ea typeface="+mn-ea"/>
              <a:cs typeface="+mn-cs"/>
              <a:sym typeface="Arial" panose="020B0604020202020204" pitchFamily="34" charset="0"/>
            </a:rPr>
            <a:t>客户经理</a:t>
          </a:r>
        </a:p>
        <a:p>
          <a:pPr marL="0" lvl="0" indent="0" algn="l" defTabSz="914400" rtl="0" eaLnBrk="1" latinLnBrk="0" hangingPunct="1">
            <a:lnSpc>
              <a:spcPct val="100000"/>
            </a:lnSpc>
            <a:spcBef>
              <a:spcPct val="0"/>
            </a:spcBef>
            <a:spcAft>
              <a:spcPct val="35000"/>
            </a:spcAft>
            <a:buNone/>
          </a:pPr>
          <a:r>
            <a:rPr lang="en-US" altLang="zh-CN" sz="2000" kern="1200" dirty="0">
              <a:solidFill>
                <a:schemeClr val="tx1">
                  <a:lumMod val="50000"/>
                  <a:lumOff val="50000"/>
                </a:schemeClr>
              </a:solidFill>
              <a:latin typeface="+mn-lt"/>
              <a:ea typeface="+mn-ea"/>
              <a:cs typeface="+mn-cs"/>
              <a:sym typeface="Arial" panose="020B0604020202020204" pitchFamily="34" charset="0"/>
            </a:rPr>
            <a:t>UI</a:t>
          </a:r>
          <a:r>
            <a:rPr lang="zh-CN" altLang="en-US" sz="2000" kern="1200" dirty="0">
              <a:solidFill>
                <a:schemeClr val="tx1">
                  <a:lumMod val="50000"/>
                  <a:lumOff val="50000"/>
                </a:schemeClr>
              </a:solidFill>
              <a:latin typeface="+mn-lt"/>
              <a:ea typeface="+mn-ea"/>
              <a:cs typeface="+mn-cs"/>
              <a:sym typeface="Arial" panose="020B0604020202020204" pitchFamily="34" charset="0"/>
            </a:rPr>
            <a:t>设计</a:t>
          </a:r>
        </a:p>
        <a:p>
          <a:pPr lvl="0" indent="0" algn="l" defTabSz="1066800">
            <a:lnSpc>
              <a:spcPct val="100000"/>
            </a:lnSpc>
            <a:spcBef>
              <a:spcPct val="0"/>
            </a:spcBef>
            <a:spcAft>
              <a:spcPct val="35000"/>
            </a:spcAft>
            <a:buNone/>
          </a:pPr>
          <a:endParaRPr lang="zh-CN" altLang="en-US" sz="2400" b="1" kern="1200" dirty="0">
            <a:solidFill>
              <a:srgbClr val="8AB833"/>
            </a:solidFill>
            <a:latin typeface="Arial" panose="020B0604020202020204" pitchFamily="34" charset="0"/>
            <a:ea typeface="微软雅黑" panose="020B0503020204020204" pitchFamily="34" charset="-122"/>
            <a:cs typeface="+mn-ea"/>
            <a:sym typeface="Arial" panose="020B0604020202020204" pitchFamily="34" charset="0"/>
          </a:endParaRPr>
        </a:p>
      </dsp:txBody>
      <dsp:txXfrm>
        <a:off x="6184577" y="1655904"/>
        <a:ext cx="1687977" cy="1125318"/>
      </dsp:txXfrm>
    </dsp:sp>
  </dsp:spTree>
</dsp:drawing>
</file>

<file path=ppt/diagrams/layout1.xml><?xml version="1.0" encoding="utf-8"?>
<dgm:layoutDef xmlns:dgm="http://schemas.openxmlformats.org/drawingml/2006/diagram" xmlns:a="http://schemas.openxmlformats.org/drawingml/2006/main" uniqueId="urn:microsoft.com/office/officeart/2009/layout/CirclePictureHierarchy">
  <dgm:title val=""/>
  <dgm:desc val=""/>
  <dgm:catLst>
    <dgm:cat type="hierarchy" pri="1750"/>
    <dgm:cat type="picture" pri="23000"/>
    <dgm:cat type="pictureconvert" pri="2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5"/>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h" for="ch" forName="image" refType="h" fact="0.8"/>
              <dgm:constr type="w" for="ch" forName="image" refType="h" refFor="ch" refForName="image"/>
              <dgm:constr type="t" for="ch" forName="image" refType="h" fact="0.1"/>
              <dgm:constr type="l" for="ch" forName="image"/>
              <dgm:constr type="w" for="ch" forName="text" refType="w" fact="0.6"/>
              <dgm:constr type="h" for="ch" forName="text" refType="h" fact="0.8"/>
              <dgm:constr type="t" for="ch" forName="text" refType="w" fact="0.04"/>
              <dgm:constr type="l" for="ch" forName="text" refType="w" fact="0.4"/>
            </dgm:constrLst>
            <dgm:ruleLst/>
            <dgm:layoutNode name="image" styleLbl="node0">
              <dgm:alg type="sp"/>
              <dgm:shape xmlns:r="http://schemas.openxmlformats.org/officeDocument/2006/relationships" type="ellipse" r:blip="" blipPhldr="1">
                <dgm:adjLst/>
              </dgm:shape>
              <dgm:presOf/>
              <dgm:constrLst/>
              <dgm:ruleLst/>
            </dgm:layoutNode>
            <dgm:layoutNode name="text"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image"/>
                    <dgm:param type="dstNode" val="image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h" for="ch" forName="image2" refType="h" fact="0.8"/>
                      <dgm:constr type="w" for="ch" forName="image2" refType="h" refFor="ch" refForName="image2"/>
                      <dgm:constr type="t" for="ch" forName="image2" refType="h" fact="0.1"/>
                      <dgm:constr type="l" for="ch" forName="image2"/>
                      <dgm:constr type="w" for="ch" forName="text2" refType="w" fact="0.6"/>
                      <dgm:constr type="h" for="ch" forName="text2" refType="h" fact="0.8"/>
                      <dgm:constr type="t" for="ch" forName="text2" refType="w" fact="0.04"/>
                      <dgm:constr type="l" for="ch" forName="text2" refType="w" fact="0.4"/>
                    </dgm:constrLst>
                    <dgm:ruleLst/>
                    <dgm:layoutNode name="image2">
                      <dgm:alg type="sp"/>
                      <dgm:shape xmlns:r="http://schemas.openxmlformats.org/officeDocument/2006/relationships" type="ellipse" r:blip="" blipPhldr="1">
                        <dgm:adjLst/>
                      </dgm:shape>
                      <dgm:presOf/>
                      <dgm:constrLst/>
                      <dgm:ruleLst/>
                    </dgm:layoutNode>
                    <dgm:layoutNode name="text2"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image2"/>
                            <dgm:param type="dstNode" val="image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h" for="ch" forName="image3" refType="h" fact="0.8"/>
                              <dgm:constr type="w" for="ch" forName="image3" refType="h" refFor="ch" refForName="image3"/>
                              <dgm:constr type="t" for="ch" forName="image3" refType="h" fact="0.1"/>
                              <dgm:constr type="l" for="ch" forName="image3"/>
                              <dgm:constr type="w" for="ch" forName="text3" refType="w" fact="0.6"/>
                              <dgm:constr type="h" for="ch" forName="text3" refType="h" fact="0.8"/>
                              <dgm:constr type="t" for="ch" forName="text3" refType="w" fact="0.04"/>
                              <dgm:constr type="l" for="ch" forName="text3" refType="w" fact="0.4"/>
                            </dgm:constrLst>
                            <dgm:ruleLst/>
                            <dgm:layoutNode name="image3">
                              <dgm:alg type="sp"/>
                              <dgm:shape xmlns:r="http://schemas.openxmlformats.org/officeDocument/2006/relationships" type="ellipse" r:blip="" blipPhldr="1">
                                <dgm:adjLst/>
                              </dgm:shape>
                              <dgm:presOf/>
                              <dgm:constrLst/>
                              <dgm:ruleLst/>
                            </dgm:layoutNode>
                            <dgm:layoutNode name="text3"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image3"/>
                                        <dgm:param type="dstNode" val="image4"/>
                                      </dgm:alg>
                                    </dgm:if>
                                    <dgm:else name="Name26">
                                      <dgm:alg type="conn">
                                        <dgm:param type="dim" val="1D"/>
                                        <dgm:param type="endSty" val="noArr"/>
                                        <dgm:param type="connRout" val="bend"/>
                                        <dgm:param type="bendPt" val="end"/>
                                        <dgm:param type="begPts" val="bCtr"/>
                                        <dgm:param type="endPts" val="tCtr"/>
                                        <dgm:param type="srcNode" val="image4"/>
                                        <dgm:param type="dstNode" val="image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h" for="ch" forName="image4" refType="h" fact="0.8"/>
                                      <dgm:constr type="w" for="ch" forName="image4" refType="h" refFor="ch" refForName="image4"/>
                                      <dgm:constr type="t" for="ch" forName="image4" refType="h" fact="0.1"/>
                                      <dgm:constr type="l" for="ch" forName="image4"/>
                                      <dgm:constr type="w" for="ch" forName="text4" refType="w" fact="0.6"/>
                                      <dgm:constr type="h" for="ch" forName="text4" refType="h" fact="0.8"/>
                                      <dgm:constr type="t" for="ch" forName="text4" refType="w" fact="0.04"/>
                                      <dgm:constr type="l" for="ch" forName="text4" refType="w" fact="0.4"/>
                                    </dgm:constrLst>
                                    <dgm:ruleLst/>
                                    <dgm:layoutNode name="image4">
                                      <dgm:alg type="sp"/>
                                      <dgm:shape xmlns:r="http://schemas.openxmlformats.org/officeDocument/2006/relationships" type="ellipse" r:blip="" blipPhldr="1">
                                        <dgm:adjLst/>
                                      </dgm:shape>
                                      <dgm:presOf/>
                                      <dgm:constrLst/>
                                      <dgm:ruleLst/>
                                    </dgm:layoutNode>
                                    <dgm:layoutNode name="text4"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D2F9FD-9A5D-441D-832F-22CE5A576ADB}" type="datetimeFigureOut">
              <a:rPr lang="zh-CN" altLang="en-US" smtClean="0"/>
              <a:pPr/>
              <a:t>2017/5/11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DB5095-F9AE-4044-B7C2-87365C041E62}" type="slidenum">
              <a:rPr lang="zh-CN" altLang="en-US" smtClean="0"/>
              <a:pPr/>
              <a:t>‹#›</a:t>
            </a:fld>
            <a:endParaRPr lang="zh-CN" altLang="en-US"/>
          </a:p>
        </p:txBody>
      </p:sp>
    </p:spTree>
    <p:extLst>
      <p:ext uri="{BB962C8B-B14F-4D97-AF65-F5344CB8AC3E}">
        <p14:creationId xmlns:p14="http://schemas.microsoft.com/office/powerpoint/2010/main" val="17837179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各位评委老师好，我们是</a:t>
            </a:r>
            <a:r>
              <a:rPr lang="en-US" altLang="zh-CN" sz="1200" kern="1200" dirty="0" err="1">
                <a:solidFill>
                  <a:schemeClr val="tx1"/>
                </a:solidFill>
                <a:effectLst/>
                <a:latin typeface="+mn-lt"/>
                <a:ea typeface="+mn-ea"/>
                <a:cs typeface="+mn-cs"/>
              </a:rPr>
              <a:t>ComVision</a:t>
            </a:r>
            <a:r>
              <a:rPr lang="zh-CN" altLang="zh-CN" sz="1200" kern="1200" dirty="0">
                <a:solidFill>
                  <a:schemeClr val="tx1"/>
                </a:solidFill>
                <a:effectLst/>
                <a:latin typeface="+mn-lt"/>
                <a:ea typeface="+mn-ea"/>
                <a:cs typeface="+mn-cs"/>
              </a:rPr>
              <a:t>团队，很高兴今天能与大家分享我们团队做的外包项目——</a:t>
            </a:r>
            <a:r>
              <a:rPr lang="en-US" altLang="zh-CN" sz="1200" kern="1200" dirty="0" err="1">
                <a:solidFill>
                  <a:schemeClr val="tx1"/>
                </a:solidFill>
                <a:effectLst/>
                <a:latin typeface="+mn-lt"/>
                <a:ea typeface="+mn-ea"/>
                <a:cs typeface="+mn-cs"/>
              </a:rPr>
              <a:t>Viiision</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APP</a:t>
            </a:r>
            <a:r>
              <a:rPr lang="zh-CN" altLang="zh-CN" sz="1200" kern="1200" dirty="0">
                <a:solidFill>
                  <a:schemeClr val="tx1"/>
                </a:solidFill>
                <a:effectLst/>
                <a:latin typeface="+mn-lt"/>
                <a:ea typeface="+mn-ea"/>
                <a:cs typeface="+mn-cs"/>
              </a:rPr>
              <a:t>评论数据分析系统。</a:t>
            </a: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kern="1200" dirty="0">
              <a:solidFill>
                <a:schemeClr val="tx1"/>
              </a:solidFill>
              <a:latin typeface="+mn-lt"/>
              <a:ea typeface="+mn-ea"/>
              <a:cs typeface="+mn-cs"/>
            </a:endParaRPr>
          </a:p>
        </p:txBody>
      </p:sp>
      <p:sp>
        <p:nvSpPr>
          <p:cNvPr id="4" name="灯片编号占位符 3"/>
          <p:cNvSpPr>
            <a:spLocks noGrp="1"/>
          </p:cNvSpPr>
          <p:nvPr>
            <p:ph type="sldNum" sz="quarter" idx="10"/>
          </p:nvPr>
        </p:nvSpPr>
        <p:spPr/>
        <p:txBody>
          <a:bodyPr/>
          <a:lstStyle/>
          <a:p>
            <a:fld id="{77DB5095-F9AE-4044-B7C2-87365C041E62}" type="slidenum">
              <a:rPr lang="zh-CN" altLang="en-US" smtClean="0"/>
              <a:pPr/>
              <a:t>1</a:t>
            </a:fld>
            <a:endParaRPr lang="zh-CN" altLang="en-US"/>
          </a:p>
        </p:txBody>
      </p:sp>
    </p:spTree>
    <p:extLst>
      <p:ext uri="{BB962C8B-B14F-4D97-AF65-F5344CB8AC3E}">
        <p14:creationId xmlns:p14="http://schemas.microsoft.com/office/powerpoint/2010/main" val="4714192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为解决评论数据类型多样的问题，我们利用有监督学习的朴素贝叶斯二分类器对数据 进行预处理，通过利用训练后得到的分类模型，对垃圾评论进行自动过滤。</a:t>
            </a:r>
          </a:p>
          <a:p>
            <a:endParaRPr kumimoji="1" lang="zh-CN" altLang="en-US" dirty="0"/>
          </a:p>
        </p:txBody>
      </p:sp>
      <p:sp>
        <p:nvSpPr>
          <p:cNvPr id="4" name="幻灯片编号占位符 3"/>
          <p:cNvSpPr>
            <a:spLocks noGrp="1"/>
          </p:cNvSpPr>
          <p:nvPr>
            <p:ph type="sldNum" sz="quarter" idx="10"/>
          </p:nvPr>
        </p:nvSpPr>
        <p:spPr/>
        <p:txBody>
          <a:bodyPr/>
          <a:lstStyle/>
          <a:p>
            <a:fld id="{77DB5095-F9AE-4044-B7C2-87365C041E62}" type="slidenum">
              <a:rPr lang="zh-CN" altLang="en-US" smtClean="0"/>
              <a:pPr/>
              <a:t>12</a:t>
            </a:fld>
            <a:endParaRPr lang="zh-CN" altLang="en-US"/>
          </a:p>
        </p:txBody>
      </p:sp>
    </p:spTree>
    <p:extLst>
      <p:ext uri="{BB962C8B-B14F-4D97-AF65-F5344CB8AC3E}">
        <p14:creationId xmlns:p14="http://schemas.microsoft.com/office/powerpoint/2010/main" val="9171252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利用</a:t>
            </a:r>
            <a:r>
              <a:rPr lang="en-US" altLang="zh-CN" sz="1200" kern="1200" dirty="0">
                <a:solidFill>
                  <a:schemeClr val="tx1"/>
                </a:solidFill>
                <a:effectLst/>
                <a:latin typeface="+mn-lt"/>
                <a:ea typeface="+mn-ea"/>
                <a:cs typeface="+mn-cs"/>
              </a:rPr>
              <a:t>TF-IDF</a:t>
            </a:r>
            <a:r>
              <a:rPr lang="zh-CN" altLang="zh-CN" sz="1200" kern="1200" dirty="0">
                <a:solidFill>
                  <a:schemeClr val="tx1"/>
                </a:solidFill>
                <a:effectLst/>
                <a:latin typeface="+mn-lt"/>
                <a:ea typeface="+mn-ea"/>
                <a:cs typeface="+mn-cs"/>
              </a:rPr>
              <a:t>算法分析词语在评论中的重要程度，对关键词进行提取，同时完成语料库的匹配，进而实现关键词的自动分类。</a:t>
            </a:r>
          </a:p>
          <a:p>
            <a:endParaRPr kumimoji="1" lang="zh-CN" altLang="en-US" dirty="0"/>
          </a:p>
        </p:txBody>
      </p:sp>
      <p:sp>
        <p:nvSpPr>
          <p:cNvPr id="4" name="幻灯片编号占位符 3"/>
          <p:cNvSpPr>
            <a:spLocks noGrp="1"/>
          </p:cNvSpPr>
          <p:nvPr>
            <p:ph type="sldNum" sz="quarter" idx="10"/>
          </p:nvPr>
        </p:nvSpPr>
        <p:spPr/>
        <p:txBody>
          <a:bodyPr/>
          <a:lstStyle/>
          <a:p>
            <a:fld id="{77DB5095-F9AE-4044-B7C2-87365C041E62}" type="slidenum">
              <a:rPr lang="zh-CN" altLang="en-US" smtClean="0"/>
              <a:pPr/>
              <a:t>13</a:t>
            </a:fld>
            <a:endParaRPr lang="zh-CN" altLang="en-US"/>
          </a:p>
        </p:txBody>
      </p:sp>
    </p:spTree>
    <p:extLst>
      <p:ext uri="{BB962C8B-B14F-4D97-AF65-F5344CB8AC3E}">
        <p14:creationId xmlns:p14="http://schemas.microsoft.com/office/powerpoint/2010/main" val="20896927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采用机器学习的方法对评论情感极性进行判定，并辅之以模式匹配的方式对情感进行分析，根据相似度进行自动分类。</a:t>
            </a:r>
          </a:p>
        </p:txBody>
      </p:sp>
      <p:sp>
        <p:nvSpPr>
          <p:cNvPr id="4" name="灯片编号占位符 3"/>
          <p:cNvSpPr>
            <a:spLocks noGrp="1"/>
          </p:cNvSpPr>
          <p:nvPr>
            <p:ph type="sldNum" sz="quarter" idx="10"/>
          </p:nvPr>
        </p:nvSpPr>
        <p:spPr/>
        <p:txBody>
          <a:bodyPr/>
          <a:lstStyle/>
          <a:p>
            <a:fld id="{77DB5095-F9AE-4044-B7C2-87365C041E62}" type="slidenum">
              <a:rPr lang="zh-CN" altLang="en-US" smtClean="0"/>
              <a:pPr/>
              <a:t>15</a:t>
            </a:fld>
            <a:endParaRPr lang="zh-CN" altLang="en-US"/>
          </a:p>
        </p:txBody>
      </p:sp>
    </p:spTree>
    <p:extLst>
      <p:ext uri="{BB962C8B-B14F-4D97-AF65-F5344CB8AC3E}">
        <p14:creationId xmlns:p14="http://schemas.microsoft.com/office/powerpoint/2010/main" val="6874716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我们调用</a:t>
            </a:r>
            <a:r>
              <a:rPr lang="en-US" altLang="zh-CN" sz="1200" kern="1200" dirty="0" err="1">
                <a:solidFill>
                  <a:schemeClr val="tx1"/>
                </a:solidFill>
                <a:effectLst/>
                <a:latin typeface="+mn-lt"/>
                <a:ea typeface="+mn-ea"/>
                <a:cs typeface="+mn-cs"/>
              </a:rPr>
              <a:t>Echarts</a:t>
            </a:r>
            <a:r>
              <a:rPr lang="zh-CN" altLang="zh-CN" sz="1200" kern="1200" dirty="0">
                <a:solidFill>
                  <a:schemeClr val="tx1"/>
                </a:solidFill>
                <a:effectLst/>
                <a:latin typeface="+mn-lt"/>
                <a:ea typeface="+mn-ea"/>
                <a:cs typeface="+mn-cs"/>
              </a:rPr>
              <a:t>接口</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将统计分析后的重要信息以多类型的图表形式呈现，例如词云图、区域分布图等，且在同一图表中反馈多元化的内容，这很好地解决了项目难点中信息难以直观呈现的问题</a:t>
            </a:r>
          </a:p>
          <a:p>
            <a:endParaRPr kumimoji="1" lang="zh-CN" altLang="en-US" dirty="0"/>
          </a:p>
        </p:txBody>
      </p:sp>
      <p:sp>
        <p:nvSpPr>
          <p:cNvPr id="4" name="幻灯片编号占位符 3"/>
          <p:cNvSpPr>
            <a:spLocks noGrp="1"/>
          </p:cNvSpPr>
          <p:nvPr>
            <p:ph type="sldNum" sz="quarter" idx="10"/>
          </p:nvPr>
        </p:nvSpPr>
        <p:spPr/>
        <p:txBody>
          <a:bodyPr/>
          <a:lstStyle/>
          <a:p>
            <a:fld id="{77DB5095-F9AE-4044-B7C2-87365C041E62}" type="slidenum">
              <a:rPr lang="zh-CN" altLang="en-US" smtClean="0"/>
              <a:pPr/>
              <a:t>16</a:t>
            </a:fld>
            <a:endParaRPr lang="zh-CN" altLang="en-US"/>
          </a:p>
        </p:txBody>
      </p:sp>
    </p:spTree>
    <p:extLst>
      <p:ext uri="{BB962C8B-B14F-4D97-AF65-F5344CB8AC3E}">
        <p14:creationId xmlns:p14="http://schemas.microsoft.com/office/powerpoint/2010/main" val="15183853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zh-CN" sz="1200" kern="1200" dirty="0">
                <a:solidFill>
                  <a:schemeClr val="tx1"/>
                </a:solidFill>
                <a:effectLst/>
                <a:latin typeface="+mn-lt"/>
                <a:ea typeface="+mn-ea"/>
                <a:cs typeface="+mn-cs"/>
              </a:rPr>
              <a:t>前端采用</a:t>
            </a:r>
            <a:r>
              <a:rPr lang="en-US" altLang="zh-CN" sz="1200" kern="1200" dirty="0">
                <a:solidFill>
                  <a:schemeClr val="tx1"/>
                </a:solidFill>
                <a:effectLst/>
                <a:latin typeface="+mn-lt"/>
                <a:ea typeface="+mn-ea"/>
                <a:cs typeface="+mn-cs"/>
              </a:rPr>
              <a:t>Material design</a:t>
            </a:r>
            <a:r>
              <a:rPr lang="zh-CN" altLang="zh-CN" sz="1200" kern="1200" dirty="0">
                <a:solidFill>
                  <a:schemeClr val="tx1"/>
                </a:solidFill>
                <a:effectLst/>
                <a:latin typeface="+mn-lt"/>
                <a:ea typeface="+mn-ea"/>
                <a:cs typeface="+mn-cs"/>
              </a:rPr>
              <a:t>框架，使布局适配各种屏幕大小；</a:t>
            </a:r>
            <a:endParaRPr lang="zh-CN" altLang="en-US"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后端采用</a:t>
            </a:r>
            <a:r>
              <a:rPr lang="en-US" altLang="zh-CN" sz="1200" kern="1200" dirty="0">
                <a:solidFill>
                  <a:schemeClr val="tx1"/>
                </a:solidFill>
                <a:effectLst/>
                <a:latin typeface="+mn-lt"/>
                <a:ea typeface="+mn-ea"/>
                <a:cs typeface="+mn-cs"/>
              </a:rPr>
              <a:t>PHP</a:t>
            </a:r>
            <a:r>
              <a:rPr lang="zh-CN" altLang="zh-CN" sz="1200" kern="1200" dirty="0">
                <a:solidFill>
                  <a:schemeClr val="tx1"/>
                </a:solidFill>
                <a:effectLst/>
                <a:latin typeface="+mn-lt"/>
                <a:ea typeface="+mn-ea"/>
                <a:cs typeface="+mn-cs"/>
              </a:rPr>
              <a:t>框架</a:t>
            </a:r>
            <a:r>
              <a:rPr lang="en-US" altLang="zh-CN" sz="1200" kern="1200" dirty="0" err="1">
                <a:solidFill>
                  <a:schemeClr val="tx1"/>
                </a:solidFill>
                <a:effectLst/>
                <a:latin typeface="+mn-lt"/>
                <a:ea typeface="+mn-ea"/>
                <a:cs typeface="+mn-cs"/>
              </a:rPr>
              <a:t>Laravel</a:t>
            </a:r>
            <a:r>
              <a:rPr lang="zh-CN" altLang="zh-CN" sz="1200" kern="1200" dirty="0">
                <a:solidFill>
                  <a:schemeClr val="tx1"/>
                </a:solidFill>
                <a:effectLst/>
                <a:latin typeface="+mn-lt"/>
                <a:ea typeface="+mn-ea"/>
                <a:cs typeface="+mn-cs"/>
              </a:rPr>
              <a:t>，构建内存数据库提高访问速度。</a:t>
            </a:r>
          </a:p>
        </p:txBody>
      </p:sp>
      <p:sp>
        <p:nvSpPr>
          <p:cNvPr id="4" name="灯片编号占位符 3"/>
          <p:cNvSpPr>
            <a:spLocks noGrp="1"/>
          </p:cNvSpPr>
          <p:nvPr>
            <p:ph type="sldNum" sz="quarter" idx="10"/>
          </p:nvPr>
        </p:nvSpPr>
        <p:spPr/>
        <p:txBody>
          <a:bodyPr/>
          <a:lstStyle/>
          <a:p>
            <a:fld id="{77DB5095-F9AE-4044-B7C2-87365C041E62}" type="slidenum">
              <a:rPr lang="zh-CN" altLang="en-US" smtClean="0"/>
              <a:pPr/>
              <a:t>17</a:t>
            </a:fld>
            <a:endParaRPr lang="zh-CN" altLang="en-US"/>
          </a:p>
        </p:txBody>
      </p:sp>
    </p:spTree>
    <p:extLst>
      <p:ext uri="{BB962C8B-B14F-4D97-AF65-F5344CB8AC3E}">
        <p14:creationId xmlns:p14="http://schemas.microsoft.com/office/powerpoint/2010/main" val="10973183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zh-CN" sz="1200" kern="1200" dirty="0">
                <a:solidFill>
                  <a:schemeClr val="tx1"/>
                </a:solidFill>
                <a:effectLst/>
                <a:latin typeface="+mn-lt"/>
                <a:ea typeface="+mn-ea"/>
                <a:cs typeface="+mn-cs"/>
              </a:rPr>
              <a:t>根据前面对项目的介绍可以发现，在项目功能上，我们做了以下创新：</a:t>
            </a:r>
          </a:p>
        </p:txBody>
      </p:sp>
      <p:sp>
        <p:nvSpPr>
          <p:cNvPr id="4" name="灯片编号占位符 3"/>
          <p:cNvSpPr>
            <a:spLocks noGrp="1"/>
          </p:cNvSpPr>
          <p:nvPr>
            <p:ph type="sldNum" sz="quarter" idx="10"/>
          </p:nvPr>
        </p:nvSpPr>
        <p:spPr/>
        <p:txBody>
          <a:bodyPr/>
          <a:lstStyle/>
          <a:p>
            <a:fld id="{77DB5095-F9AE-4044-B7C2-87365C041E62}" type="slidenum">
              <a:rPr lang="zh-CN" altLang="en-US" smtClean="0"/>
              <a:pPr/>
              <a:t>18</a:t>
            </a:fld>
            <a:endParaRPr lang="zh-CN" altLang="en-US"/>
          </a:p>
        </p:txBody>
      </p:sp>
    </p:spTree>
    <p:extLst>
      <p:ext uri="{BB962C8B-B14F-4D97-AF65-F5344CB8AC3E}">
        <p14:creationId xmlns:p14="http://schemas.microsoft.com/office/powerpoint/2010/main" val="393933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全方位的评论过滤</a:t>
            </a:r>
          </a:p>
          <a:p>
            <a:endParaRPr lang="zh-CN" altLang="en-US"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我们利用垃圾评论库，并结合机器学习算法进行训练。</a:t>
            </a:r>
          </a:p>
          <a:p>
            <a:r>
              <a:rPr lang="zh-CN" altLang="zh-CN" sz="1200" kern="1200" dirty="0">
                <a:solidFill>
                  <a:schemeClr val="tx1"/>
                </a:solidFill>
                <a:effectLst/>
                <a:latin typeface="+mn-lt"/>
                <a:ea typeface="+mn-ea"/>
                <a:cs typeface="+mn-cs"/>
              </a:rPr>
              <a:t>通过机器学习算法建立相关模型，该模型能对广告类、刷屏类、黄色类、低质量类评论进行自动过滤。</a:t>
            </a:r>
          </a:p>
        </p:txBody>
      </p:sp>
      <p:sp>
        <p:nvSpPr>
          <p:cNvPr id="4" name="灯片编号占位符 3"/>
          <p:cNvSpPr>
            <a:spLocks noGrp="1"/>
          </p:cNvSpPr>
          <p:nvPr>
            <p:ph type="sldNum" sz="quarter" idx="10"/>
          </p:nvPr>
        </p:nvSpPr>
        <p:spPr/>
        <p:txBody>
          <a:bodyPr/>
          <a:lstStyle/>
          <a:p>
            <a:fld id="{77DB5095-F9AE-4044-B7C2-87365C041E62}" type="slidenum">
              <a:rPr lang="zh-CN" altLang="en-US" smtClean="0"/>
              <a:pPr/>
              <a:t>19</a:t>
            </a:fld>
            <a:endParaRPr lang="zh-CN" altLang="en-US"/>
          </a:p>
        </p:txBody>
      </p:sp>
    </p:spTree>
    <p:extLst>
      <p:ext uri="{BB962C8B-B14F-4D97-AF65-F5344CB8AC3E}">
        <p14:creationId xmlns:p14="http://schemas.microsoft.com/office/powerpoint/2010/main" val="18340956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lvl="0"/>
            <a:r>
              <a:rPr lang="zh-CN" altLang="zh-CN" sz="1200" kern="1200" dirty="0">
                <a:solidFill>
                  <a:schemeClr val="tx1"/>
                </a:solidFill>
                <a:effectLst/>
                <a:latin typeface="+mn-lt"/>
                <a:ea typeface="+mn-ea"/>
                <a:cs typeface="+mn-cs"/>
              </a:rPr>
              <a:t>动态化的分词设计</a:t>
            </a:r>
            <a:r>
              <a:rPr lang="en-US" altLang="zh-CN" sz="1200" kern="1200" dirty="0">
                <a:solidFill>
                  <a:schemeClr val="tx1"/>
                </a:solidFill>
                <a:effectLst/>
                <a:latin typeface="+mn-lt"/>
                <a:ea typeface="+mn-ea"/>
                <a:cs typeface="+mn-cs"/>
              </a:rPr>
              <a:t>  </a:t>
            </a:r>
            <a:endParaRPr lang="zh-CN" altLang="en-US" sz="1200" kern="1200" dirty="0">
              <a:solidFill>
                <a:schemeClr val="tx1"/>
              </a:solidFill>
              <a:effectLst/>
              <a:latin typeface="+mn-lt"/>
              <a:ea typeface="+mn-ea"/>
              <a:cs typeface="+mn-cs"/>
            </a:endParaRPr>
          </a:p>
          <a:p>
            <a:pPr lvl="0"/>
            <a:endParaRPr lang="zh-CN"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因不同职能部门需求不同，我们对分词进行标签化设计并展示，体现分词管理的个性化。</a:t>
            </a:r>
            <a:endParaRPr lang="zh-CN" altLang="en-US"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例如运营部可查看活动类的分词；同时用户可根据所需对时下热词进行选择性添加，充分体现动态化。</a:t>
            </a:r>
          </a:p>
        </p:txBody>
      </p:sp>
      <p:sp>
        <p:nvSpPr>
          <p:cNvPr id="4" name="灯片编号占位符 3"/>
          <p:cNvSpPr>
            <a:spLocks noGrp="1"/>
          </p:cNvSpPr>
          <p:nvPr>
            <p:ph type="sldNum" sz="quarter" idx="10"/>
          </p:nvPr>
        </p:nvSpPr>
        <p:spPr/>
        <p:txBody>
          <a:bodyPr/>
          <a:lstStyle/>
          <a:p>
            <a:fld id="{77DB5095-F9AE-4044-B7C2-87365C041E62}" type="slidenum">
              <a:rPr lang="zh-CN" altLang="en-US" smtClean="0"/>
              <a:pPr/>
              <a:t>20</a:t>
            </a:fld>
            <a:endParaRPr lang="zh-CN" altLang="en-US"/>
          </a:p>
        </p:txBody>
      </p:sp>
    </p:spTree>
    <p:extLst>
      <p:ext uri="{BB962C8B-B14F-4D97-AF65-F5344CB8AC3E}">
        <p14:creationId xmlns:p14="http://schemas.microsoft.com/office/powerpoint/2010/main" val="100351182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lvl="0"/>
            <a:r>
              <a:rPr lang="zh-CN" altLang="zh-CN" sz="1200" kern="1200" dirty="0">
                <a:solidFill>
                  <a:schemeClr val="tx1"/>
                </a:solidFill>
                <a:effectLst/>
                <a:latin typeface="+mn-lt"/>
                <a:ea typeface="+mn-ea"/>
                <a:cs typeface="+mn-cs"/>
              </a:rPr>
              <a:t>精确的产品特征情感分析</a:t>
            </a:r>
            <a:endParaRPr lang="zh-CN" altLang="en-US" sz="1200" kern="1200" dirty="0">
              <a:solidFill>
                <a:schemeClr val="tx1"/>
              </a:solidFill>
              <a:effectLst/>
              <a:latin typeface="+mn-lt"/>
              <a:ea typeface="+mn-ea"/>
              <a:cs typeface="+mn-cs"/>
            </a:endParaRPr>
          </a:p>
          <a:p>
            <a:pPr lvl="0"/>
            <a:endParaRPr lang="zh-CN"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我们综合分析机器学习和模式匹配算法的优缺点，采用两者相结合的方式进行分析，以提高情感极性判断的准确性。用户可根据所需查看相应产品特征的好评、差评详情，使其对不同产品特征的用户态度有进一步的了解。</a:t>
            </a:r>
            <a:r>
              <a:rPr lang="en-US" altLang="zh-CN" sz="1200" kern="1200" dirty="0">
                <a:solidFill>
                  <a:schemeClr val="tx1"/>
                </a:solidFill>
                <a:effectLst/>
                <a:latin typeface="+mn-lt"/>
                <a:ea typeface="+mn-ea"/>
                <a:cs typeface="+mn-cs"/>
              </a:rPr>
              <a:t> </a:t>
            </a: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77DB5095-F9AE-4044-B7C2-87365C041E62}" type="slidenum">
              <a:rPr lang="zh-CN" altLang="en-US" smtClean="0"/>
              <a:pPr/>
              <a:t>21</a:t>
            </a:fld>
            <a:endParaRPr lang="zh-CN" altLang="en-US"/>
          </a:p>
        </p:txBody>
      </p:sp>
    </p:spTree>
    <p:extLst>
      <p:ext uri="{BB962C8B-B14F-4D97-AF65-F5344CB8AC3E}">
        <p14:creationId xmlns:p14="http://schemas.microsoft.com/office/powerpoint/2010/main" val="15999371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lvl="0"/>
            <a:r>
              <a:rPr lang="zh-CN" altLang="zh-CN" sz="1200" kern="1200" dirty="0">
                <a:solidFill>
                  <a:schemeClr val="tx1"/>
                </a:solidFill>
                <a:effectLst/>
                <a:latin typeface="+mn-lt"/>
                <a:ea typeface="+mn-ea"/>
                <a:cs typeface="+mn-cs"/>
              </a:rPr>
              <a:t>及时的个性化内容推送与问题反馈</a:t>
            </a:r>
            <a:endParaRPr lang="zh-CN" altLang="en-US" sz="1200" kern="1200" dirty="0">
              <a:solidFill>
                <a:schemeClr val="tx1"/>
              </a:solidFill>
              <a:effectLst/>
              <a:latin typeface="+mn-lt"/>
              <a:ea typeface="+mn-ea"/>
              <a:cs typeface="+mn-cs"/>
            </a:endParaRPr>
          </a:p>
          <a:p>
            <a:pPr lvl="0"/>
            <a:endParaRPr lang="zh-CN" altLang="zh-CN"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在个性化内容推送方面，为满足企业及时纠正产品问题，把握市场商机的需求，我们将每天定时分析整理用户关注的内容，将分析结果中出现的问题按优先级排列，</a:t>
            </a:r>
            <a:r>
              <a:rPr lang="zh-CN" altLang="en-US" sz="1200" kern="1200" dirty="0">
                <a:solidFill>
                  <a:schemeClr val="tx1"/>
                </a:solidFill>
                <a:effectLst/>
                <a:latin typeface="+mn-lt"/>
                <a:ea typeface="+mn-ea"/>
                <a:cs typeface="+mn-cs"/>
              </a:rPr>
              <a:t>并进行推送，进而</a:t>
            </a:r>
            <a:r>
              <a:rPr lang="zh-CN" altLang="zh-CN" sz="1200" kern="1200" dirty="0">
                <a:solidFill>
                  <a:schemeClr val="tx1"/>
                </a:solidFill>
                <a:effectLst/>
                <a:latin typeface="+mn-lt"/>
                <a:ea typeface="+mn-ea"/>
                <a:cs typeface="+mn-cs"/>
              </a:rPr>
              <a:t>使企业在问题解决上更有针对性，安排上更加合理。</a:t>
            </a:r>
          </a:p>
        </p:txBody>
      </p:sp>
      <p:sp>
        <p:nvSpPr>
          <p:cNvPr id="4" name="灯片编号占位符 3"/>
          <p:cNvSpPr>
            <a:spLocks noGrp="1"/>
          </p:cNvSpPr>
          <p:nvPr>
            <p:ph type="sldNum" sz="quarter" idx="10"/>
          </p:nvPr>
        </p:nvSpPr>
        <p:spPr/>
        <p:txBody>
          <a:bodyPr/>
          <a:lstStyle/>
          <a:p>
            <a:fld id="{77DB5095-F9AE-4044-B7C2-87365C041E62}" type="slidenum">
              <a:rPr lang="zh-CN" altLang="en-US" smtClean="0"/>
              <a:pPr/>
              <a:t>22</a:t>
            </a:fld>
            <a:endParaRPr lang="zh-CN" altLang="en-US"/>
          </a:p>
        </p:txBody>
      </p:sp>
    </p:spTree>
    <p:extLst>
      <p:ext uri="{BB962C8B-B14F-4D97-AF65-F5344CB8AC3E}">
        <p14:creationId xmlns:p14="http://schemas.microsoft.com/office/powerpoint/2010/main" val="6596248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zh-CN" sz="1200" kern="1200" dirty="0">
                <a:solidFill>
                  <a:schemeClr val="tx1"/>
                </a:solidFill>
                <a:effectLst/>
                <a:latin typeface="+mn-lt"/>
                <a:ea typeface="+mn-ea"/>
                <a:cs typeface="+mn-cs"/>
              </a:rPr>
              <a:t>在大数据时代的背景下，发包方虹软公司，作为专业计算摄影与计算机视觉技术公司，期望能有这样一个系统，在获得海量用户的反馈基础上，能够较为快速地分析出不同地区、不同的人对于</a:t>
            </a:r>
            <a:r>
              <a:rPr lang="en-US" altLang="zh-CN" sz="1200" kern="1200" dirty="0">
                <a:solidFill>
                  <a:schemeClr val="tx1"/>
                </a:solidFill>
                <a:effectLst/>
                <a:latin typeface="+mn-lt"/>
                <a:ea typeface="+mn-ea"/>
                <a:cs typeface="+mn-cs"/>
              </a:rPr>
              <a:t>APP</a:t>
            </a:r>
            <a:r>
              <a:rPr lang="zh-CN" altLang="zh-CN" sz="1200" kern="1200" dirty="0">
                <a:solidFill>
                  <a:schemeClr val="tx1"/>
                </a:solidFill>
                <a:effectLst/>
                <a:latin typeface="+mn-lt"/>
                <a:ea typeface="+mn-ea"/>
                <a:cs typeface="+mn-cs"/>
              </a:rPr>
              <a:t>的反馈，让公司决策者和开发者能够第一时间了解到最重要的信息。</a:t>
            </a:r>
          </a:p>
        </p:txBody>
      </p:sp>
      <p:sp>
        <p:nvSpPr>
          <p:cNvPr id="4" name="灯片编号占位符 3"/>
          <p:cNvSpPr>
            <a:spLocks noGrp="1"/>
          </p:cNvSpPr>
          <p:nvPr>
            <p:ph type="sldNum" sz="quarter" idx="10"/>
          </p:nvPr>
        </p:nvSpPr>
        <p:spPr/>
        <p:txBody>
          <a:bodyPr/>
          <a:lstStyle/>
          <a:p>
            <a:fld id="{77DB5095-F9AE-4044-B7C2-87365C041E62}" type="slidenum">
              <a:rPr lang="zh-CN" altLang="en-US" smtClean="0"/>
              <a:pPr/>
              <a:t>3</a:t>
            </a:fld>
            <a:endParaRPr lang="zh-CN" altLang="en-US"/>
          </a:p>
        </p:txBody>
      </p:sp>
    </p:spTree>
    <p:extLst>
      <p:ext uri="{BB962C8B-B14F-4D97-AF65-F5344CB8AC3E}">
        <p14:creationId xmlns:p14="http://schemas.microsoft.com/office/powerpoint/2010/main" val="10768500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在项目的开展中，明确的团队分工起到了至关重要的作用。</a:t>
            </a:r>
            <a:endParaRPr lang="zh-CN" alt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根据五位成员的性格特征和技术基础，职责分工如上。</a:t>
            </a:r>
          </a:p>
          <a:p>
            <a:endParaRPr lang="zh-CN" altLang="en-US" dirty="0"/>
          </a:p>
        </p:txBody>
      </p:sp>
      <p:sp>
        <p:nvSpPr>
          <p:cNvPr id="4" name="灯片编号占位符 3"/>
          <p:cNvSpPr>
            <a:spLocks noGrp="1"/>
          </p:cNvSpPr>
          <p:nvPr>
            <p:ph type="sldNum" sz="quarter" idx="10"/>
          </p:nvPr>
        </p:nvSpPr>
        <p:spPr/>
        <p:txBody>
          <a:bodyPr/>
          <a:lstStyle/>
          <a:p>
            <a:fld id="{77DB5095-F9AE-4044-B7C2-87365C041E62}" type="slidenum">
              <a:rPr lang="zh-CN" altLang="en-US" smtClean="0"/>
              <a:pPr/>
              <a:t>24</a:t>
            </a:fld>
            <a:endParaRPr lang="zh-CN" altLang="en-US"/>
          </a:p>
        </p:txBody>
      </p:sp>
    </p:spTree>
    <p:extLst>
      <p:ext uri="{BB962C8B-B14F-4D97-AF65-F5344CB8AC3E}">
        <p14:creationId xmlns:p14="http://schemas.microsoft.com/office/powerpoint/2010/main" val="405855696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我们注重协作，将</a:t>
            </a:r>
            <a:r>
              <a:rPr lang="en-US" altLang="zh-CN" sz="1200" kern="1200" dirty="0">
                <a:solidFill>
                  <a:schemeClr val="tx1"/>
                </a:solidFill>
                <a:effectLst/>
                <a:latin typeface="+mn-lt"/>
                <a:ea typeface="+mn-ea"/>
                <a:cs typeface="+mn-cs"/>
              </a:rPr>
              <a:t>tower</a:t>
            </a:r>
            <a:r>
              <a:rPr lang="zh-CN" altLang="zh-CN" sz="1200" kern="1200" dirty="0">
                <a:solidFill>
                  <a:schemeClr val="tx1"/>
                </a:solidFill>
                <a:effectLst/>
                <a:latin typeface="+mn-lt"/>
                <a:ea typeface="+mn-ea"/>
                <a:cs typeface="+mn-cs"/>
              </a:rPr>
              <a:t>作为协作平台，进行任务分配；</a:t>
            </a:r>
          </a:p>
          <a:p>
            <a:endParaRPr lang="zh-CN" altLang="en-US" dirty="0"/>
          </a:p>
        </p:txBody>
      </p:sp>
      <p:sp>
        <p:nvSpPr>
          <p:cNvPr id="4" name="灯片编号占位符 3"/>
          <p:cNvSpPr>
            <a:spLocks noGrp="1"/>
          </p:cNvSpPr>
          <p:nvPr>
            <p:ph type="sldNum" sz="quarter" idx="10"/>
          </p:nvPr>
        </p:nvSpPr>
        <p:spPr/>
        <p:txBody>
          <a:bodyPr/>
          <a:lstStyle/>
          <a:p>
            <a:fld id="{77DB5095-F9AE-4044-B7C2-87365C041E62}" type="slidenum">
              <a:rPr lang="zh-CN" altLang="en-US" smtClean="0"/>
              <a:pPr/>
              <a:t>25</a:t>
            </a:fld>
            <a:endParaRPr lang="zh-CN" altLang="en-US"/>
          </a:p>
        </p:txBody>
      </p:sp>
    </p:spTree>
    <p:extLst>
      <p:ext uri="{BB962C8B-B14F-4D97-AF65-F5344CB8AC3E}">
        <p14:creationId xmlns:p14="http://schemas.microsoft.com/office/powerpoint/2010/main" val="1720736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我们注重沟通，固定地点进行沟通与开会，提高效率；</a:t>
            </a:r>
          </a:p>
        </p:txBody>
      </p:sp>
      <p:sp>
        <p:nvSpPr>
          <p:cNvPr id="4" name="灯片编号占位符 3"/>
          <p:cNvSpPr>
            <a:spLocks noGrp="1"/>
          </p:cNvSpPr>
          <p:nvPr>
            <p:ph type="sldNum" sz="quarter" idx="10"/>
          </p:nvPr>
        </p:nvSpPr>
        <p:spPr/>
        <p:txBody>
          <a:bodyPr/>
          <a:lstStyle/>
          <a:p>
            <a:fld id="{77DB5095-F9AE-4044-B7C2-87365C041E62}" type="slidenum">
              <a:rPr lang="zh-CN" altLang="en-US" smtClean="0"/>
              <a:pPr/>
              <a:t>26</a:t>
            </a:fld>
            <a:endParaRPr lang="zh-CN" altLang="en-US"/>
          </a:p>
        </p:txBody>
      </p:sp>
    </p:spTree>
    <p:extLst>
      <p:ext uri="{BB962C8B-B14F-4D97-AF65-F5344CB8AC3E}">
        <p14:creationId xmlns:p14="http://schemas.microsoft.com/office/powerpoint/2010/main" val="316684535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我们注重规划，记录每一个里程碑，合理规划时间</a:t>
            </a:r>
            <a:endParaRPr lang="zh-CN" altLang="en-US" dirty="0"/>
          </a:p>
        </p:txBody>
      </p:sp>
      <p:sp>
        <p:nvSpPr>
          <p:cNvPr id="4" name="灯片编号占位符 3"/>
          <p:cNvSpPr>
            <a:spLocks noGrp="1"/>
          </p:cNvSpPr>
          <p:nvPr>
            <p:ph type="sldNum" sz="quarter" idx="10"/>
          </p:nvPr>
        </p:nvSpPr>
        <p:spPr/>
        <p:txBody>
          <a:bodyPr/>
          <a:lstStyle/>
          <a:p>
            <a:fld id="{77DB5095-F9AE-4044-B7C2-87365C041E62}" type="slidenum">
              <a:rPr lang="zh-CN" altLang="en-US" smtClean="0"/>
              <a:pPr/>
              <a:t>27</a:t>
            </a:fld>
            <a:endParaRPr lang="zh-CN" altLang="en-US"/>
          </a:p>
        </p:txBody>
      </p:sp>
    </p:spTree>
    <p:extLst>
      <p:ext uri="{BB962C8B-B14F-4D97-AF65-F5344CB8AC3E}">
        <p14:creationId xmlns:p14="http://schemas.microsoft.com/office/powerpoint/2010/main" val="126713400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正因为有这样一套完备的团队管理与分工体系，才使得本项目可以顺利进行</a:t>
            </a:r>
            <a:r>
              <a:rPr lang="en-US" altLang="zh-CN" sz="1200" kern="1200" dirty="0">
                <a:solidFill>
                  <a:schemeClr val="tx1"/>
                </a:solidFill>
                <a:effectLst/>
                <a:latin typeface="+mn-lt"/>
                <a:ea typeface="+mn-ea"/>
                <a:cs typeface="+mn-cs"/>
              </a:rPr>
              <a:t>,</a:t>
            </a:r>
            <a:endParaRPr lang="zh-CN" altLang="en-US"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同时我们团队也正致力于使本系统在语言种类和</a:t>
            </a:r>
            <a:r>
              <a:rPr lang="en-US" altLang="zh-CN" sz="1200" kern="1200" dirty="0">
                <a:solidFill>
                  <a:schemeClr val="tx1"/>
                </a:solidFill>
                <a:effectLst/>
                <a:latin typeface="+mn-lt"/>
                <a:ea typeface="+mn-ea"/>
                <a:cs typeface="+mn-cs"/>
              </a:rPr>
              <a:t>APP</a:t>
            </a:r>
            <a:r>
              <a:rPr lang="zh-CN" altLang="zh-CN" sz="1200" kern="1200" dirty="0">
                <a:solidFill>
                  <a:schemeClr val="tx1"/>
                </a:solidFill>
                <a:effectLst/>
                <a:latin typeface="+mn-lt"/>
                <a:ea typeface="+mn-ea"/>
                <a:cs typeface="+mn-cs"/>
              </a:rPr>
              <a:t>类别上进行更大范围的覆盖。</a:t>
            </a:r>
          </a:p>
        </p:txBody>
      </p:sp>
      <p:sp>
        <p:nvSpPr>
          <p:cNvPr id="4" name="灯片编号占位符 3"/>
          <p:cNvSpPr>
            <a:spLocks noGrp="1"/>
          </p:cNvSpPr>
          <p:nvPr>
            <p:ph type="sldNum" sz="quarter" idx="10"/>
          </p:nvPr>
        </p:nvSpPr>
        <p:spPr/>
        <p:txBody>
          <a:bodyPr/>
          <a:lstStyle/>
          <a:p>
            <a:fld id="{77DB5095-F9AE-4044-B7C2-87365C041E62}" type="slidenum">
              <a:rPr lang="zh-CN" altLang="en-US" smtClean="0"/>
              <a:pPr/>
              <a:t>28</a:t>
            </a:fld>
            <a:endParaRPr lang="zh-CN" altLang="en-US"/>
          </a:p>
        </p:txBody>
      </p:sp>
    </p:spTree>
    <p:extLst>
      <p:ext uri="{BB962C8B-B14F-4D97-AF65-F5344CB8AC3E}">
        <p14:creationId xmlns:p14="http://schemas.microsoft.com/office/powerpoint/2010/main" val="401052759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以上就是我们的项目，谢谢大家的聆听</a:t>
            </a:r>
          </a:p>
        </p:txBody>
      </p:sp>
      <p:sp>
        <p:nvSpPr>
          <p:cNvPr id="4" name="灯片编号占位符 3"/>
          <p:cNvSpPr>
            <a:spLocks noGrp="1"/>
          </p:cNvSpPr>
          <p:nvPr>
            <p:ph type="sldNum" sz="quarter" idx="10"/>
          </p:nvPr>
        </p:nvSpPr>
        <p:spPr/>
        <p:txBody>
          <a:bodyPr/>
          <a:lstStyle/>
          <a:p>
            <a:fld id="{77DB5095-F9AE-4044-B7C2-87365C041E62}" type="slidenum">
              <a:rPr lang="zh-CN" altLang="en-US" smtClean="0"/>
              <a:pPr/>
              <a:t>29</a:t>
            </a:fld>
            <a:endParaRPr lang="zh-CN" altLang="en-US"/>
          </a:p>
        </p:txBody>
      </p:sp>
    </p:spTree>
    <p:extLst>
      <p:ext uri="{BB962C8B-B14F-4D97-AF65-F5344CB8AC3E}">
        <p14:creationId xmlns:p14="http://schemas.microsoft.com/office/powerpoint/2010/main" val="18535911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77DB5095-F9AE-4044-B7C2-87365C041E62}" type="slidenum">
              <a:rPr lang="zh-CN" altLang="en-US" smtClean="0"/>
              <a:pPr/>
              <a:t>4</a:t>
            </a:fld>
            <a:endParaRPr lang="zh-CN" altLang="en-US"/>
          </a:p>
        </p:txBody>
      </p:sp>
    </p:spTree>
    <p:extLst>
      <p:ext uri="{BB962C8B-B14F-4D97-AF65-F5344CB8AC3E}">
        <p14:creationId xmlns:p14="http://schemas.microsoft.com/office/powerpoint/2010/main" val="17741643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通过与发包方的沟通，我们发现他们的需求主要分为用户端需求和管理员端需求</a:t>
            </a:r>
            <a:endParaRPr lang="zh-CN" altLang="en-US" sz="1200" kern="1200" dirty="0">
              <a:solidFill>
                <a:schemeClr val="tx1"/>
              </a:solidFill>
              <a:effectLst/>
              <a:latin typeface="+mn-lt"/>
              <a:ea typeface="+mn-ea"/>
              <a:cs typeface="+mn-cs"/>
            </a:endParaRPr>
          </a:p>
          <a:p>
            <a:endParaRPr lang="zh-CN" altLang="zh-CN" sz="1200" kern="1200" dirty="0">
              <a:solidFill>
                <a:schemeClr val="tx1"/>
              </a:solidFill>
              <a:effectLst/>
              <a:latin typeface="+mn-lt"/>
              <a:ea typeface="+mn-ea"/>
              <a:cs typeface="+mn-cs"/>
            </a:endParaRPr>
          </a:p>
          <a:p>
            <a:endParaRPr lang="zh-CN" altLang="zh-CN" sz="1200"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77DB5095-F9AE-4044-B7C2-87365C041E62}" type="slidenum">
              <a:rPr lang="zh-CN" altLang="en-US" smtClean="0"/>
              <a:pPr/>
              <a:t>5</a:t>
            </a:fld>
            <a:endParaRPr lang="zh-CN" altLang="en-US"/>
          </a:p>
        </p:txBody>
      </p:sp>
    </p:spTree>
    <p:extLst>
      <p:ext uri="{BB962C8B-B14F-4D97-AF65-F5344CB8AC3E}">
        <p14:creationId xmlns:p14="http://schemas.microsoft.com/office/powerpoint/2010/main" val="455814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用户端主要面向决策者和开发者，</a:t>
            </a:r>
            <a:endParaRPr lang="zh-CN" altLang="en-US"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针对使用者期望对评论内容进行分析的需求，我们设计评论分词统计及编辑功能</a:t>
            </a:r>
          </a:p>
          <a:p>
            <a:r>
              <a:rPr lang="zh-CN" altLang="zh-CN" sz="1200" kern="1200" dirty="0">
                <a:solidFill>
                  <a:schemeClr val="tx1"/>
                </a:solidFill>
                <a:effectLst/>
                <a:latin typeface="+mn-lt"/>
                <a:ea typeface="+mn-ea"/>
                <a:cs typeface="+mn-cs"/>
              </a:rPr>
              <a:t>同时设计自定义条件筛选评论功能以满足用户查看评论信息各方面属性的需求</a:t>
            </a:r>
          </a:p>
          <a:p>
            <a:r>
              <a:rPr lang="zh-CN" altLang="zh-CN" sz="1200" kern="1200" dirty="0">
                <a:solidFill>
                  <a:schemeClr val="tx1"/>
                </a:solidFill>
                <a:effectLst/>
                <a:latin typeface="+mn-lt"/>
                <a:ea typeface="+mn-ea"/>
                <a:cs typeface="+mn-cs"/>
              </a:rPr>
              <a:t>用户期望能够直观地了解产品趋势变化，我们提出了多种形式图表展现的功能</a:t>
            </a:r>
          </a:p>
          <a:p>
            <a:endParaRPr lang="zh-CN" altLang="en-US"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管理员端的设计是为了方便管理员的管理，</a:t>
            </a:r>
          </a:p>
          <a:p>
            <a:r>
              <a:rPr lang="zh-CN" altLang="zh-CN" sz="1200" kern="1200" dirty="0">
                <a:solidFill>
                  <a:schemeClr val="tx1"/>
                </a:solidFill>
                <a:effectLst/>
                <a:latin typeface="+mn-lt"/>
                <a:ea typeface="+mn-ea"/>
                <a:cs typeface="+mn-cs"/>
              </a:rPr>
              <a:t>设计数据本地和网上导入功能以解决管理员期望将评论内容方便导入的需求</a:t>
            </a:r>
          </a:p>
          <a:p>
            <a:r>
              <a:rPr lang="zh-CN" altLang="zh-CN" sz="1200" kern="1200" dirty="0">
                <a:solidFill>
                  <a:schemeClr val="tx1"/>
                </a:solidFill>
                <a:effectLst/>
                <a:latin typeface="+mn-lt"/>
                <a:ea typeface="+mn-ea"/>
                <a:cs typeface="+mn-cs"/>
              </a:rPr>
              <a:t>针对管理员对评论进行分词解析的需求，我们设计了分词编辑功能</a:t>
            </a:r>
          </a:p>
          <a:p>
            <a:r>
              <a:rPr lang="zh-CN" altLang="zh-CN" sz="1200" kern="1200" dirty="0">
                <a:solidFill>
                  <a:schemeClr val="tx1"/>
                </a:solidFill>
                <a:effectLst/>
                <a:latin typeface="+mn-lt"/>
                <a:ea typeface="+mn-ea"/>
                <a:cs typeface="+mn-cs"/>
              </a:rPr>
              <a:t>同时增加发送问题反馈邮件功能以方便企业及时获取产品反馈信息</a:t>
            </a:r>
          </a:p>
          <a:p>
            <a:r>
              <a:rPr lang="zh-CN" altLang="en-US" dirty="0"/>
              <a:t>稿的说法应该变化，先呈现全部需求，功能根据讲的顺序一条条呈现</a:t>
            </a:r>
          </a:p>
        </p:txBody>
      </p:sp>
      <p:sp>
        <p:nvSpPr>
          <p:cNvPr id="4" name="灯片编号占位符 3"/>
          <p:cNvSpPr>
            <a:spLocks noGrp="1"/>
          </p:cNvSpPr>
          <p:nvPr>
            <p:ph type="sldNum" sz="quarter" idx="10"/>
          </p:nvPr>
        </p:nvSpPr>
        <p:spPr/>
        <p:txBody>
          <a:bodyPr/>
          <a:lstStyle/>
          <a:p>
            <a:fld id="{77DB5095-F9AE-4044-B7C2-87365C041E62}" type="slidenum">
              <a:rPr lang="zh-CN" altLang="en-US" smtClean="0"/>
              <a:pPr/>
              <a:t>6</a:t>
            </a:fld>
            <a:endParaRPr lang="zh-CN" altLang="en-US"/>
          </a:p>
        </p:txBody>
      </p:sp>
    </p:spTree>
    <p:extLst>
      <p:ext uri="{BB962C8B-B14F-4D97-AF65-F5344CB8AC3E}">
        <p14:creationId xmlns:p14="http://schemas.microsoft.com/office/powerpoint/2010/main" val="15820935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在以上功能的实现中，我们需要突破以下几个难点：</a:t>
            </a:r>
          </a:p>
          <a:p>
            <a:pPr lvl="0"/>
            <a:r>
              <a:rPr lang="zh-CN" altLang="zh-CN" sz="1200" kern="1200" dirty="0">
                <a:solidFill>
                  <a:schemeClr val="tx1"/>
                </a:solidFill>
                <a:effectLst/>
                <a:latin typeface="+mn-lt"/>
                <a:ea typeface="+mn-ea"/>
                <a:cs typeface="+mn-cs"/>
              </a:rPr>
              <a:t>如何解决评论数据来源冗杂，类型多样的问题</a:t>
            </a:r>
          </a:p>
          <a:p>
            <a:pPr lvl="0"/>
            <a:r>
              <a:rPr lang="zh-CN" altLang="zh-CN" sz="1200" kern="1200" dirty="0">
                <a:solidFill>
                  <a:schemeClr val="tx1"/>
                </a:solidFill>
                <a:effectLst/>
                <a:latin typeface="+mn-lt"/>
                <a:ea typeface="+mn-ea"/>
                <a:cs typeface="+mn-cs"/>
              </a:rPr>
              <a:t>如何解决针对产品特征的评论情感分析问题</a:t>
            </a:r>
          </a:p>
          <a:p>
            <a:r>
              <a:rPr lang="zh-CN" altLang="zh-CN" sz="1200" kern="1200" dirty="0">
                <a:solidFill>
                  <a:schemeClr val="tx1"/>
                </a:solidFill>
                <a:effectLst/>
                <a:latin typeface="+mn-lt"/>
                <a:ea typeface="+mn-ea"/>
                <a:cs typeface="+mn-cs"/>
              </a:rPr>
              <a:t>如何解决每周高达几万条的信息量无法在图表中直观呈现的问题</a:t>
            </a:r>
          </a:p>
          <a:p>
            <a:endParaRPr kumimoji="1" lang="zh-CN" altLang="en-US" dirty="0"/>
          </a:p>
        </p:txBody>
      </p:sp>
      <p:sp>
        <p:nvSpPr>
          <p:cNvPr id="4" name="幻灯片编号占位符 3"/>
          <p:cNvSpPr>
            <a:spLocks noGrp="1"/>
          </p:cNvSpPr>
          <p:nvPr>
            <p:ph type="sldNum" sz="quarter" idx="10"/>
          </p:nvPr>
        </p:nvSpPr>
        <p:spPr/>
        <p:txBody>
          <a:bodyPr/>
          <a:lstStyle/>
          <a:p>
            <a:fld id="{77DB5095-F9AE-4044-B7C2-87365C041E62}" type="slidenum">
              <a:rPr lang="zh-CN" altLang="en-US" smtClean="0"/>
              <a:pPr/>
              <a:t>7</a:t>
            </a:fld>
            <a:endParaRPr lang="zh-CN" altLang="en-US"/>
          </a:p>
        </p:txBody>
      </p:sp>
    </p:spTree>
    <p:extLst>
      <p:ext uri="{BB962C8B-B14F-4D97-AF65-F5344CB8AC3E}">
        <p14:creationId xmlns:p14="http://schemas.microsoft.com/office/powerpoint/2010/main" val="8811250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zh-CN" sz="1200" kern="1200" dirty="0">
                <a:solidFill>
                  <a:schemeClr val="tx1"/>
                </a:solidFill>
                <a:effectLst/>
                <a:latin typeface="+mn-lt"/>
                <a:ea typeface="+mn-ea"/>
                <a:cs typeface="+mn-cs"/>
              </a:rPr>
              <a:t>为解决以上问题，本系统的技术设计总框架如图所示</a:t>
            </a:r>
            <a:endParaRPr lang="zh-CN" altLang="en-US"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其中，</a:t>
            </a:r>
            <a:r>
              <a:rPr lang="zh-CN" altLang="en-US" sz="1200" kern="1200" dirty="0">
                <a:solidFill>
                  <a:schemeClr val="tx1"/>
                </a:solidFill>
                <a:effectLst/>
                <a:latin typeface="+mn-lt"/>
                <a:ea typeface="+mn-ea"/>
                <a:cs typeface="+mn-cs"/>
              </a:rPr>
              <a:t>评论</a:t>
            </a:r>
            <a:r>
              <a:rPr lang="zh-CN" altLang="zh-CN" sz="1200" kern="1200" dirty="0">
                <a:solidFill>
                  <a:schemeClr val="tx1"/>
                </a:solidFill>
                <a:effectLst/>
                <a:latin typeface="+mn-lt"/>
                <a:ea typeface="+mn-ea"/>
                <a:cs typeface="+mn-cs"/>
              </a:rPr>
              <a:t>分析实现大致流程如图。</a:t>
            </a:r>
            <a:r>
              <a:rPr lang="zh-CN" altLang="en-US" sz="1200" kern="1200" dirty="0">
                <a:solidFill>
                  <a:schemeClr val="tx1"/>
                </a:solidFill>
                <a:effectLst/>
                <a:latin typeface="+mn-lt"/>
                <a:ea typeface="+mn-ea"/>
                <a:cs typeface="+mn-cs"/>
              </a:rPr>
              <a:t>（）</a:t>
            </a:r>
            <a:endParaRPr lang="zh-CN" altLang="en-US" dirty="0"/>
          </a:p>
        </p:txBody>
      </p:sp>
      <p:sp>
        <p:nvSpPr>
          <p:cNvPr id="4" name="灯片编号占位符 3"/>
          <p:cNvSpPr>
            <a:spLocks noGrp="1"/>
          </p:cNvSpPr>
          <p:nvPr>
            <p:ph type="sldNum" sz="quarter" idx="10"/>
          </p:nvPr>
        </p:nvSpPr>
        <p:spPr/>
        <p:txBody>
          <a:bodyPr/>
          <a:lstStyle/>
          <a:p>
            <a:fld id="{77DB5095-F9AE-4044-B7C2-87365C041E62}" type="slidenum">
              <a:rPr lang="zh-CN" altLang="en-US" smtClean="0"/>
              <a:pPr/>
              <a:t>9</a:t>
            </a:fld>
            <a:endParaRPr lang="zh-CN" altLang="en-US"/>
          </a:p>
        </p:txBody>
      </p:sp>
    </p:spTree>
    <p:extLst>
      <p:ext uri="{BB962C8B-B14F-4D97-AF65-F5344CB8AC3E}">
        <p14:creationId xmlns:p14="http://schemas.microsoft.com/office/powerpoint/2010/main" val="23001692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技术路线中涉及的技术有：</a:t>
            </a:r>
          </a:p>
          <a:p>
            <a:endParaRPr lang="zh-CN" altLang="en-US" dirty="0"/>
          </a:p>
        </p:txBody>
      </p:sp>
      <p:sp>
        <p:nvSpPr>
          <p:cNvPr id="4" name="灯片编号占位符 3"/>
          <p:cNvSpPr>
            <a:spLocks noGrp="1"/>
          </p:cNvSpPr>
          <p:nvPr>
            <p:ph type="sldNum" sz="quarter" idx="10"/>
          </p:nvPr>
        </p:nvSpPr>
        <p:spPr/>
        <p:txBody>
          <a:bodyPr/>
          <a:lstStyle/>
          <a:p>
            <a:fld id="{77DB5095-F9AE-4044-B7C2-87365C041E62}" type="slidenum">
              <a:rPr lang="zh-CN" altLang="en-US" smtClean="0"/>
              <a:pPr/>
              <a:t>10</a:t>
            </a:fld>
            <a:endParaRPr lang="zh-CN" altLang="en-US"/>
          </a:p>
        </p:txBody>
      </p:sp>
    </p:spTree>
    <p:extLst>
      <p:ext uri="{BB962C8B-B14F-4D97-AF65-F5344CB8AC3E}">
        <p14:creationId xmlns:p14="http://schemas.microsoft.com/office/powerpoint/2010/main" val="8090113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0"/>
            <a:r>
              <a:rPr lang="zh-CN" altLang="zh-CN" sz="1200" kern="1200" dirty="0">
                <a:solidFill>
                  <a:schemeClr val="tx1"/>
                </a:solidFill>
                <a:effectLst/>
                <a:latin typeface="+mn-lt"/>
                <a:ea typeface="+mn-ea"/>
                <a:cs typeface="+mn-cs"/>
              </a:rPr>
              <a:t>爬虫技术</a:t>
            </a:r>
          </a:p>
          <a:p>
            <a:r>
              <a:rPr lang="zh-CN" altLang="zh-CN" sz="1200" kern="1200" dirty="0">
                <a:solidFill>
                  <a:schemeClr val="tx1"/>
                </a:solidFill>
                <a:effectLst/>
                <a:latin typeface="+mn-lt"/>
                <a:ea typeface="+mn-ea"/>
                <a:cs typeface="+mn-cs"/>
              </a:rPr>
              <a:t>为解决评论数据来源冗杂的问题，我们采用基于</a:t>
            </a:r>
            <a:r>
              <a:rPr lang="en-US" altLang="zh-CN" sz="1200" kern="1200" dirty="0" err="1">
                <a:solidFill>
                  <a:schemeClr val="tx1"/>
                </a:solidFill>
                <a:effectLst/>
                <a:latin typeface="+mn-lt"/>
                <a:ea typeface="+mn-ea"/>
                <a:cs typeface="+mn-cs"/>
              </a:rPr>
              <a:t>Scrapy</a:t>
            </a:r>
            <a:r>
              <a:rPr lang="zh-CN" altLang="zh-CN" sz="1200" kern="1200" dirty="0">
                <a:solidFill>
                  <a:schemeClr val="tx1"/>
                </a:solidFill>
                <a:effectLst/>
                <a:latin typeface="+mn-lt"/>
                <a:ea typeface="+mn-ea"/>
                <a:cs typeface="+mn-cs"/>
              </a:rPr>
              <a:t>框架的爬虫技术，自动从不同网络平台获取评论数据，进行解析、分类后结构化地保存到数据库中。</a:t>
            </a:r>
          </a:p>
          <a:p>
            <a:endParaRPr kumimoji="1" lang="zh-CN" altLang="en-US" dirty="0"/>
          </a:p>
        </p:txBody>
      </p:sp>
      <p:sp>
        <p:nvSpPr>
          <p:cNvPr id="4" name="幻灯片编号占位符 3"/>
          <p:cNvSpPr>
            <a:spLocks noGrp="1"/>
          </p:cNvSpPr>
          <p:nvPr>
            <p:ph type="sldNum" sz="quarter" idx="10"/>
          </p:nvPr>
        </p:nvSpPr>
        <p:spPr/>
        <p:txBody>
          <a:bodyPr/>
          <a:lstStyle/>
          <a:p>
            <a:fld id="{77DB5095-F9AE-4044-B7C2-87365C041E62}" type="slidenum">
              <a:rPr lang="zh-CN" altLang="en-US" smtClean="0"/>
              <a:pPr/>
              <a:t>11</a:t>
            </a:fld>
            <a:endParaRPr lang="zh-CN" altLang="en-US"/>
          </a:p>
        </p:txBody>
      </p:sp>
    </p:spTree>
    <p:extLst>
      <p:ext uri="{BB962C8B-B14F-4D97-AF65-F5344CB8AC3E}">
        <p14:creationId xmlns:p14="http://schemas.microsoft.com/office/powerpoint/2010/main" val="20789273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p>
            <a:fld id="{1C4D0AE4-8504-487E-8D90-E5670AD8E69E}" type="datetimeFigureOut">
              <a:rPr lang="zh-CN" altLang="en-US" smtClean="0"/>
              <a:pPr/>
              <a:t>2017/5/11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48C7E96-1BFD-476A-B67A-629E810EB861}" type="slidenum">
              <a:rPr lang="zh-CN" altLang="en-US" smtClean="0"/>
              <a:pPr/>
              <a:t>‹#›</a:t>
            </a:fld>
            <a:endParaRPr lang="zh-CN" altLang="en-US"/>
          </a:p>
        </p:txBody>
      </p:sp>
    </p:spTree>
    <p:extLst>
      <p:ext uri="{BB962C8B-B14F-4D97-AF65-F5344CB8AC3E}">
        <p14:creationId xmlns:p14="http://schemas.microsoft.com/office/powerpoint/2010/main" val="26584447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1C4D0AE4-8504-487E-8D90-E5670AD8E69E}" type="datetimeFigureOut">
              <a:rPr lang="zh-CN" altLang="en-US" smtClean="0"/>
              <a:pPr/>
              <a:t>2017/5/11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48C7E96-1BFD-476A-B67A-629E810EB861}" type="slidenum">
              <a:rPr lang="zh-CN" altLang="en-US" smtClean="0"/>
              <a:pPr/>
              <a:t>‹#›</a:t>
            </a:fld>
            <a:endParaRPr lang="zh-CN" altLang="en-US"/>
          </a:p>
        </p:txBody>
      </p:sp>
    </p:spTree>
    <p:extLst>
      <p:ext uri="{BB962C8B-B14F-4D97-AF65-F5344CB8AC3E}">
        <p14:creationId xmlns:p14="http://schemas.microsoft.com/office/powerpoint/2010/main" val="4095010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1C4D0AE4-8504-487E-8D90-E5670AD8E69E}" type="datetimeFigureOut">
              <a:rPr lang="zh-CN" altLang="en-US" smtClean="0"/>
              <a:pPr/>
              <a:t>2017/5/11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48C7E96-1BFD-476A-B67A-629E810EB861}" type="slidenum">
              <a:rPr lang="zh-CN" altLang="en-US" smtClean="0"/>
              <a:pPr/>
              <a:t>‹#›</a:t>
            </a:fld>
            <a:endParaRPr lang="zh-CN" altLang="en-US"/>
          </a:p>
        </p:txBody>
      </p:sp>
    </p:spTree>
    <p:extLst>
      <p:ext uri="{BB962C8B-B14F-4D97-AF65-F5344CB8AC3E}">
        <p14:creationId xmlns:p14="http://schemas.microsoft.com/office/powerpoint/2010/main" val="14362560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1C4D0AE4-8504-487E-8D90-E5670AD8E69E}" type="datetimeFigureOut">
              <a:rPr lang="zh-CN" altLang="en-US" smtClean="0"/>
              <a:pPr/>
              <a:t>2017/5/11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48C7E96-1BFD-476A-B67A-629E810EB861}" type="slidenum">
              <a:rPr lang="zh-CN" altLang="en-US" smtClean="0"/>
              <a:pPr/>
              <a:t>‹#›</a:t>
            </a:fld>
            <a:endParaRPr lang="zh-CN" altLang="en-US"/>
          </a:p>
        </p:txBody>
      </p:sp>
    </p:spTree>
    <p:extLst>
      <p:ext uri="{BB962C8B-B14F-4D97-AF65-F5344CB8AC3E}">
        <p14:creationId xmlns:p14="http://schemas.microsoft.com/office/powerpoint/2010/main" val="40206918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1C4D0AE4-8504-487E-8D90-E5670AD8E69E}" type="datetimeFigureOut">
              <a:rPr lang="zh-CN" altLang="en-US" smtClean="0"/>
              <a:pPr/>
              <a:t>2017/5/11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48C7E96-1BFD-476A-B67A-629E810EB861}" type="slidenum">
              <a:rPr lang="zh-CN" altLang="en-US" smtClean="0"/>
              <a:pPr/>
              <a:t>‹#›</a:t>
            </a:fld>
            <a:endParaRPr lang="zh-CN" altLang="en-US"/>
          </a:p>
        </p:txBody>
      </p:sp>
    </p:spTree>
    <p:extLst>
      <p:ext uri="{BB962C8B-B14F-4D97-AF65-F5344CB8AC3E}">
        <p14:creationId xmlns:p14="http://schemas.microsoft.com/office/powerpoint/2010/main" val="1134311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1C4D0AE4-8504-487E-8D90-E5670AD8E69E}" type="datetimeFigureOut">
              <a:rPr lang="zh-CN" altLang="en-US" smtClean="0"/>
              <a:pPr/>
              <a:t>2017/5/11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48C7E96-1BFD-476A-B67A-629E810EB861}" type="slidenum">
              <a:rPr lang="zh-CN" altLang="en-US" smtClean="0"/>
              <a:pPr/>
              <a:t>‹#›</a:t>
            </a:fld>
            <a:endParaRPr lang="zh-CN" altLang="en-US"/>
          </a:p>
        </p:txBody>
      </p:sp>
    </p:spTree>
    <p:extLst>
      <p:ext uri="{BB962C8B-B14F-4D97-AF65-F5344CB8AC3E}">
        <p14:creationId xmlns:p14="http://schemas.microsoft.com/office/powerpoint/2010/main" val="21530027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1C4D0AE4-8504-487E-8D90-E5670AD8E69E}" type="datetimeFigureOut">
              <a:rPr lang="zh-CN" altLang="en-US" smtClean="0"/>
              <a:pPr/>
              <a:t>2017/5/11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E48C7E96-1BFD-476A-B67A-629E810EB861}" type="slidenum">
              <a:rPr lang="zh-CN" altLang="en-US" smtClean="0"/>
              <a:pPr/>
              <a:t>‹#›</a:t>
            </a:fld>
            <a:endParaRPr lang="zh-CN" altLang="en-US"/>
          </a:p>
        </p:txBody>
      </p:sp>
    </p:spTree>
    <p:extLst>
      <p:ext uri="{BB962C8B-B14F-4D97-AF65-F5344CB8AC3E}">
        <p14:creationId xmlns:p14="http://schemas.microsoft.com/office/powerpoint/2010/main" val="26216101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1C4D0AE4-8504-487E-8D90-E5670AD8E69E}" type="datetimeFigureOut">
              <a:rPr lang="zh-CN" altLang="en-US" smtClean="0"/>
              <a:pPr/>
              <a:t>2017/5/11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48C7E96-1BFD-476A-B67A-629E810EB861}" type="slidenum">
              <a:rPr lang="zh-CN" altLang="en-US" smtClean="0"/>
              <a:pPr/>
              <a:t>‹#›</a:t>
            </a:fld>
            <a:endParaRPr lang="zh-CN" altLang="en-US"/>
          </a:p>
        </p:txBody>
      </p:sp>
    </p:spTree>
    <p:extLst>
      <p:ext uri="{BB962C8B-B14F-4D97-AF65-F5344CB8AC3E}">
        <p14:creationId xmlns:p14="http://schemas.microsoft.com/office/powerpoint/2010/main" val="37339340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C4D0AE4-8504-487E-8D90-E5670AD8E69E}" type="datetimeFigureOut">
              <a:rPr lang="zh-CN" altLang="en-US" smtClean="0"/>
              <a:pPr/>
              <a:t>2017/5/11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E48C7E96-1BFD-476A-B67A-629E810EB861}" type="slidenum">
              <a:rPr lang="zh-CN" altLang="en-US" smtClean="0"/>
              <a:pPr/>
              <a:t>‹#›</a:t>
            </a:fld>
            <a:endParaRPr lang="zh-CN" altLang="en-US"/>
          </a:p>
        </p:txBody>
      </p:sp>
    </p:spTree>
    <p:extLst>
      <p:ext uri="{BB962C8B-B14F-4D97-AF65-F5344CB8AC3E}">
        <p14:creationId xmlns:p14="http://schemas.microsoft.com/office/powerpoint/2010/main" val="15223843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1C4D0AE4-8504-487E-8D90-E5670AD8E69E}" type="datetimeFigureOut">
              <a:rPr lang="zh-CN" altLang="en-US" smtClean="0"/>
              <a:pPr/>
              <a:t>2017/5/11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48C7E96-1BFD-476A-B67A-629E810EB861}" type="slidenum">
              <a:rPr lang="zh-CN" altLang="en-US" smtClean="0"/>
              <a:pPr/>
              <a:t>‹#›</a:t>
            </a:fld>
            <a:endParaRPr lang="zh-CN" altLang="en-US"/>
          </a:p>
        </p:txBody>
      </p:sp>
    </p:spTree>
    <p:extLst>
      <p:ext uri="{BB962C8B-B14F-4D97-AF65-F5344CB8AC3E}">
        <p14:creationId xmlns:p14="http://schemas.microsoft.com/office/powerpoint/2010/main" val="34276306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1C4D0AE4-8504-487E-8D90-E5670AD8E69E}" type="datetimeFigureOut">
              <a:rPr lang="zh-CN" altLang="en-US" smtClean="0"/>
              <a:pPr/>
              <a:t>2017/5/11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48C7E96-1BFD-476A-B67A-629E810EB861}" type="slidenum">
              <a:rPr lang="zh-CN" altLang="en-US" smtClean="0"/>
              <a:pPr/>
              <a:t>‹#›</a:t>
            </a:fld>
            <a:endParaRPr lang="zh-CN" altLang="en-US"/>
          </a:p>
        </p:txBody>
      </p:sp>
    </p:spTree>
    <p:extLst>
      <p:ext uri="{BB962C8B-B14F-4D97-AF65-F5344CB8AC3E}">
        <p14:creationId xmlns:p14="http://schemas.microsoft.com/office/powerpoint/2010/main" val="34732507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C4D0AE4-8504-487E-8D90-E5670AD8E69E}" type="datetimeFigureOut">
              <a:rPr lang="zh-CN" altLang="en-US" smtClean="0"/>
              <a:pPr/>
              <a:t>2017/5/11</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48C7E96-1BFD-476A-B67A-629E810EB861}" type="slidenum">
              <a:rPr lang="zh-CN" altLang="en-US" smtClean="0"/>
              <a:pPr/>
              <a:t>‹#›</a:t>
            </a:fld>
            <a:endParaRPr lang="zh-CN" altLang="en-US"/>
          </a:p>
        </p:txBody>
      </p:sp>
    </p:spTree>
    <p:extLst>
      <p:ext uri="{BB962C8B-B14F-4D97-AF65-F5344CB8AC3E}">
        <p14:creationId xmlns:p14="http://schemas.microsoft.com/office/powerpoint/2010/main" val="177964707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16.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1.gif"/></Relationships>
</file>

<file path=ppt/slides/_rels/slide1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3.jpe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17.jpeg"/><Relationship Id="rId5" Type="http://schemas.openxmlformats.org/officeDocument/2006/relationships/image" Target="../media/image16.jpeg"/><Relationship Id="rId4" Type="http://schemas.openxmlformats.org/officeDocument/2006/relationships/image" Target="../media/image15.jpe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26.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30.jpeg"/><Relationship Id="rId5" Type="http://schemas.openxmlformats.org/officeDocument/2006/relationships/image" Target="../media/image29.jpeg"/><Relationship Id="rId4" Type="http://schemas.openxmlformats.org/officeDocument/2006/relationships/image" Target="../media/image28.jpeg"/></Relationships>
</file>

<file path=ppt/slides/_rels/slide27.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4614180" y="2157650"/>
            <a:ext cx="4357601" cy="1384252"/>
          </a:xfrm>
          <a:effectLst>
            <a:outerShdw blurRad="50800" dist="38100" dir="5400000" algn="t" rotWithShape="0">
              <a:prstClr val="black">
                <a:alpha val="40000"/>
              </a:prstClr>
            </a:outerShdw>
          </a:effectLst>
        </p:spPr>
        <p:txBody>
          <a:bodyPr>
            <a:normAutofit/>
          </a:bodyPr>
          <a:lstStyle/>
          <a:p>
            <a:pPr algn="dist"/>
            <a:r>
              <a:rPr lang="en-US" altLang="zh-CN" sz="8000" b="1" dirty="0">
                <a:solidFill>
                  <a:srgbClr val="7766FF"/>
                </a:solidFill>
                <a:latin typeface="+mn-lt"/>
              </a:rPr>
              <a:t>Viiision</a:t>
            </a:r>
            <a:endParaRPr lang="zh-CN" altLang="en-US" sz="8000" b="1" dirty="0">
              <a:solidFill>
                <a:srgbClr val="7766FF"/>
              </a:solidFill>
              <a:latin typeface="+mn-lt"/>
            </a:endParaRPr>
          </a:p>
        </p:txBody>
      </p:sp>
      <p:sp>
        <p:nvSpPr>
          <p:cNvPr id="3" name="副标题 2"/>
          <p:cNvSpPr>
            <a:spLocks noGrp="1"/>
          </p:cNvSpPr>
          <p:nvPr>
            <p:ph type="subTitle" idx="1"/>
          </p:nvPr>
        </p:nvSpPr>
        <p:spPr>
          <a:xfrm>
            <a:off x="4658478" y="3424395"/>
            <a:ext cx="4313303" cy="496438"/>
          </a:xfrm>
        </p:spPr>
        <p:txBody>
          <a:bodyPr>
            <a:normAutofit/>
          </a:bodyPr>
          <a:lstStyle/>
          <a:p>
            <a:pPr algn="dist"/>
            <a:r>
              <a:rPr lang="en-US" altLang="zh-CN" dirty="0">
                <a:solidFill>
                  <a:srgbClr val="7766FF"/>
                </a:solidFill>
              </a:rPr>
              <a:t>APP </a:t>
            </a:r>
            <a:r>
              <a:rPr lang="zh-CN" altLang="en-US" dirty="0">
                <a:solidFill>
                  <a:srgbClr val="7766FF"/>
                </a:solidFill>
              </a:rPr>
              <a:t>评论数据分析系统</a:t>
            </a:r>
            <a:endParaRPr lang="en-US" altLang="zh-CN" dirty="0">
              <a:solidFill>
                <a:srgbClr val="7766FF"/>
              </a:solidFill>
            </a:endParaRPr>
          </a:p>
        </p:txBody>
      </p:sp>
      <p:grpSp>
        <p:nvGrpSpPr>
          <p:cNvPr id="12" name="组合 11"/>
          <p:cNvGrpSpPr/>
          <p:nvPr/>
        </p:nvGrpSpPr>
        <p:grpSpPr>
          <a:xfrm>
            <a:off x="1001374" y="4512276"/>
            <a:ext cx="881645" cy="881645"/>
            <a:chOff x="304800" y="673100"/>
            <a:chExt cx="4000500" cy="4000500"/>
          </a:xfrm>
          <a:effectLst>
            <a:outerShdw blurRad="444500" dist="254000" dir="8100000" algn="tr" rotWithShape="0">
              <a:prstClr val="black">
                <a:alpha val="50000"/>
              </a:prstClr>
            </a:outerShdw>
          </a:effectLst>
        </p:grpSpPr>
        <p:sp>
          <p:nvSpPr>
            <p:cNvPr id="13" name="同心圆 673"/>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椭圆 13"/>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5" name="椭圆 14"/>
          <p:cNvSpPr/>
          <p:nvPr/>
        </p:nvSpPr>
        <p:spPr>
          <a:xfrm>
            <a:off x="586685" y="5442451"/>
            <a:ext cx="656178" cy="656178"/>
          </a:xfrm>
          <a:prstGeom prst="ellipse">
            <a:avLst/>
          </a:prstGeom>
          <a:solidFill>
            <a:srgbClr val="7766FF"/>
          </a:solidFill>
          <a:ln>
            <a:noFill/>
          </a:ln>
          <a:effectLst>
            <a:outerShdw blurRad="317500" dist="1905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椭圆 15"/>
          <p:cNvSpPr/>
          <p:nvPr/>
        </p:nvSpPr>
        <p:spPr>
          <a:xfrm>
            <a:off x="2428107" y="5471470"/>
            <a:ext cx="247995" cy="247995"/>
          </a:xfrm>
          <a:prstGeom prst="ellipse">
            <a:avLst/>
          </a:prstGeom>
          <a:solidFill>
            <a:srgbClr val="7766FF"/>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7" name="组合 16"/>
          <p:cNvGrpSpPr/>
          <p:nvPr/>
        </p:nvGrpSpPr>
        <p:grpSpPr>
          <a:xfrm>
            <a:off x="2156706" y="4984477"/>
            <a:ext cx="563093" cy="563093"/>
            <a:chOff x="304800" y="673100"/>
            <a:chExt cx="4000500" cy="4000500"/>
          </a:xfrm>
          <a:effectLst>
            <a:outerShdw blurRad="317500" dist="190500" dir="8100000" algn="tr" rotWithShape="0">
              <a:prstClr val="black">
                <a:alpha val="50000"/>
              </a:prstClr>
            </a:outerShdw>
          </a:effectLst>
        </p:grpSpPr>
        <p:sp>
          <p:nvSpPr>
            <p:cNvPr id="18" name="同心圆 678"/>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9" name="椭圆 18"/>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0" name="组合 19"/>
          <p:cNvGrpSpPr/>
          <p:nvPr/>
        </p:nvGrpSpPr>
        <p:grpSpPr>
          <a:xfrm>
            <a:off x="275351" y="6649920"/>
            <a:ext cx="198356" cy="198356"/>
            <a:chOff x="304800" y="673100"/>
            <a:chExt cx="4000500" cy="4000500"/>
          </a:xfrm>
          <a:effectLst>
            <a:outerShdw blurRad="381000" dist="152400" dir="8100000" algn="tr" rotWithShape="0">
              <a:prstClr val="black">
                <a:alpha val="70000"/>
              </a:prstClr>
            </a:outerShdw>
          </a:effectLst>
        </p:grpSpPr>
        <p:sp>
          <p:nvSpPr>
            <p:cNvPr id="21" name="同心圆 681"/>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2" name="椭圆 21"/>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3" name="组合 22"/>
          <p:cNvGrpSpPr/>
          <p:nvPr/>
        </p:nvGrpSpPr>
        <p:grpSpPr>
          <a:xfrm>
            <a:off x="0" y="5073562"/>
            <a:ext cx="259856" cy="259856"/>
            <a:chOff x="304800" y="673100"/>
            <a:chExt cx="4000500" cy="4000500"/>
          </a:xfrm>
          <a:effectLst>
            <a:outerShdw blurRad="381000" dist="152400" dir="8100000" algn="tr" rotWithShape="0">
              <a:prstClr val="black">
                <a:alpha val="70000"/>
              </a:prstClr>
            </a:outerShdw>
          </a:effectLst>
        </p:grpSpPr>
        <p:sp>
          <p:nvSpPr>
            <p:cNvPr id="24" name="同心圆 684"/>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5" name="椭圆 24"/>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6" name="椭圆 25"/>
          <p:cNvSpPr/>
          <p:nvPr/>
        </p:nvSpPr>
        <p:spPr>
          <a:xfrm>
            <a:off x="2868633" y="4984477"/>
            <a:ext cx="247995" cy="247995"/>
          </a:xfrm>
          <a:prstGeom prst="ellipse">
            <a:avLst/>
          </a:prstGeom>
          <a:solidFill>
            <a:srgbClr val="7766FF"/>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p:nvPr/>
        </p:nvSpPr>
        <p:spPr>
          <a:xfrm>
            <a:off x="3087627" y="6675047"/>
            <a:ext cx="123998" cy="123998"/>
          </a:xfrm>
          <a:prstGeom prst="ellipse">
            <a:avLst/>
          </a:prstGeom>
          <a:solidFill>
            <a:srgbClr val="7766FF"/>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8" name="组合 27"/>
          <p:cNvGrpSpPr/>
          <p:nvPr/>
        </p:nvGrpSpPr>
        <p:grpSpPr>
          <a:xfrm>
            <a:off x="1472616" y="5643639"/>
            <a:ext cx="576038" cy="576038"/>
            <a:chOff x="304800" y="673100"/>
            <a:chExt cx="4000500" cy="4000500"/>
          </a:xfrm>
          <a:effectLst>
            <a:outerShdw blurRad="317500" dist="190500" dir="8100000" algn="tr" rotWithShape="0">
              <a:prstClr val="black">
                <a:alpha val="50000"/>
              </a:prstClr>
            </a:outerShdw>
          </a:effectLst>
        </p:grpSpPr>
        <p:sp>
          <p:nvSpPr>
            <p:cNvPr id="29" name="同心圆 689"/>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0" name="椭圆 29"/>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1" name="椭圆 30"/>
          <p:cNvSpPr/>
          <p:nvPr/>
        </p:nvSpPr>
        <p:spPr>
          <a:xfrm>
            <a:off x="1082157" y="3797684"/>
            <a:ext cx="247995" cy="247995"/>
          </a:xfrm>
          <a:prstGeom prst="ellipse">
            <a:avLst/>
          </a:prstGeom>
          <a:solidFill>
            <a:srgbClr val="7766FF"/>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p:nvPr/>
        </p:nvSpPr>
        <p:spPr>
          <a:xfrm>
            <a:off x="1791740" y="5660549"/>
            <a:ext cx="123998" cy="123998"/>
          </a:xfrm>
          <a:prstGeom prst="ellipse">
            <a:avLst/>
          </a:prstGeom>
          <a:solidFill>
            <a:srgbClr val="7766FF"/>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3" name="组合 32"/>
          <p:cNvGrpSpPr/>
          <p:nvPr/>
        </p:nvGrpSpPr>
        <p:grpSpPr>
          <a:xfrm>
            <a:off x="11042251" y="479803"/>
            <a:ext cx="1707591" cy="1707591"/>
            <a:chOff x="304800" y="673100"/>
            <a:chExt cx="4000500" cy="4000500"/>
          </a:xfrm>
          <a:effectLst>
            <a:outerShdw blurRad="444500" dist="254000" dir="8100000" algn="tr" rotWithShape="0">
              <a:prstClr val="black">
                <a:alpha val="50000"/>
              </a:prstClr>
            </a:outerShdw>
          </a:effectLst>
        </p:grpSpPr>
        <p:sp>
          <p:nvSpPr>
            <p:cNvPr id="34" name="同心圆 695"/>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5" name="椭圆 34"/>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 name="Group 4"/>
          <p:cNvGrpSpPr>
            <a:grpSpLocks noChangeAspect="1"/>
          </p:cNvGrpSpPr>
          <p:nvPr/>
        </p:nvGrpSpPr>
        <p:grpSpPr bwMode="auto">
          <a:xfrm>
            <a:off x="3087627" y="2558304"/>
            <a:ext cx="1133741" cy="1114310"/>
            <a:chOff x="3169" y="281"/>
            <a:chExt cx="1342" cy="1319"/>
          </a:xfrm>
        </p:grpSpPr>
        <p:sp>
          <p:nvSpPr>
            <p:cNvPr id="8" name="AutoShape 3"/>
            <p:cNvSpPr>
              <a:spLocks noChangeAspect="1" noChangeArrowheads="1" noTextEdit="1"/>
            </p:cNvSpPr>
            <p:nvPr/>
          </p:nvSpPr>
          <p:spPr bwMode="auto">
            <a:xfrm>
              <a:off x="3169" y="281"/>
              <a:ext cx="1342" cy="1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 name="Freeform 5"/>
            <p:cNvSpPr>
              <a:spLocks/>
            </p:cNvSpPr>
            <p:nvPr/>
          </p:nvSpPr>
          <p:spPr bwMode="auto">
            <a:xfrm>
              <a:off x="3178" y="290"/>
              <a:ext cx="1324" cy="1319"/>
            </a:xfrm>
            <a:custGeom>
              <a:avLst/>
              <a:gdLst>
                <a:gd name="T0" fmla="*/ 0 w 148"/>
                <a:gd name="T1" fmla="*/ 19 h 147"/>
                <a:gd name="T2" fmla="*/ 0 w 148"/>
                <a:gd name="T3" fmla="*/ 19 h 147"/>
                <a:gd name="T4" fmla="*/ 21 w 148"/>
                <a:gd name="T5" fmla="*/ 0 h 147"/>
                <a:gd name="T6" fmla="*/ 127 w 148"/>
                <a:gd name="T7" fmla="*/ 0 h 147"/>
                <a:gd name="T8" fmla="*/ 148 w 148"/>
                <a:gd name="T9" fmla="*/ 19 h 147"/>
                <a:gd name="T10" fmla="*/ 148 w 148"/>
                <a:gd name="T11" fmla="*/ 19 h 147"/>
                <a:gd name="T12" fmla="*/ 127 w 148"/>
                <a:gd name="T13" fmla="*/ 38 h 147"/>
                <a:gd name="T14" fmla="*/ 122 w 148"/>
                <a:gd name="T15" fmla="*/ 38 h 147"/>
                <a:gd name="T16" fmla="*/ 101 w 148"/>
                <a:gd name="T17" fmla="*/ 57 h 147"/>
                <a:gd name="T18" fmla="*/ 101 w 148"/>
                <a:gd name="T19" fmla="*/ 127 h 147"/>
                <a:gd name="T20" fmla="*/ 91 w 148"/>
                <a:gd name="T21" fmla="*/ 147 h 147"/>
                <a:gd name="T22" fmla="*/ 57 w 148"/>
                <a:gd name="T23" fmla="*/ 147 h 147"/>
                <a:gd name="T24" fmla="*/ 47 w 148"/>
                <a:gd name="T25" fmla="*/ 127 h 147"/>
                <a:gd name="T26" fmla="*/ 47 w 148"/>
                <a:gd name="T27" fmla="*/ 57 h 147"/>
                <a:gd name="T28" fmla="*/ 26 w 148"/>
                <a:gd name="T29" fmla="*/ 38 h 147"/>
                <a:gd name="T30" fmla="*/ 21 w 148"/>
                <a:gd name="T31" fmla="*/ 38 h 147"/>
                <a:gd name="T32" fmla="*/ 0 w 148"/>
                <a:gd name="T33" fmla="*/ 19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8" h="147">
                  <a:moveTo>
                    <a:pt x="0" y="19"/>
                  </a:moveTo>
                  <a:cubicBezTo>
                    <a:pt x="0" y="19"/>
                    <a:pt x="0" y="19"/>
                    <a:pt x="0" y="19"/>
                  </a:cubicBezTo>
                  <a:cubicBezTo>
                    <a:pt x="0" y="8"/>
                    <a:pt x="9" y="0"/>
                    <a:pt x="21" y="0"/>
                  </a:cubicBezTo>
                  <a:cubicBezTo>
                    <a:pt x="127" y="0"/>
                    <a:pt x="127" y="0"/>
                    <a:pt x="127" y="0"/>
                  </a:cubicBezTo>
                  <a:cubicBezTo>
                    <a:pt x="139" y="0"/>
                    <a:pt x="148" y="8"/>
                    <a:pt x="148" y="19"/>
                  </a:cubicBezTo>
                  <a:cubicBezTo>
                    <a:pt x="148" y="19"/>
                    <a:pt x="148" y="19"/>
                    <a:pt x="148" y="19"/>
                  </a:cubicBezTo>
                  <a:cubicBezTo>
                    <a:pt x="148" y="29"/>
                    <a:pt x="139" y="38"/>
                    <a:pt x="127" y="38"/>
                  </a:cubicBezTo>
                  <a:cubicBezTo>
                    <a:pt x="122" y="38"/>
                    <a:pt x="122" y="38"/>
                    <a:pt x="122" y="38"/>
                  </a:cubicBezTo>
                  <a:cubicBezTo>
                    <a:pt x="110" y="38"/>
                    <a:pt x="101" y="47"/>
                    <a:pt x="101" y="57"/>
                  </a:cubicBezTo>
                  <a:cubicBezTo>
                    <a:pt x="101" y="127"/>
                    <a:pt x="101" y="127"/>
                    <a:pt x="101" y="127"/>
                  </a:cubicBezTo>
                  <a:cubicBezTo>
                    <a:pt x="101" y="138"/>
                    <a:pt x="103" y="147"/>
                    <a:pt x="91" y="147"/>
                  </a:cubicBezTo>
                  <a:cubicBezTo>
                    <a:pt x="57" y="147"/>
                    <a:pt x="57" y="147"/>
                    <a:pt x="57" y="147"/>
                  </a:cubicBezTo>
                  <a:cubicBezTo>
                    <a:pt x="45" y="147"/>
                    <a:pt x="47" y="138"/>
                    <a:pt x="47" y="127"/>
                  </a:cubicBezTo>
                  <a:cubicBezTo>
                    <a:pt x="47" y="57"/>
                    <a:pt x="47" y="57"/>
                    <a:pt x="47" y="57"/>
                  </a:cubicBezTo>
                  <a:cubicBezTo>
                    <a:pt x="47" y="47"/>
                    <a:pt x="38" y="38"/>
                    <a:pt x="26" y="38"/>
                  </a:cubicBezTo>
                  <a:cubicBezTo>
                    <a:pt x="21" y="38"/>
                    <a:pt x="21" y="38"/>
                    <a:pt x="21" y="38"/>
                  </a:cubicBezTo>
                  <a:cubicBezTo>
                    <a:pt x="9" y="38"/>
                    <a:pt x="0" y="29"/>
                    <a:pt x="0" y="19"/>
                  </a:cubicBezTo>
                  <a:close/>
                </a:path>
              </a:pathLst>
            </a:custGeom>
            <a:solidFill>
              <a:srgbClr val="7766FF"/>
            </a:solidFill>
            <a:ln>
              <a:noFill/>
            </a:ln>
            <a:effectLst>
              <a:outerShdw blurRad="50800" dist="38100" dir="5400000" algn="t" rotWithShape="0">
                <a:prstClr val="black">
                  <a:alpha val="4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Freeform 6"/>
            <p:cNvSpPr>
              <a:spLocks/>
            </p:cNvSpPr>
            <p:nvPr/>
          </p:nvSpPr>
          <p:spPr bwMode="auto">
            <a:xfrm>
              <a:off x="3187" y="784"/>
              <a:ext cx="242" cy="825"/>
            </a:xfrm>
            <a:custGeom>
              <a:avLst/>
              <a:gdLst>
                <a:gd name="T0" fmla="*/ 27 w 27"/>
                <a:gd name="T1" fmla="*/ 92 h 92"/>
                <a:gd name="T2" fmla="*/ 0 w 27"/>
                <a:gd name="T3" fmla="*/ 92 h 92"/>
                <a:gd name="T4" fmla="*/ 0 w 27"/>
                <a:gd name="T5" fmla="*/ 0 h 92"/>
                <a:gd name="T6" fmla="*/ 0 w 27"/>
                <a:gd name="T7" fmla="*/ 0 h 92"/>
                <a:gd name="T8" fmla="*/ 27 w 27"/>
                <a:gd name="T9" fmla="*/ 27 h 92"/>
                <a:gd name="T10" fmla="*/ 27 w 27"/>
                <a:gd name="T11" fmla="*/ 92 h 92"/>
              </a:gdLst>
              <a:ahLst/>
              <a:cxnLst>
                <a:cxn ang="0">
                  <a:pos x="T0" y="T1"/>
                </a:cxn>
                <a:cxn ang="0">
                  <a:pos x="T2" y="T3"/>
                </a:cxn>
                <a:cxn ang="0">
                  <a:pos x="T4" y="T5"/>
                </a:cxn>
                <a:cxn ang="0">
                  <a:pos x="T6" y="T7"/>
                </a:cxn>
                <a:cxn ang="0">
                  <a:pos x="T8" y="T9"/>
                </a:cxn>
                <a:cxn ang="0">
                  <a:pos x="T10" y="T11"/>
                </a:cxn>
              </a:cxnLst>
              <a:rect l="0" t="0" r="r" b="b"/>
              <a:pathLst>
                <a:path w="27" h="92">
                  <a:moveTo>
                    <a:pt x="27" y="92"/>
                  </a:moveTo>
                  <a:cubicBezTo>
                    <a:pt x="0" y="92"/>
                    <a:pt x="0" y="92"/>
                    <a:pt x="0" y="92"/>
                  </a:cubicBezTo>
                  <a:cubicBezTo>
                    <a:pt x="0" y="0"/>
                    <a:pt x="0" y="0"/>
                    <a:pt x="0" y="0"/>
                  </a:cubicBezTo>
                  <a:cubicBezTo>
                    <a:pt x="0" y="0"/>
                    <a:pt x="0" y="0"/>
                    <a:pt x="0" y="0"/>
                  </a:cubicBezTo>
                  <a:cubicBezTo>
                    <a:pt x="15" y="0"/>
                    <a:pt x="27" y="12"/>
                    <a:pt x="27" y="27"/>
                  </a:cubicBezTo>
                  <a:lnTo>
                    <a:pt x="27" y="92"/>
                  </a:lnTo>
                  <a:close/>
                </a:path>
              </a:pathLst>
            </a:custGeom>
            <a:solidFill>
              <a:srgbClr val="7766FF"/>
            </a:solidFill>
            <a:ln>
              <a:noFill/>
            </a:ln>
            <a:effectLst>
              <a:outerShdw blurRad="50800" dist="38100" dir="5400000" algn="t" rotWithShape="0">
                <a:prstClr val="black">
                  <a:alpha val="4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 name="Freeform 7"/>
            <p:cNvSpPr>
              <a:spLocks/>
            </p:cNvSpPr>
            <p:nvPr/>
          </p:nvSpPr>
          <p:spPr bwMode="auto">
            <a:xfrm>
              <a:off x="4260" y="820"/>
              <a:ext cx="242" cy="789"/>
            </a:xfrm>
            <a:custGeom>
              <a:avLst/>
              <a:gdLst>
                <a:gd name="T0" fmla="*/ 27 w 27"/>
                <a:gd name="T1" fmla="*/ 88 h 88"/>
                <a:gd name="T2" fmla="*/ 0 w 27"/>
                <a:gd name="T3" fmla="*/ 88 h 88"/>
                <a:gd name="T4" fmla="*/ 0 w 27"/>
                <a:gd name="T5" fmla="*/ 27 h 88"/>
                <a:gd name="T6" fmla="*/ 27 w 27"/>
                <a:gd name="T7" fmla="*/ 0 h 88"/>
                <a:gd name="T8" fmla="*/ 27 w 27"/>
                <a:gd name="T9" fmla="*/ 0 h 88"/>
                <a:gd name="T10" fmla="*/ 27 w 27"/>
                <a:gd name="T11" fmla="*/ 88 h 88"/>
              </a:gdLst>
              <a:ahLst/>
              <a:cxnLst>
                <a:cxn ang="0">
                  <a:pos x="T0" y="T1"/>
                </a:cxn>
                <a:cxn ang="0">
                  <a:pos x="T2" y="T3"/>
                </a:cxn>
                <a:cxn ang="0">
                  <a:pos x="T4" y="T5"/>
                </a:cxn>
                <a:cxn ang="0">
                  <a:pos x="T6" y="T7"/>
                </a:cxn>
                <a:cxn ang="0">
                  <a:pos x="T8" y="T9"/>
                </a:cxn>
                <a:cxn ang="0">
                  <a:pos x="T10" y="T11"/>
                </a:cxn>
              </a:cxnLst>
              <a:rect l="0" t="0" r="r" b="b"/>
              <a:pathLst>
                <a:path w="27" h="88">
                  <a:moveTo>
                    <a:pt x="27" y="88"/>
                  </a:moveTo>
                  <a:cubicBezTo>
                    <a:pt x="0" y="88"/>
                    <a:pt x="0" y="88"/>
                    <a:pt x="0" y="88"/>
                  </a:cubicBezTo>
                  <a:cubicBezTo>
                    <a:pt x="0" y="27"/>
                    <a:pt x="0" y="27"/>
                    <a:pt x="0" y="27"/>
                  </a:cubicBezTo>
                  <a:cubicBezTo>
                    <a:pt x="0" y="12"/>
                    <a:pt x="12" y="0"/>
                    <a:pt x="27" y="0"/>
                  </a:cubicBezTo>
                  <a:cubicBezTo>
                    <a:pt x="27" y="0"/>
                    <a:pt x="27" y="0"/>
                    <a:pt x="27" y="0"/>
                  </a:cubicBezTo>
                  <a:lnTo>
                    <a:pt x="27" y="88"/>
                  </a:lnTo>
                  <a:close/>
                </a:path>
              </a:pathLst>
            </a:custGeom>
            <a:solidFill>
              <a:srgbClr val="7766FF"/>
            </a:solidFill>
            <a:ln>
              <a:noFill/>
            </a:ln>
            <a:effectLst>
              <a:outerShdw blurRad="50800" dist="38100" dir="5400000" algn="t" rotWithShape="0">
                <a:prstClr val="black">
                  <a:alpha val="4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36" name="组合 35"/>
          <p:cNvGrpSpPr/>
          <p:nvPr/>
        </p:nvGrpSpPr>
        <p:grpSpPr>
          <a:xfrm>
            <a:off x="10463973" y="6528110"/>
            <a:ext cx="563093" cy="563093"/>
            <a:chOff x="304800" y="673100"/>
            <a:chExt cx="4000500" cy="4000500"/>
          </a:xfrm>
          <a:effectLst>
            <a:outerShdw blurRad="317500" dist="190500" dir="8100000" algn="tr" rotWithShape="0">
              <a:prstClr val="black">
                <a:alpha val="50000"/>
              </a:prstClr>
            </a:outerShdw>
          </a:effectLst>
        </p:grpSpPr>
        <p:sp>
          <p:nvSpPr>
            <p:cNvPr id="37" name="同心圆 678"/>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8" name="椭圆 37"/>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9" name="椭圆 38"/>
          <p:cNvSpPr/>
          <p:nvPr/>
        </p:nvSpPr>
        <p:spPr>
          <a:xfrm>
            <a:off x="11896046" y="2537408"/>
            <a:ext cx="123998" cy="123998"/>
          </a:xfrm>
          <a:prstGeom prst="ellipse">
            <a:avLst/>
          </a:prstGeom>
          <a:solidFill>
            <a:srgbClr val="7766FF"/>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0" name="组合 39"/>
          <p:cNvGrpSpPr/>
          <p:nvPr/>
        </p:nvGrpSpPr>
        <p:grpSpPr>
          <a:xfrm>
            <a:off x="12020044" y="6186402"/>
            <a:ext cx="430672" cy="430672"/>
            <a:chOff x="304800" y="673100"/>
            <a:chExt cx="4000500" cy="4000500"/>
          </a:xfrm>
          <a:effectLst>
            <a:outerShdw blurRad="317500" dist="190500" dir="8100000" algn="tr" rotWithShape="0">
              <a:prstClr val="black">
                <a:alpha val="50000"/>
              </a:prstClr>
            </a:outerShdw>
          </a:effectLst>
        </p:grpSpPr>
        <p:sp>
          <p:nvSpPr>
            <p:cNvPr id="41" name="同心圆 678"/>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2" name="椭圆 41"/>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3" name="椭圆 42"/>
          <p:cNvSpPr/>
          <p:nvPr/>
        </p:nvSpPr>
        <p:spPr>
          <a:xfrm>
            <a:off x="11108525" y="6708719"/>
            <a:ext cx="415029" cy="415029"/>
          </a:xfrm>
          <a:prstGeom prst="ellipse">
            <a:avLst/>
          </a:prstGeom>
          <a:solidFill>
            <a:srgbClr val="7766FF"/>
          </a:solidFill>
          <a:ln>
            <a:noFill/>
          </a:ln>
          <a:effectLst>
            <a:outerShdw blurRad="317500" dist="1905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44" name="组合 43"/>
          <p:cNvGrpSpPr/>
          <p:nvPr/>
        </p:nvGrpSpPr>
        <p:grpSpPr>
          <a:xfrm>
            <a:off x="311174" y="209324"/>
            <a:ext cx="307748" cy="307748"/>
            <a:chOff x="304800" y="673100"/>
            <a:chExt cx="4000500" cy="4000500"/>
          </a:xfrm>
          <a:effectLst>
            <a:outerShdw blurRad="317500" dist="190500" dir="8100000" algn="tr" rotWithShape="0">
              <a:prstClr val="black">
                <a:alpha val="50000"/>
              </a:prstClr>
            </a:outerShdw>
          </a:effectLst>
        </p:grpSpPr>
        <p:sp>
          <p:nvSpPr>
            <p:cNvPr id="45" name="同心圆 678"/>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6" name="椭圆 45"/>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7" name="组合 46"/>
          <p:cNvGrpSpPr/>
          <p:nvPr/>
        </p:nvGrpSpPr>
        <p:grpSpPr>
          <a:xfrm>
            <a:off x="696719" y="-146237"/>
            <a:ext cx="509435" cy="509435"/>
            <a:chOff x="304800" y="673100"/>
            <a:chExt cx="4000500" cy="4000500"/>
          </a:xfrm>
          <a:effectLst>
            <a:outerShdw blurRad="317500" dist="190500" dir="8100000" algn="tr" rotWithShape="0">
              <a:prstClr val="black">
                <a:alpha val="50000"/>
              </a:prstClr>
            </a:outerShdw>
          </a:effectLst>
        </p:grpSpPr>
        <p:sp>
          <p:nvSpPr>
            <p:cNvPr id="48" name="同心圆 678"/>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9" name="椭圆 48"/>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0" name="椭圆 49"/>
          <p:cNvSpPr/>
          <p:nvPr/>
        </p:nvSpPr>
        <p:spPr>
          <a:xfrm>
            <a:off x="91064" y="642032"/>
            <a:ext cx="226827" cy="226827"/>
          </a:xfrm>
          <a:prstGeom prst="ellipse">
            <a:avLst/>
          </a:prstGeom>
          <a:solidFill>
            <a:srgbClr val="7766FF"/>
          </a:solidFill>
          <a:ln>
            <a:noFill/>
          </a:ln>
          <a:effectLst>
            <a:outerShdw blurRad="317500" dist="1905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文本框 3"/>
          <p:cNvSpPr txBox="1"/>
          <p:nvPr/>
        </p:nvSpPr>
        <p:spPr>
          <a:xfrm>
            <a:off x="4646951" y="5556348"/>
            <a:ext cx="2898098" cy="461665"/>
          </a:xfrm>
          <a:prstGeom prst="rect">
            <a:avLst/>
          </a:prstGeom>
          <a:noFill/>
        </p:spPr>
        <p:txBody>
          <a:bodyPr wrap="square" rtlCol="0">
            <a:spAutoFit/>
          </a:bodyPr>
          <a:lstStyle/>
          <a:p>
            <a:pPr algn="dist"/>
            <a:r>
              <a:rPr lang="en-US" altLang="zh-CN" sz="2400" dirty="0" err="1">
                <a:solidFill>
                  <a:srgbClr val="7766FF"/>
                </a:solidFill>
              </a:rPr>
              <a:t>ComVision</a:t>
            </a:r>
            <a:r>
              <a:rPr lang="en-US" altLang="zh-CN" sz="2400" dirty="0">
                <a:solidFill>
                  <a:srgbClr val="7766FF"/>
                </a:solidFill>
              </a:rPr>
              <a:t> </a:t>
            </a:r>
            <a:r>
              <a:rPr lang="zh-CN" altLang="en-US" sz="2400" dirty="0">
                <a:solidFill>
                  <a:srgbClr val="7766FF"/>
                </a:solidFill>
              </a:rPr>
              <a:t>团队</a:t>
            </a:r>
          </a:p>
        </p:txBody>
      </p:sp>
    </p:spTree>
    <p:extLst>
      <p:ext uri="{BB962C8B-B14F-4D97-AF65-F5344CB8AC3E}">
        <p14:creationId xmlns:p14="http://schemas.microsoft.com/office/powerpoint/2010/main" val="3395361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40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fltVal val="0"/>
                                          </p:val>
                                        </p:tav>
                                        <p:tav tm="100000">
                                          <p:val>
                                            <p:strVal val="#ppt_h"/>
                                          </p:val>
                                        </p:tav>
                                      </p:tavLst>
                                    </p:anim>
                                    <p:animEffect transition="in" filter="fade">
                                      <p:cBhvr>
                                        <p:cTn id="9" dur="500"/>
                                        <p:tgtEl>
                                          <p:spTgt spid="12"/>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15"/>
                                        </p:tgtEl>
                                        <p:attrNameLst>
                                          <p:attrName>style.visibility</p:attrName>
                                        </p:attrNameLst>
                                      </p:cBhvr>
                                      <p:to>
                                        <p:strVal val="visible"/>
                                      </p:to>
                                    </p:set>
                                    <p:anim calcmode="lin" valueType="num">
                                      <p:cBhvr>
                                        <p:cTn id="12" dur="500" fill="hold"/>
                                        <p:tgtEl>
                                          <p:spTgt spid="15"/>
                                        </p:tgtEl>
                                        <p:attrNameLst>
                                          <p:attrName>ppt_w</p:attrName>
                                        </p:attrNameLst>
                                      </p:cBhvr>
                                      <p:tavLst>
                                        <p:tav tm="0">
                                          <p:val>
                                            <p:fltVal val="0"/>
                                          </p:val>
                                        </p:tav>
                                        <p:tav tm="100000">
                                          <p:val>
                                            <p:strVal val="#ppt_w"/>
                                          </p:val>
                                        </p:tav>
                                      </p:tavLst>
                                    </p:anim>
                                    <p:anim calcmode="lin" valueType="num">
                                      <p:cBhvr>
                                        <p:cTn id="13" dur="500" fill="hold"/>
                                        <p:tgtEl>
                                          <p:spTgt spid="15"/>
                                        </p:tgtEl>
                                        <p:attrNameLst>
                                          <p:attrName>ppt_h</p:attrName>
                                        </p:attrNameLst>
                                      </p:cBhvr>
                                      <p:tavLst>
                                        <p:tav tm="0">
                                          <p:val>
                                            <p:fltVal val="0"/>
                                          </p:val>
                                        </p:tav>
                                        <p:tav tm="100000">
                                          <p:val>
                                            <p:strVal val="#ppt_h"/>
                                          </p:val>
                                        </p:tav>
                                      </p:tavLst>
                                    </p:anim>
                                    <p:animEffect transition="in" filter="fade">
                                      <p:cBhvr>
                                        <p:cTn id="14" dur="500"/>
                                        <p:tgtEl>
                                          <p:spTgt spid="15"/>
                                        </p:tgtEl>
                                      </p:cBhvr>
                                    </p:animEffect>
                                  </p:childTnLst>
                                </p:cTn>
                              </p:par>
                              <p:par>
                                <p:cTn id="15" presetID="53" presetClass="entr" presetSubtype="16" fill="hold" grpId="0" nodeType="withEffect">
                                  <p:stCondLst>
                                    <p:cond delay="400"/>
                                  </p:stCondLst>
                                  <p:childTnLst>
                                    <p:set>
                                      <p:cBhvr>
                                        <p:cTn id="16" dur="1" fill="hold">
                                          <p:stCondLst>
                                            <p:cond delay="0"/>
                                          </p:stCondLst>
                                        </p:cTn>
                                        <p:tgtEl>
                                          <p:spTgt spid="16"/>
                                        </p:tgtEl>
                                        <p:attrNameLst>
                                          <p:attrName>style.visibility</p:attrName>
                                        </p:attrNameLst>
                                      </p:cBhvr>
                                      <p:to>
                                        <p:strVal val="visible"/>
                                      </p:to>
                                    </p:set>
                                    <p:anim calcmode="lin" valueType="num">
                                      <p:cBhvr>
                                        <p:cTn id="17" dur="500" fill="hold"/>
                                        <p:tgtEl>
                                          <p:spTgt spid="16"/>
                                        </p:tgtEl>
                                        <p:attrNameLst>
                                          <p:attrName>ppt_w</p:attrName>
                                        </p:attrNameLst>
                                      </p:cBhvr>
                                      <p:tavLst>
                                        <p:tav tm="0">
                                          <p:val>
                                            <p:fltVal val="0"/>
                                          </p:val>
                                        </p:tav>
                                        <p:tav tm="100000">
                                          <p:val>
                                            <p:strVal val="#ppt_w"/>
                                          </p:val>
                                        </p:tav>
                                      </p:tavLst>
                                    </p:anim>
                                    <p:anim calcmode="lin" valueType="num">
                                      <p:cBhvr>
                                        <p:cTn id="18" dur="500" fill="hold"/>
                                        <p:tgtEl>
                                          <p:spTgt spid="16"/>
                                        </p:tgtEl>
                                        <p:attrNameLst>
                                          <p:attrName>ppt_h</p:attrName>
                                        </p:attrNameLst>
                                      </p:cBhvr>
                                      <p:tavLst>
                                        <p:tav tm="0">
                                          <p:val>
                                            <p:fltVal val="0"/>
                                          </p:val>
                                        </p:tav>
                                        <p:tav tm="100000">
                                          <p:val>
                                            <p:strVal val="#ppt_h"/>
                                          </p:val>
                                        </p:tav>
                                      </p:tavLst>
                                    </p:anim>
                                    <p:animEffect transition="in" filter="fade">
                                      <p:cBhvr>
                                        <p:cTn id="19" dur="500"/>
                                        <p:tgtEl>
                                          <p:spTgt spid="16"/>
                                        </p:tgtEl>
                                      </p:cBhvr>
                                    </p:animEffect>
                                  </p:childTnLst>
                                </p:cTn>
                              </p:par>
                              <p:par>
                                <p:cTn id="20" presetID="53" presetClass="entr" presetSubtype="16" fill="hold" nodeType="withEffect">
                                  <p:stCondLst>
                                    <p:cond delay="0"/>
                                  </p:stCondLst>
                                  <p:childTnLst>
                                    <p:set>
                                      <p:cBhvr>
                                        <p:cTn id="21" dur="1" fill="hold">
                                          <p:stCondLst>
                                            <p:cond delay="0"/>
                                          </p:stCondLst>
                                        </p:cTn>
                                        <p:tgtEl>
                                          <p:spTgt spid="17"/>
                                        </p:tgtEl>
                                        <p:attrNameLst>
                                          <p:attrName>style.visibility</p:attrName>
                                        </p:attrNameLst>
                                      </p:cBhvr>
                                      <p:to>
                                        <p:strVal val="visible"/>
                                      </p:to>
                                    </p:set>
                                    <p:anim calcmode="lin" valueType="num">
                                      <p:cBhvr>
                                        <p:cTn id="22" dur="500" fill="hold"/>
                                        <p:tgtEl>
                                          <p:spTgt spid="17"/>
                                        </p:tgtEl>
                                        <p:attrNameLst>
                                          <p:attrName>ppt_w</p:attrName>
                                        </p:attrNameLst>
                                      </p:cBhvr>
                                      <p:tavLst>
                                        <p:tav tm="0">
                                          <p:val>
                                            <p:fltVal val="0"/>
                                          </p:val>
                                        </p:tav>
                                        <p:tav tm="100000">
                                          <p:val>
                                            <p:strVal val="#ppt_w"/>
                                          </p:val>
                                        </p:tav>
                                      </p:tavLst>
                                    </p:anim>
                                    <p:anim calcmode="lin" valueType="num">
                                      <p:cBhvr>
                                        <p:cTn id="23" dur="500" fill="hold"/>
                                        <p:tgtEl>
                                          <p:spTgt spid="17"/>
                                        </p:tgtEl>
                                        <p:attrNameLst>
                                          <p:attrName>ppt_h</p:attrName>
                                        </p:attrNameLst>
                                      </p:cBhvr>
                                      <p:tavLst>
                                        <p:tav tm="0">
                                          <p:val>
                                            <p:fltVal val="0"/>
                                          </p:val>
                                        </p:tav>
                                        <p:tav tm="100000">
                                          <p:val>
                                            <p:strVal val="#ppt_h"/>
                                          </p:val>
                                        </p:tav>
                                      </p:tavLst>
                                    </p:anim>
                                    <p:animEffect transition="in" filter="fade">
                                      <p:cBhvr>
                                        <p:cTn id="24" dur="500"/>
                                        <p:tgtEl>
                                          <p:spTgt spid="17"/>
                                        </p:tgtEl>
                                      </p:cBhvr>
                                    </p:animEffect>
                                  </p:childTnLst>
                                </p:cTn>
                              </p:par>
                              <p:par>
                                <p:cTn id="25" presetID="53" presetClass="entr" presetSubtype="16" fill="hold" nodeType="withEffect">
                                  <p:stCondLst>
                                    <p:cond delay="400"/>
                                  </p:stCondLst>
                                  <p:childTnLst>
                                    <p:set>
                                      <p:cBhvr>
                                        <p:cTn id="26" dur="1" fill="hold">
                                          <p:stCondLst>
                                            <p:cond delay="0"/>
                                          </p:stCondLst>
                                        </p:cTn>
                                        <p:tgtEl>
                                          <p:spTgt spid="20"/>
                                        </p:tgtEl>
                                        <p:attrNameLst>
                                          <p:attrName>style.visibility</p:attrName>
                                        </p:attrNameLst>
                                      </p:cBhvr>
                                      <p:to>
                                        <p:strVal val="visible"/>
                                      </p:to>
                                    </p:set>
                                    <p:anim calcmode="lin" valueType="num">
                                      <p:cBhvr>
                                        <p:cTn id="27" dur="500" fill="hold"/>
                                        <p:tgtEl>
                                          <p:spTgt spid="20"/>
                                        </p:tgtEl>
                                        <p:attrNameLst>
                                          <p:attrName>ppt_w</p:attrName>
                                        </p:attrNameLst>
                                      </p:cBhvr>
                                      <p:tavLst>
                                        <p:tav tm="0">
                                          <p:val>
                                            <p:fltVal val="0"/>
                                          </p:val>
                                        </p:tav>
                                        <p:tav tm="100000">
                                          <p:val>
                                            <p:strVal val="#ppt_w"/>
                                          </p:val>
                                        </p:tav>
                                      </p:tavLst>
                                    </p:anim>
                                    <p:anim calcmode="lin" valueType="num">
                                      <p:cBhvr>
                                        <p:cTn id="28" dur="500" fill="hold"/>
                                        <p:tgtEl>
                                          <p:spTgt spid="20"/>
                                        </p:tgtEl>
                                        <p:attrNameLst>
                                          <p:attrName>ppt_h</p:attrName>
                                        </p:attrNameLst>
                                      </p:cBhvr>
                                      <p:tavLst>
                                        <p:tav tm="0">
                                          <p:val>
                                            <p:fltVal val="0"/>
                                          </p:val>
                                        </p:tav>
                                        <p:tav tm="100000">
                                          <p:val>
                                            <p:strVal val="#ppt_h"/>
                                          </p:val>
                                        </p:tav>
                                      </p:tavLst>
                                    </p:anim>
                                    <p:animEffect transition="in" filter="fade">
                                      <p:cBhvr>
                                        <p:cTn id="29" dur="500"/>
                                        <p:tgtEl>
                                          <p:spTgt spid="20"/>
                                        </p:tgtEl>
                                      </p:cBhvr>
                                    </p:animEffect>
                                  </p:childTnLst>
                                </p:cTn>
                              </p:par>
                              <p:par>
                                <p:cTn id="30" presetID="53" presetClass="entr" presetSubtype="16" fill="hold" nodeType="withEffect">
                                  <p:stCondLst>
                                    <p:cond delay="200"/>
                                  </p:stCondLst>
                                  <p:childTnLst>
                                    <p:set>
                                      <p:cBhvr>
                                        <p:cTn id="31" dur="1" fill="hold">
                                          <p:stCondLst>
                                            <p:cond delay="0"/>
                                          </p:stCondLst>
                                        </p:cTn>
                                        <p:tgtEl>
                                          <p:spTgt spid="23"/>
                                        </p:tgtEl>
                                        <p:attrNameLst>
                                          <p:attrName>style.visibility</p:attrName>
                                        </p:attrNameLst>
                                      </p:cBhvr>
                                      <p:to>
                                        <p:strVal val="visible"/>
                                      </p:to>
                                    </p:set>
                                    <p:anim calcmode="lin" valueType="num">
                                      <p:cBhvr>
                                        <p:cTn id="32" dur="500" fill="hold"/>
                                        <p:tgtEl>
                                          <p:spTgt spid="23"/>
                                        </p:tgtEl>
                                        <p:attrNameLst>
                                          <p:attrName>ppt_w</p:attrName>
                                        </p:attrNameLst>
                                      </p:cBhvr>
                                      <p:tavLst>
                                        <p:tav tm="0">
                                          <p:val>
                                            <p:fltVal val="0"/>
                                          </p:val>
                                        </p:tav>
                                        <p:tav tm="100000">
                                          <p:val>
                                            <p:strVal val="#ppt_w"/>
                                          </p:val>
                                        </p:tav>
                                      </p:tavLst>
                                    </p:anim>
                                    <p:anim calcmode="lin" valueType="num">
                                      <p:cBhvr>
                                        <p:cTn id="33" dur="500" fill="hold"/>
                                        <p:tgtEl>
                                          <p:spTgt spid="23"/>
                                        </p:tgtEl>
                                        <p:attrNameLst>
                                          <p:attrName>ppt_h</p:attrName>
                                        </p:attrNameLst>
                                      </p:cBhvr>
                                      <p:tavLst>
                                        <p:tav tm="0">
                                          <p:val>
                                            <p:fltVal val="0"/>
                                          </p:val>
                                        </p:tav>
                                        <p:tav tm="100000">
                                          <p:val>
                                            <p:strVal val="#ppt_h"/>
                                          </p:val>
                                        </p:tav>
                                      </p:tavLst>
                                    </p:anim>
                                    <p:animEffect transition="in" filter="fade">
                                      <p:cBhvr>
                                        <p:cTn id="34" dur="500"/>
                                        <p:tgtEl>
                                          <p:spTgt spid="23"/>
                                        </p:tgtEl>
                                      </p:cBhvr>
                                    </p:animEffect>
                                  </p:childTnLst>
                                </p:cTn>
                              </p:par>
                              <p:par>
                                <p:cTn id="35" presetID="53" presetClass="entr" presetSubtype="16" fill="hold" grpId="0" nodeType="withEffect">
                                  <p:stCondLst>
                                    <p:cond delay="200"/>
                                  </p:stCondLst>
                                  <p:childTnLst>
                                    <p:set>
                                      <p:cBhvr>
                                        <p:cTn id="36" dur="1" fill="hold">
                                          <p:stCondLst>
                                            <p:cond delay="0"/>
                                          </p:stCondLst>
                                        </p:cTn>
                                        <p:tgtEl>
                                          <p:spTgt spid="26"/>
                                        </p:tgtEl>
                                        <p:attrNameLst>
                                          <p:attrName>style.visibility</p:attrName>
                                        </p:attrNameLst>
                                      </p:cBhvr>
                                      <p:to>
                                        <p:strVal val="visible"/>
                                      </p:to>
                                    </p:set>
                                    <p:anim calcmode="lin" valueType="num">
                                      <p:cBhvr>
                                        <p:cTn id="37" dur="500" fill="hold"/>
                                        <p:tgtEl>
                                          <p:spTgt spid="26"/>
                                        </p:tgtEl>
                                        <p:attrNameLst>
                                          <p:attrName>ppt_w</p:attrName>
                                        </p:attrNameLst>
                                      </p:cBhvr>
                                      <p:tavLst>
                                        <p:tav tm="0">
                                          <p:val>
                                            <p:fltVal val="0"/>
                                          </p:val>
                                        </p:tav>
                                        <p:tav tm="100000">
                                          <p:val>
                                            <p:strVal val="#ppt_w"/>
                                          </p:val>
                                        </p:tav>
                                      </p:tavLst>
                                    </p:anim>
                                    <p:anim calcmode="lin" valueType="num">
                                      <p:cBhvr>
                                        <p:cTn id="38" dur="500" fill="hold"/>
                                        <p:tgtEl>
                                          <p:spTgt spid="26"/>
                                        </p:tgtEl>
                                        <p:attrNameLst>
                                          <p:attrName>ppt_h</p:attrName>
                                        </p:attrNameLst>
                                      </p:cBhvr>
                                      <p:tavLst>
                                        <p:tav tm="0">
                                          <p:val>
                                            <p:fltVal val="0"/>
                                          </p:val>
                                        </p:tav>
                                        <p:tav tm="100000">
                                          <p:val>
                                            <p:strVal val="#ppt_h"/>
                                          </p:val>
                                        </p:tav>
                                      </p:tavLst>
                                    </p:anim>
                                    <p:animEffect transition="in" filter="fade">
                                      <p:cBhvr>
                                        <p:cTn id="39" dur="500"/>
                                        <p:tgtEl>
                                          <p:spTgt spid="26"/>
                                        </p:tgtEl>
                                      </p:cBhvr>
                                    </p:animEffect>
                                  </p:childTnLst>
                                </p:cTn>
                              </p:par>
                              <p:par>
                                <p:cTn id="40" presetID="53" presetClass="entr" presetSubtype="16" fill="hold" grpId="0" nodeType="withEffect">
                                  <p:stCondLst>
                                    <p:cond delay="0"/>
                                  </p:stCondLst>
                                  <p:childTnLst>
                                    <p:set>
                                      <p:cBhvr>
                                        <p:cTn id="41" dur="1" fill="hold">
                                          <p:stCondLst>
                                            <p:cond delay="0"/>
                                          </p:stCondLst>
                                        </p:cTn>
                                        <p:tgtEl>
                                          <p:spTgt spid="27"/>
                                        </p:tgtEl>
                                        <p:attrNameLst>
                                          <p:attrName>style.visibility</p:attrName>
                                        </p:attrNameLst>
                                      </p:cBhvr>
                                      <p:to>
                                        <p:strVal val="visible"/>
                                      </p:to>
                                    </p:set>
                                    <p:anim calcmode="lin" valueType="num">
                                      <p:cBhvr>
                                        <p:cTn id="42" dur="500" fill="hold"/>
                                        <p:tgtEl>
                                          <p:spTgt spid="27"/>
                                        </p:tgtEl>
                                        <p:attrNameLst>
                                          <p:attrName>ppt_w</p:attrName>
                                        </p:attrNameLst>
                                      </p:cBhvr>
                                      <p:tavLst>
                                        <p:tav tm="0">
                                          <p:val>
                                            <p:fltVal val="0"/>
                                          </p:val>
                                        </p:tav>
                                        <p:tav tm="100000">
                                          <p:val>
                                            <p:strVal val="#ppt_w"/>
                                          </p:val>
                                        </p:tav>
                                      </p:tavLst>
                                    </p:anim>
                                    <p:anim calcmode="lin" valueType="num">
                                      <p:cBhvr>
                                        <p:cTn id="43" dur="500" fill="hold"/>
                                        <p:tgtEl>
                                          <p:spTgt spid="27"/>
                                        </p:tgtEl>
                                        <p:attrNameLst>
                                          <p:attrName>ppt_h</p:attrName>
                                        </p:attrNameLst>
                                      </p:cBhvr>
                                      <p:tavLst>
                                        <p:tav tm="0">
                                          <p:val>
                                            <p:fltVal val="0"/>
                                          </p:val>
                                        </p:tav>
                                        <p:tav tm="100000">
                                          <p:val>
                                            <p:strVal val="#ppt_h"/>
                                          </p:val>
                                        </p:tav>
                                      </p:tavLst>
                                    </p:anim>
                                    <p:animEffect transition="in" filter="fade">
                                      <p:cBhvr>
                                        <p:cTn id="44" dur="500"/>
                                        <p:tgtEl>
                                          <p:spTgt spid="27"/>
                                        </p:tgtEl>
                                      </p:cBhvr>
                                    </p:animEffect>
                                  </p:childTnLst>
                                </p:cTn>
                              </p:par>
                              <p:par>
                                <p:cTn id="45" presetID="53" presetClass="entr" presetSubtype="16" fill="hold" nodeType="withEffect">
                                  <p:stCondLst>
                                    <p:cond delay="400"/>
                                  </p:stCondLst>
                                  <p:childTnLst>
                                    <p:set>
                                      <p:cBhvr>
                                        <p:cTn id="46" dur="1" fill="hold">
                                          <p:stCondLst>
                                            <p:cond delay="0"/>
                                          </p:stCondLst>
                                        </p:cTn>
                                        <p:tgtEl>
                                          <p:spTgt spid="28"/>
                                        </p:tgtEl>
                                        <p:attrNameLst>
                                          <p:attrName>style.visibility</p:attrName>
                                        </p:attrNameLst>
                                      </p:cBhvr>
                                      <p:to>
                                        <p:strVal val="visible"/>
                                      </p:to>
                                    </p:set>
                                    <p:anim calcmode="lin" valueType="num">
                                      <p:cBhvr>
                                        <p:cTn id="47" dur="500" fill="hold"/>
                                        <p:tgtEl>
                                          <p:spTgt spid="28"/>
                                        </p:tgtEl>
                                        <p:attrNameLst>
                                          <p:attrName>ppt_w</p:attrName>
                                        </p:attrNameLst>
                                      </p:cBhvr>
                                      <p:tavLst>
                                        <p:tav tm="0">
                                          <p:val>
                                            <p:fltVal val="0"/>
                                          </p:val>
                                        </p:tav>
                                        <p:tav tm="100000">
                                          <p:val>
                                            <p:strVal val="#ppt_w"/>
                                          </p:val>
                                        </p:tav>
                                      </p:tavLst>
                                    </p:anim>
                                    <p:anim calcmode="lin" valueType="num">
                                      <p:cBhvr>
                                        <p:cTn id="48" dur="500" fill="hold"/>
                                        <p:tgtEl>
                                          <p:spTgt spid="28"/>
                                        </p:tgtEl>
                                        <p:attrNameLst>
                                          <p:attrName>ppt_h</p:attrName>
                                        </p:attrNameLst>
                                      </p:cBhvr>
                                      <p:tavLst>
                                        <p:tav tm="0">
                                          <p:val>
                                            <p:fltVal val="0"/>
                                          </p:val>
                                        </p:tav>
                                        <p:tav tm="100000">
                                          <p:val>
                                            <p:strVal val="#ppt_h"/>
                                          </p:val>
                                        </p:tav>
                                      </p:tavLst>
                                    </p:anim>
                                    <p:animEffect transition="in" filter="fade">
                                      <p:cBhvr>
                                        <p:cTn id="49" dur="500"/>
                                        <p:tgtEl>
                                          <p:spTgt spid="28"/>
                                        </p:tgtEl>
                                      </p:cBhvr>
                                    </p:animEffect>
                                  </p:childTnLst>
                                </p:cTn>
                              </p:par>
                              <p:par>
                                <p:cTn id="50" presetID="53" presetClass="entr" presetSubtype="16" fill="hold" grpId="0" nodeType="withEffect">
                                  <p:stCondLst>
                                    <p:cond delay="400"/>
                                  </p:stCondLst>
                                  <p:childTnLst>
                                    <p:set>
                                      <p:cBhvr>
                                        <p:cTn id="51" dur="1" fill="hold">
                                          <p:stCondLst>
                                            <p:cond delay="0"/>
                                          </p:stCondLst>
                                        </p:cTn>
                                        <p:tgtEl>
                                          <p:spTgt spid="31"/>
                                        </p:tgtEl>
                                        <p:attrNameLst>
                                          <p:attrName>style.visibility</p:attrName>
                                        </p:attrNameLst>
                                      </p:cBhvr>
                                      <p:to>
                                        <p:strVal val="visible"/>
                                      </p:to>
                                    </p:set>
                                    <p:anim calcmode="lin" valueType="num">
                                      <p:cBhvr>
                                        <p:cTn id="52" dur="500" fill="hold"/>
                                        <p:tgtEl>
                                          <p:spTgt spid="31"/>
                                        </p:tgtEl>
                                        <p:attrNameLst>
                                          <p:attrName>ppt_w</p:attrName>
                                        </p:attrNameLst>
                                      </p:cBhvr>
                                      <p:tavLst>
                                        <p:tav tm="0">
                                          <p:val>
                                            <p:fltVal val="0"/>
                                          </p:val>
                                        </p:tav>
                                        <p:tav tm="100000">
                                          <p:val>
                                            <p:strVal val="#ppt_w"/>
                                          </p:val>
                                        </p:tav>
                                      </p:tavLst>
                                    </p:anim>
                                    <p:anim calcmode="lin" valueType="num">
                                      <p:cBhvr>
                                        <p:cTn id="53" dur="500" fill="hold"/>
                                        <p:tgtEl>
                                          <p:spTgt spid="31"/>
                                        </p:tgtEl>
                                        <p:attrNameLst>
                                          <p:attrName>ppt_h</p:attrName>
                                        </p:attrNameLst>
                                      </p:cBhvr>
                                      <p:tavLst>
                                        <p:tav tm="0">
                                          <p:val>
                                            <p:fltVal val="0"/>
                                          </p:val>
                                        </p:tav>
                                        <p:tav tm="100000">
                                          <p:val>
                                            <p:strVal val="#ppt_h"/>
                                          </p:val>
                                        </p:tav>
                                      </p:tavLst>
                                    </p:anim>
                                    <p:animEffect transition="in" filter="fade">
                                      <p:cBhvr>
                                        <p:cTn id="54" dur="500"/>
                                        <p:tgtEl>
                                          <p:spTgt spid="31"/>
                                        </p:tgtEl>
                                      </p:cBhvr>
                                    </p:animEffect>
                                  </p:childTnLst>
                                </p:cTn>
                              </p:par>
                              <p:par>
                                <p:cTn id="55" presetID="53" presetClass="entr" presetSubtype="16" fill="hold" grpId="0" nodeType="withEffect">
                                  <p:stCondLst>
                                    <p:cond delay="200"/>
                                  </p:stCondLst>
                                  <p:childTnLst>
                                    <p:set>
                                      <p:cBhvr>
                                        <p:cTn id="56" dur="1" fill="hold">
                                          <p:stCondLst>
                                            <p:cond delay="0"/>
                                          </p:stCondLst>
                                        </p:cTn>
                                        <p:tgtEl>
                                          <p:spTgt spid="32"/>
                                        </p:tgtEl>
                                        <p:attrNameLst>
                                          <p:attrName>style.visibility</p:attrName>
                                        </p:attrNameLst>
                                      </p:cBhvr>
                                      <p:to>
                                        <p:strVal val="visible"/>
                                      </p:to>
                                    </p:set>
                                    <p:anim calcmode="lin" valueType="num">
                                      <p:cBhvr>
                                        <p:cTn id="57" dur="500" fill="hold"/>
                                        <p:tgtEl>
                                          <p:spTgt spid="32"/>
                                        </p:tgtEl>
                                        <p:attrNameLst>
                                          <p:attrName>ppt_w</p:attrName>
                                        </p:attrNameLst>
                                      </p:cBhvr>
                                      <p:tavLst>
                                        <p:tav tm="0">
                                          <p:val>
                                            <p:fltVal val="0"/>
                                          </p:val>
                                        </p:tav>
                                        <p:tav tm="100000">
                                          <p:val>
                                            <p:strVal val="#ppt_w"/>
                                          </p:val>
                                        </p:tav>
                                      </p:tavLst>
                                    </p:anim>
                                    <p:anim calcmode="lin" valueType="num">
                                      <p:cBhvr>
                                        <p:cTn id="58" dur="500" fill="hold"/>
                                        <p:tgtEl>
                                          <p:spTgt spid="32"/>
                                        </p:tgtEl>
                                        <p:attrNameLst>
                                          <p:attrName>ppt_h</p:attrName>
                                        </p:attrNameLst>
                                      </p:cBhvr>
                                      <p:tavLst>
                                        <p:tav tm="0">
                                          <p:val>
                                            <p:fltVal val="0"/>
                                          </p:val>
                                        </p:tav>
                                        <p:tav tm="100000">
                                          <p:val>
                                            <p:strVal val="#ppt_h"/>
                                          </p:val>
                                        </p:tav>
                                      </p:tavLst>
                                    </p:anim>
                                    <p:animEffect transition="in" filter="fade">
                                      <p:cBhvr>
                                        <p:cTn id="59" dur="500"/>
                                        <p:tgtEl>
                                          <p:spTgt spid="32"/>
                                        </p:tgtEl>
                                      </p:cBhvr>
                                    </p:animEffect>
                                  </p:childTnLst>
                                </p:cTn>
                              </p:par>
                              <p:par>
                                <p:cTn id="60" presetID="53" presetClass="entr" presetSubtype="16" fill="hold" nodeType="withEffect">
                                  <p:stCondLst>
                                    <p:cond delay="400"/>
                                  </p:stCondLst>
                                  <p:childTnLst>
                                    <p:set>
                                      <p:cBhvr>
                                        <p:cTn id="61" dur="1" fill="hold">
                                          <p:stCondLst>
                                            <p:cond delay="0"/>
                                          </p:stCondLst>
                                        </p:cTn>
                                        <p:tgtEl>
                                          <p:spTgt spid="33"/>
                                        </p:tgtEl>
                                        <p:attrNameLst>
                                          <p:attrName>style.visibility</p:attrName>
                                        </p:attrNameLst>
                                      </p:cBhvr>
                                      <p:to>
                                        <p:strVal val="visible"/>
                                      </p:to>
                                    </p:set>
                                    <p:anim calcmode="lin" valueType="num">
                                      <p:cBhvr>
                                        <p:cTn id="62" dur="500" fill="hold"/>
                                        <p:tgtEl>
                                          <p:spTgt spid="33"/>
                                        </p:tgtEl>
                                        <p:attrNameLst>
                                          <p:attrName>ppt_w</p:attrName>
                                        </p:attrNameLst>
                                      </p:cBhvr>
                                      <p:tavLst>
                                        <p:tav tm="0">
                                          <p:val>
                                            <p:fltVal val="0"/>
                                          </p:val>
                                        </p:tav>
                                        <p:tav tm="100000">
                                          <p:val>
                                            <p:strVal val="#ppt_w"/>
                                          </p:val>
                                        </p:tav>
                                      </p:tavLst>
                                    </p:anim>
                                    <p:anim calcmode="lin" valueType="num">
                                      <p:cBhvr>
                                        <p:cTn id="63" dur="500" fill="hold"/>
                                        <p:tgtEl>
                                          <p:spTgt spid="33"/>
                                        </p:tgtEl>
                                        <p:attrNameLst>
                                          <p:attrName>ppt_h</p:attrName>
                                        </p:attrNameLst>
                                      </p:cBhvr>
                                      <p:tavLst>
                                        <p:tav tm="0">
                                          <p:val>
                                            <p:fltVal val="0"/>
                                          </p:val>
                                        </p:tav>
                                        <p:tav tm="100000">
                                          <p:val>
                                            <p:strVal val="#ppt_h"/>
                                          </p:val>
                                        </p:tav>
                                      </p:tavLst>
                                    </p:anim>
                                    <p:animEffect transition="in" filter="fade">
                                      <p:cBhvr>
                                        <p:cTn id="64" dur="500"/>
                                        <p:tgtEl>
                                          <p:spTgt spid="33"/>
                                        </p:tgtEl>
                                      </p:cBhvr>
                                    </p:animEffect>
                                  </p:childTnLst>
                                </p:cTn>
                              </p:par>
                              <p:par>
                                <p:cTn id="65" presetID="53" presetClass="entr" presetSubtype="16" fill="hold" nodeType="withEffect">
                                  <p:stCondLst>
                                    <p:cond delay="0"/>
                                  </p:stCondLst>
                                  <p:childTnLst>
                                    <p:set>
                                      <p:cBhvr>
                                        <p:cTn id="66" dur="1" fill="hold">
                                          <p:stCondLst>
                                            <p:cond delay="0"/>
                                          </p:stCondLst>
                                        </p:cTn>
                                        <p:tgtEl>
                                          <p:spTgt spid="36"/>
                                        </p:tgtEl>
                                        <p:attrNameLst>
                                          <p:attrName>style.visibility</p:attrName>
                                        </p:attrNameLst>
                                      </p:cBhvr>
                                      <p:to>
                                        <p:strVal val="visible"/>
                                      </p:to>
                                    </p:set>
                                    <p:anim calcmode="lin" valueType="num">
                                      <p:cBhvr>
                                        <p:cTn id="67" dur="500" fill="hold"/>
                                        <p:tgtEl>
                                          <p:spTgt spid="36"/>
                                        </p:tgtEl>
                                        <p:attrNameLst>
                                          <p:attrName>ppt_w</p:attrName>
                                        </p:attrNameLst>
                                      </p:cBhvr>
                                      <p:tavLst>
                                        <p:tav tm="0">
                                          <p:val>
                                            <p:fltVal val="0"/>
                                          </p:val>
                                        </p:tav>
                                        <p:tav tm="100000">
                                          <p:val>
                                            <p:strVal val="#ppt_w"/>
                                          </p:val>
                                        </p:tav>
                                      </p:tavLst>
                                    </p:anim>
                                    <p:anim calcmode="lin" valueType="num">
                                      <p:cBhvr>
                                        <p:cTn id="68" dur="500" fill="hold"/>
                                        <p:tgtEl>
                                          <p:spTgt spid="36"/>
                                        </p:tgtEl>
                                        <p:attrNameLst>
                                          <p:attrName>ppt_h</p:attrName>
                                        </p:attrNameLst>
                                      </p:cBhvr>
                                      <p:tavLst>
                                        <p:tav tm="0">
                                          <p:val>
                                            <p:fltVal val="0"/>
                                          </p:val>
                                        </p:tav>
                                        <p:tav tm="100000">
                                          <p:val>
                                            <p:strVal val="#ppt_h"/>
                                          </p:val>
                                        </p:tav>
                                      </p:tavLst>
                                    </p:anim>
                                    <p:animEffect transition="in" filter="fade">
                                      <p:cBhvr>
                                        <p:cTn id="69" dur="500"/>
                                        <p:tgtEl>
                                          <p:spTgt spid="36"/>
                                        </p:tgtEl>
                                      </p:cBhvr>
                                    </p:animEffect>
                                  </p:childTnLst>
                                </p:cTn>
                              </p:par>
                              <p:par>
                                <p:cTn id="70" presetID="53" presetClass="entr" presetSubtype="16" fill="hold" grpId="0" nodeType="withEffect">
                                  <p:stCondLst>
                                    <p:cond delay="0"/>
                                  </p:stCondLst>
                                  <p:childTnLst>
                                    <p:set>
                                      <p:cBhvr>
                                        <p:cTn id="71" dur="1" fill="hold">
                                          <p:stCondLst>
                                            <p:cond delay="0"/>
                                          </p:stCondLst>
                                        </p:cTn>
                                        <p:tgtEl>
                                          <p:spTgt spid="39"/>
                                        </p:tgtEl>
                                        <p:attrNameLst>
                                          <p:attrName>style.visibility</p:attrName>
                                        </p:attrNameLst>
                                      </p:cBhvr>
                                      <p:to>
                                        <p:strVal val="visible"/>
                                      </p:to>
                                    </p:set>
                                    <p:anim calcmode="lin" valueType="num">
                                      <p:cBhvr>
                                        <p:cTn id="72" dur="500" fill="hold"/>
                                        <p:tgtEl>
                                          <p:spTgt spid="39"/>
                                        </p:tgtEl>
                                        <p:attrNameLst>
                                          <p:attrName>ppt_w</p:attrName>
                                        </p:attrNameLst>
                                      </p:cBhvr>
                                      <p:tavLst>
                                        <p:tav tm="0">
                                          <p:val>
                                            <p:fltVal val="0"/>
                                          </p:val>
                                        </p:tav>
                                        <p:tav tm="100000">
                                          <p:val>
                                            <p:strVal val="#ppt_w"/>
                                          </p:val>
                                        </p:tav>
                                      </p:tavLst>
                                    </p:anim>
                                    <p:anim calcmode="lin" valueType="num">
                                      <p:cBhvr>
                                        <p:cTn id="73" dur="500" fill="hold"/>
                                        <p:tgtEl>
                                          <p:spTgt spid="39"/>
                                        </p:tgtEl>
                                        <p:attrNameLst>
                                          <p:attrName>ppt_h</p:attrName>
                                        </p:attrNameLst>
                                      </p:cBhvr>
                                      <p:tavLst>
                                        <p:tav tm="0">
                                          <p:val>
                                            <p:fltVal val="0"/>
                                          </p:val>
                                        </p:tav>
                                        <p:tav tm="100000">
                                          <p:val>
                                            <p:strVal val="#ppt_h"/>
                                          </p:val>
                                        </p:tav>
                                      </p:tavLst>
                                    </p:anim>
                                    <p:animEffect transition="in" filter="fade">
                                      <p:cBhvr>
                                        <p:cTn id="74" dur="500"/>
                                        <p:tgtEl>
                                          <p:spTgt spid="39"/>
                                        </p:tgtEl>
                                      </p:cBhvr>
                                    </p:animEffect>
                                  </p:childTnLst>
                                </p:cTn>
                              </p:par>
                              <p:par>
                                <p:cTn id="75" presetID="53" presetClass="entr" presetSubtype="16" fill="hold" nodeType="withEffect">
                                  <p:stCondLst>
                                    <p:cond delay="0"/>
                                  </p:stCondLst>
                                  <p:childTnLst>
                                    <p:set>
                                      <p:cBhvr>
                                        <p:cTn id="76" dur="1" fill="hold">
                                          <p:stCondLst>
                                            <p:cond delay="0"/>
                                          </p:stCondLst>
                                        </p:cTn>
                                        <p:tgtEl>
                                          <p:spTgt spid="40"/>
                                        </p:tgtEl>
                                        <p:attrNameLst>
                                          <p:attrName>style.visibility</p:attrName>
                                        </p:attrNameLst>
                                      </p:cBhvr>
                                      <p:to>
                                        <p:strVal val="visible"/>
                                      </p:to>
                                    </p:set>
                                    <p:anim calcmode="lin" valueType="num">
                                      <p:cBhvr>
                                        <p:cTn id="77" dur="500" fill="hold"/>
                                        <p:tgtEl>
                                          <p:spTgt spid="40"/>
                                        </p:tgtEl>
                                        <p:attrNameLst>
                                          <p:attrName>ppt_w</p:attrName>
                                        </p:attrNameLst>
                                      </p:cBhvr>
                                      <p:tavLst>
                                        <p:tav tm="0">
                                          <p:val>
                                            <p:fltVal val="0"/>
                                          </p:val>
                                        </p:tav>
                                        <p:tav tm="100000">
                                          <p:val>
                                            <p:strVal val="#ppt_w"/>
                                          </p:val>
                                        </p:tav>
                                      </p:tavLst>
                                    </p:anim>
                                    <p:anim calcmode="lin" valueType="num">
                                      <p:cBhvr>
                                        <p:cTn id="78" dur="500" fill="hold"/>
                                        <p:tgtEl>
                                          <p:spTgt spid="40"/>
                                        </p:tgtEl>
                                        <p:attrNameLst>
                                          <p:attrName>ppt_h</p:attrName>
                                        </p:attrNameLst>
                                      </p:cBhvr>
                                      <p:tavLst>
                                        <p:tav tm="0">
                                          <p:val>
                                            <p:fltVal val="0"/>
                                          </p:val>
                                        </p:tav>
                                        <p:tav tm="100000">
                                          <p:val>
                                            <p:strVal val="#ppt_h"/>
                                          </p:val>
                                        </p:tav>
                                      </p:tavLst>
                                    </p:anim>
                                    <p:animEffect transition="in" filter="fade">
                                      <p:cBhvr>
                                        <p:cTn id="79" dur="500"/>
                                        <p:tgtEl>
                                          <p:spTgt spid="40"/>
                                        </p:tgtEl>
                                      </p:cBhvr>
                                    </p:animEffect>
                                  </p:childTnLst>
                                </p:cTn>
                              </p:par>
                              <p:par>
                                <p:cTn id="80" presetID="53" presetClass="entr" presetSubtype="16" fill="hold" grpId="0" nodeType="withEffect">
                                  <p:stCondLst>
                                    <p:cond delay="0"/>
                                  </p:stCondLst>
                                  <p:childTnLst>
                                    <p:set>
                                      <p:cBhvr>
                                        <p:cTn id="81" dur="1" fill="hold">
                                          <p:stCondLst>
                                            <p:cond delay="0"/>
                                          </p:stCondLst>
                                        </p:cTn>
                                        <p:tgtEl>
                                          <p:spTgt spid="43"/>
                                        </p:tgtEl>
                                        <p:attrNameLst>
                                          <p:attrName>style.visibility</p:attrName>
                                        </p:attrNameLst>
                                      </p:cBhvr>
                                      <p:to>
                                        <p:strVal val="visible"/>
                                      </p:to>
                                    </p:set>
                                    <p:anim calcmode="lin" valueType="num">
                                      <p:cBhvr>
                                        <p:cTn id="82" dur="500" fill="hold"/>
                                        <p:tgtEl>
                                          <p:spTgt spid="43"/>
                                        </p:tgtEl>
                                        <p:attrNameLst>
                                          <p:attrName>ppt_w</p:attrName>
                                        </p:attrNameLst>
                                      </p:cBhvr>
                                      <p:tavLst>
                                        <p:tav tm="0">
                                          <p:val>
                                            <p:fltVal val="0"/>
                                          </p:val>
                                        </p:tav>
                                        <p:tav tm="100000">
                                          <p:val>
                                            <p:strVal val="#ppt_w"/>
                                          </p:val>
                                        </p:tav>
                                      </p:tavLst>
                                    </p:anim>
                                    <p:anim calcmode="lin" valueType="num">
                                      <p:cBhvr>
                                        <p:cTn id="83" dur="500" fill="hold"/>
                                        <p:tgtEl>
                                          <p:spTgt spid="43"/>
                                        </p:tgtEl>
                                        <p:attrNameLst>
                                          <p:attrName>ppt_h</p:attrName>
                                        </p:attrNameLst>
                                      </p:cBhvr>
                                      <p:tavLst>
                                        <p:tav tm="0">
                                          <p:val>
                                            <p:fltVal val="0"/>
                                          </p:val>
                                        </p:tav>
                                        <p:tav tm="100000">
                                          <p:val>
                                            <p:strVal val="#ppt_h"/>
                                          </p:val>
                                        </p:tav>
                                      </p:tavLst>
                                    </p:anim>
                                    <p:animEffect transition="in" filter="fade">
                                      <p:cBhvr>
                                        <p:cTn id="84" dur="500"/>
                                        <p:tgtEl>
                                          <p:spTgt spid="43"/>
                                        </p:tgtEl>
                                      </p:cBhvr>
                                    </p:animEffect>
                                  </p:childTnLst>
                                </p:cTn>
                              </p:par>
                              <p:par>
                                <p:cTn id="85" presetID="53" presetClass="entr" presetSubtype="16" fill="hold" nodeType="withEffect">
                                  <p:stCondLst>
                                    <p:cond delay="0"/>
                                  </p:stCondLst>
                                  <p:childTnLst>
                                    <p:set>
                                      <p:cBhvr>
                                        <p:cTn id="86" dur="1" fill="hold">
                                          <p:stCondLst>
                                            <p:cond delay="0"/>
                                          </p:stCondLst>
                                        </p:cTn>
                                        <p:tgtEl>
                                          <p:spTgt spid="44"/>
                                        </p:tgtEl>
                                        <p:attrNameLst>
                                          <p:attrName>style.visibility</p:attrName>
                                        </p:attrNameLst>
                                      </p:cBhvr>
                                      <p:to>
                                        <p:strVal val="visible"/>
                                      </p:to>
                                    </p:set>
                                    <p:anim calcmode="lin" valueType="num">
                                      <p:cBhvr>
                                        <p:cTn id="87" dur="500" fill="hold"/>
                                        <p:tgtEl>
                                          <p:spTgt spid="44"/>
                                        </p:tgtEl>
                                        <p:attrNameLst>
                                          <p:attrName>ppt_w</p:attrName>
                                        </p:attrNameLst>
                                      </p:cBhvr>
                                      <p:tavLst>
                                        <p:tav tm="0">
                                          <p:val>
                                            <p:fltVal val="0"/>
                                          </p:val>
                                        </p:tav>
                                        <p:tav tm="100000">
                                          <p:val>
                                            <p:strVal val="#ppt_w"/>
                                          </p:val>
                                        </p:tav>
                                      </p:tavLst>
                                    </p:anim>
                                    <p:anim calcmode="lin" valueType="num">
                                      <p:cBhvr>
                                        <p:cTn id="88" dur="500" fill="hold"/>
                                        <p:tgtEl>
                                          <p:spTgt spid="44"/>
                                        </p:tgtEl>
                                        <p:attrNameLst>
                                          <p:attrName>ppt_h</p:attrName>
                                        </p:attrNameLst>
                                      </p:cBhvr>
                                      <p:tavLst>
                                        <p:tav tm="0">
                                          <p:val>
                                            <p:fltVal val="0"/>
                                          </p:val>
                                        </p:tav>
                                        <p:tav tm="100000">
                                          <p:val>
                                            <p:strVal val="#ppt_h"/>
                                          </p:val>
                                        </p:tav>
                                      </p:tavLst>
                                    </p:anim>
                                    <p:animEffect transition="in" filter="fade">
                                      <p:cBhvr>
                                        <p:cTn id="89" dur="500"/>
                                        <p:tgtEl>
                                          <p:spTgt spid="44"/>
                                        </p:tgtEl>
                                      </p:cBhvr>
                                    </p:animEffect>
                                  </p:childTnLst>
                                </p:cTn>
                              </p:par>
                              <p:par>
                                <p:cTn id="90" presetID="53" presetClass="entr" presetSubtype="16" fill="hold" nodeType="withEffect">
                                  <p:stCondLst>
                                    <p:cond delay="0"/>
                                  </p:stCondLst>
                                  <p:childTnLst>
                                    <p:set>
                                      <p:cBhvr>
                                        <p:cTn id="91" dur="1" fill="hold">
                                          <p:stCondLst>
                                            <p:cond delay="0"/>
                                          </p:stCondLst>
                                        </p:cTn>
                                        <p:tgtEl>
                                          <p:spTgt spid="47"/>
                                        </p:tgtEl>
                                        <p:attrNameLst>
                                          <p:attrName>style.visibility</p:attrName>
                                        </p:attrNameLst>
                                      </p:cBhvr>
                                      <p:to>
                                        <p:strVal val="visible"/>
                                      </p:to>
                                    </p:set>
                                    <p:anim calcmode="lin" valueType="num">
                                      <p:cBhvr>
                                        <p:cTn id="92" dur="500" fill="hold"/>
                                        <p:tgtEl>
                                          <p:spTgt spid="47"/>
                                        </p:tgtEl>
                                        <p:attrNameLst>
                                          <p:attrName>ppt_w</p:attrName>
                                        </p:attrNameLst>
                                      </p:cBhvr>
                                      <p:tavLst>
                                        <p:tav tm="0">
                                          <p:val>
                                            <p:fltVal val="0"/>
                                          </p:val>
                                        </p:tav>
                                        <p:tav tm="100000">
                                          <p:val>
                                            <p:strVal val="#ppt_w"/>
                                          </p:val>
                                        </p:tav>
                                      </p:tavLst>
                                    </p:anim>
                                    <p:anim calcmode="lin" valueType="num">
                                      <p:cBhvr>
                                        <p:cTn id="93" dur="500" fill="hold"/>
                                        <p:tgtEl>
                                          <p:spTgt spid="47"/>
                                        </p:tgtEl>
                                        <p:attrNameLst>
                                          <p:attrName>ppt_h</p:attrName>
                                        </p:attrNameLst>
                                      </p:cBhvr>
                                      <p:tavLst>
                                        <p:tav tm="0">
                                          <p:val>
                                            <p:fltVal val="0"/>
                                          </p:val>
                                        </p:tav>
                                        <p:tav tm="100000">
                                          <p:val>
                                            <p:strVal val="#ppt_h"/>
                                          </p:val>
                                        </p:tav>
                                      </p:tavLst>
                                    </p:anim>
                                    <p:animEffect transition="in" filter="fade">
                                      <p:cBhvr>
                                        <p:cTn id="94" dur="500"/>
                                        <p:tgtEl>
                                          <p:spTgt spid="47"/>
                                        </p:tgtEl>
                                      </p:cBhvr>
                                    </p:animEffect>
                                  </p:childTnLst>
                                </p:cTn>
                              </p:par>
                              <p:par>
                                <p:cTn id="95" presetID="53" presetClass="entr" presetSubtype="16" fill="hold" grpId="0" nodeType="withEffect">
                                  <p:stCondLst>
                                    <p:cond delay="0"/>
                                  </p:stCondLst>
                                  <p:childTnLst>
                                    <p:set>
                                      <p:cBhvr>
                                        <p:cTn id="96" dur="1" fill="hold">
                                          <p:stCondLst>
                                            <p:cond delay="0"/>
                                          </p:stCondLst>
                                        </p:cTn>
                                        <p:tgtEl>
                                          <p:spTgt spid="50"/>
                                        </p:tgtEl>
                                        <p:attrNameLst>
                                          <p:attrName>style.visibility</p:attrName>
                                        </p:attrNameLst>
                                      </p:cBhvr>
                                      <p:to>
                                        <p:strVal val="visible"/>
                                      </p:to>
                                    </p:set>
                                    <p:anim calcmode="lin" valueType="num">
                                      <p:cBhvr>
                                        <p:cTn id="97" dur="500" fill="hold"/>
                                        <p:tgtEl>
                                          <p:spTgt spid="50"/>
                                        </p:tgtEl>
                                        <p:attrNameLst>
                                          <p:attrName>ppt_w</p:attrName>
                                        </p:attrNameLst>
                                      </p:cBhvr>
                                      <p:tavLst>
                                        <p:tav tm="0">
                                          <p:val>
                                            <p:fltVal val="0"/>
                                          </p:val>
                                        </p:tav>
                                        <p:tav tm="100000">
                                          <p:val>
                                            <p:strVal val="#ppt_w"/>
                                          </p:val>
                                        </p:tav>
                                      </p:tavLst>
                                    </p:anim>
                                    <p:anim calcmode="lin" valueType="num">
                                      <p:cBhvr>
                                        <p:cTn id="98" dur="500" fill="hold"/>
                                        <p:tgtEl>
                                          <p:spTgt spid="50"/>
                                        </p:tgtEl>
                                        <p:attrNameLst>
                                          <p:attrName>ppt_h</p:attrName>
                                        </p:attrNameLst>
                                      </p:cBhvr>
                                      <p:tavLst>
                                        <p:tav tm="0">
                                          <p:val>
                                            <p:fltVal val="0"/>
                                          </p:val>
                                        </p:tav>
                                        <p:tav tm="100000">
                                          <p:val>
                                            <p:strVal val="#ppt_h"/>
                                          </p:val>
                                        </p:tav>
                                      </p:tavLst>
                                    </p:anim>
                                    <p:animEffect transition="in" filter="fade">
                                      <p:cBhvr>
                                        <p:cTn id="99" dur="500"/>
                                        <p:tgtEl>
                                          <p:spTgt spid="50"/>
                                        </p:tgtEl>
                                      </p:cBhvr>
                                    </p:animEffect>
                                  </p:childTnLst>
                                </p:cTn>
                              </p:par>
                            </p:childTnLst>
                          </p:cTn>
                        </p:par>
                        <p:par>
                          <p:cTn id="100" fill="hold">
                            <p:stCondLst>
                              <p:cond delay="900"/>
                            </p:stCondLst>
                            <p:childTnLst>
                              <p:par>
                                <p:cTn id="101" presetID="10" presetClass="entr" presetSubtype="0" fill="hold" nodeType="afterEffect">
                                  <p:stCondLst>
                                    <p:cond delay="0"/>
                                  </p:stCondLst>
                                  <p:childTnLst>
                                    <p:set>
                                      <p:cBhvr>
                                        <p:cTn id="102" dur="1" fill="hold">
                                          <p:stCondLst>
                                            <p:cond delay="0"/>
                                          </p:stCondLst>
                                        </p:cTn>
                                        <p:tgtEl>
                                          <p:spTgt spid="7"/>
                                        </p:tgtEl>
                                        <p:attrNameLst>
                                          <p:attrName>style.visibility</p:attrName>
                                        </p:attrNameLst>
                                      </p:cBhvr>
                                      <p:to>
                                        <p:strVal val="visible"/>
                                      </p:to>
                                    </p:set>
                                    <p:animEffect transition="in" filter="fade">
                                      <p:cBhvr>
                                        <p:cTn id="103" dur="1100"/>
                                        <p:tgtEl>
                                          <p:spTgt spid="7"/>
                                        </p:tgtEl>
                                      </p:cBhvr>
                                    </p:animEffect>
                                  </p:childTnLst>
                                </p:cTn>
                              </p:par>
                              <p:par>
                                <p:cTn id="104" presetID="10" presetClass="entr" presetSubtype="0" fill="hold" grpId="0" nodeType="withEffect">
                                  <p:stCondLst>
                                    <p:cond delay="0"/>
                                  </p:stCondLst>
                                  <p:childTnLst>
                                    <p:set>
                                      <p:cBhvr>
                                        <p:cTn id="105" dur="1" fill="hold">
                                          <p:stCondLst>
                                            <p:cond delay="0"/>
                                          </p:stCondLst>
                                        </p:cTn>
                                        <p:tgtEl>
                                          <p:spTgt spid="2"/>
                                        </p:tgtEl>
                                        <p:attrNameLst>
                                          <p:attrName>style.visibility</p:attrName>
                                        </p:attrNameLst>
                                      </p:cBhvr>
                                      <p:to>
                                        <p:strVal val="visible"/>
                                      </p:to>
                                    </p:set>
                                    <p:animEffect transition="in" filter="fade">
                                      <p:cBhvr>
                                        <p:cTn id="106" dur="1100"/>
                                        <p:tgtEl>
                                          <p:spTgt spid="2"/>
                                        </p:tgtEl>
                                      </p:cBhvr>
                                    </p:animEffect>
                                  </p:childTnLst>
                                </p:cTn>
                              </p:par>
                              <p:par>
                                <p:cTn id="107" presetID="10" presetClass="entr" presetSubtype="0" fill="hold" grpId="0" nodeType="withEffect">
                                  <p:stCondLst>
                                    <p:cond delay="0"/>
                                  </p:stCondLst>
                                  <p:childTnLst>
                                    <p:set>
                                      <p:cBhvr>
                                        <p:cTn id="108" dur="1" fill="hold">
                                          <p:stCondLst>
                                            <p:cond delay="0"/>
                                          </p:stCondLst>
                                        </p:cTn>
                                        <p:tgtEl>
                                          <p:spTgt spid="3">
                                            <p:txEl>
                                              <p:pRg st="0" end="0"/>
                                            </p:txEl>
                                          </p:spTgt>
                                        </p:tgtEl>
                                        <p:attrNameLst>
                                          <p:attrName>style.visibility</p:attrName>
                                        </p:attrNameLst>
                                      </p:cBhvr>
                                      <p:to>
                                        <p:strVal val="visible"/>
                                      </p:to>
                                    </p:set>
                                    <p:animEffect transition="in" filter="fade">
                                      <p:cBhvr>
                                        <p:cTn id="109" dur="1100"/>
                                        <p:tgtEl>
                                          <p:spTgt spid="3">
                                            <p:txEl>
                                              <p:pRg st="0" end="0"/>
                                            </p:txEl>
                                          </p:spTgt>
                                        </p:tgtEl>
                                      </p:cBhvr>
                                    </p:animEffect>
                                  </p:childTnLst>
                                </p:cTn>
                              </p:par>
                              <p:par>
                                <p:cTn id="110" presetID="10" presetClass="entr" presetSubtype="0" fill="hold" grpId="0" nodeType="withEffect">
                                  <p:stCondLst>
                                    <p:cond delay="200"/>
                                  </p:stCondLst>
                                  <p:childTnLst>
                                    <p:set>
                                      <p:cBhvr>
                                        <p:cTn id="111" dur="1" fill="hold">
                                          <p:stCondLst>
                                            <p:cond delay="0"/>
                                          </p:stCondLst>
                                        </p:cTn>
                                        <p:tgtEl>
                                          <p:spTgt spid="4"/>
                                        </p:tgtEl>
                                        <p:attrNameLst>
                                          <p:attrName>style.visibility</p:attrName>
                                        </p:attrNameLst>
                                      </p:cBhvr>
                                      <p:to>
                                        <p:strVal val="visible"/>
                                      </p:to>
                                    </p:set>
                                    <p:animEffect transition="in" filter="fade">
                                      <p:cBhvr>
                                        <p:cTn id="112" dur="9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15" grpId="0" animBg="1"/>
      <p:bldP spid="16" grpId="0" animBg="1"/>
      <p:bldP spid="26" grpId="0" animBg="1"/>
      <p:bldP spid="27" grpId="0" animBg="1"/>
      <p:bldP spid="31" grpId="0" animBg="1"/>
      <p:bldP spid="32" grpId="0" animBg="1"/>
      <p:bldP spid="39" grpId="0" animBg="1"/>
      <p:bldP spid="43" grpId="0" animBg="1"/>
      <p:bldP spid="50" grpId="0" animBg="1"/>
      <p:bldP spid="4"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748413" y="364978"/>
            <a:ext cx="1826141" cy="584775"/>
          </a:xfrm>
          <a:prstGeom prst="rect">
            <a:avLst/>
          </a:prstGeom>
          <a:noFill/>
        </p:spPr>
        <p:txBody>
          <a:bodyPr wrap="none" rtlCol="0">
            <a:spAutoFit/>
          </a:bodyPr>
          <a:lstStyle/>
          <a:p>
            <a:r>
              <a:rPr lang="zh-CN" altLang="en-US" sz="3200" b="1" dirty="0">
                <a:solidFill>
                  <a:srgbClr val="404040"/>
                </a:solidFill>
                <a:latin typeface="+mn-ea"/>
              </a:rPr>
              <a:t>技术路线</a:t>
            </a:r>
            <a:endParaRPr lang="en-US" altLang="zh-CN" sz="3200" b="1" dirty="0">
              <a:solidFill>
                <a:srgbClr val="404040"/>
              </a:solidFill>
              <a:latin typeface="+mn-ea"/>
            </a:endParaRPr>
          </a:p>
        </p:txBody>
      </p:sp>
      <p:sp>
        <p:nvSpPr>
          <p:cNvPr id="3" name="文本框 2"/>
          <p:cNvSpPr txBox="1"/>
          <p:nvPr/>
        </p:nvSpPr>
        <p:spPr>
          <a:xfrm>
            <a:off x="1748413" y="949705"/>
            <a:ext cx="2590800" cy="400110"/>
          </a:xfrm>
          <a:prstGeom prst="rect">
            <a:avLst/>
          </a:prstGeom>
          <a:noFill/>
        </p:spPr>
        <p:txBody>
          <a:bodyPr wrap="square" rtlCol="0">
            <a:spAutoFit/>
          </a:bodyPr>
          <a:lstStyle/>
          <a:p>
            <a:r>
              <a:rPr lang="zh-CN" altLang="en-US" sz="2000" dirty="0">
                <a:solidFill>
                  <a:srgbClr val="404040"/>
                </a:solidFill>
              </a:rPr>
              <a:t>相关技术描述</a:t>
            </a:r>
          </a:p>
        </p:txBody>
      </p:sp>
      <p:grpSp>
        <p:nvGrpSpPr>
          <p:cNvPr id="4" name="组合 3"/>
          <p:cNvGrpSpPr/>
          <p:nvPr/>
        </p:nvGrpSpPr>
        <p:grpSpPr>
          <a:xfrm>
            <a:off x="332600" y="209550"/>
            <a:ext cx="1135895" cy="1135895"/>
            <a:chOff x="304800" y="673100"/>
            <a:chExt cx="4000500" cy="4000500"/>
          </a:xfrm>
          <a:effectLst>
            <a:outerShdw blurRad="444500" dist="254000" dir="8100000" algn="tr" rotWithShape="0">
              <a:prstClr val="black">
                <a:alpha val="50000"/>
              </a:prstClr>
            </a:outerShdw>
          </a:effectLst>
        </p:grpSpPr>
        <p:sp>
          <p:nvSpPr>
            <p:cNvPr id="5" name="同心圆 695"/>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 name="椭圆 5"/>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文本框 6"/>
          <p:cNvSpPr txBox="1"/>
          <p:nvPr/>
        </p:nvSpPr>
        <p:spPr>
          <a:xfrm>
            <a:off x="637309" y="361998"/>
            <a:ext cx="443345" cy="830997"/>
          </a:xfrm>
          <a:prstGeom prst="rect">
            <a:avLst/>
          </a:prstGeom>
          <a:noFill/>
        </p:spPr>
        <p:txBody>
          <a:bodyPr wrap="square" rtlCol="0">
            <a:spAutoFit/>
          </a:bodyPr>
          <a:lstStyle/>
          <a:p>
            <a:r>
              <a:rPr lang="en-US" altLang="zh-CN" sz="4800" dirty="0">
                <a:solidFill>
                  <a:srgbClr val="7766FF"/>
                </a:solidFill>
              </a:rPr>
              <a:t>3</a:t>
            </a:r>
            <a:endParaRPr lang="zh-CN" altLang="en-US" sz="4800" dirty="0">
              <a:solidFill>
                <a:srgbClr val="7766FF"/>
              </a:solidFill>
            </a:endParaRPr>
          </a:p>
        </p:txBody>
      </p:sp>
      <p:sp>
        <p:nvSpPr>
          <p:cNvPr id="9" name="Line 39"/>
          <p:cNvSpPr>
            <a:spLocks noChangeShapeType="1"/>
          </p:cNvSpPr>
          <p:nvPr/>
        </p:nvSpPr>
        <p:spPr bwMode="auto">
          <a:xfrm flipV="1">
            <a:off x="0" y="1473101"/>
            <a:ext cx="5486400" cy="2886241"/>
          </a:xfrm>
          <a:prstGeom prst="line">
            <a:avLst/>
          </a:prstGeom>
          <a:noFill/>
          <a:ln w="57150" cap="rnd">
            <a:solidFill>
              <a:schemeClr val="tx1">
                <a:lumMod val="50000"/>
                <a:lumOff val="50000"/>
              </a:schemeClr>
            </a:solidFill>
            <a:prstDash val="sysDot"/>
            <a:round/>
            <a:headEnd/>
            <a:tailEnd type="triangle" w="med" len="med"/>
          </a:ln>
          <a:scene3d>
            <a:camera prst="orthographicFront">
              <a:rot lat="0" lon="0" rev="300000"/>
            </a:camera>
            <a:lightRig rig="threePt" dir="t"/>
          </a:scene3d>
          <a:extLst>
            <a:ext uri="{909E8E84-426E-40DD-AFC4-6F175D3DCCD1}">
              <a14:hiddenFill xmlns:a14="http://schemas.microsoft.com/office/drawing/2010/main">
                <a:noFill/>
              </a14:hiddenFill>
            </a:ext>
          </a:extLst>
        </p:spPr>
        <p:txBody>
          <a:bodyPr wrap="none" anchor="ctr"/>
          <a:lstStyle/>
          <a:p>
            <a:endParaRPr lang="zh-CN" altLang="en-US" dirty="0">
              <a:latin typeface="+mj-ea"/>
              <a:ea typeface="+mj-ea"/>
            </a:endParaRPr>
          </a:p>
        </p:txBody>
      </p:sp>
      <p:sp>
        <p:nvSpPr>
          <p:cNvPr id="12" name="椭圆 11"/>
          <p:cNvSpPr/>
          <p:nvPr/>
        </p:nvSpPr>
        <p:spPr>
          <a:xfrm>
            <a:off x="1938027" y="3250393"/>
            <a:ext cx="284190" cy="284190"/>
          </a:xfrm>
          <a:prstGeom prst="ellipse">
            <a:avLst/>
          </a:prstGeom>
          <a:solidFill>
            <a:srgbClr val="F2F2F2"/>
          </a:solidFill>
          <a:ln w="57150">
            <a:solidFill>
              <a:srgbClr val="77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553526" y="4153453"/>
            <a:ext cx="284190" cy="284190"/>
          </a:xfrm>
          <a:prstGeom prst="ellipse">
            <a:avLst/>
          </a:prstGeom>
          <a:solidFill>
            <a:srgbClr val="F2F2F2"/>
          </a:solidFill>
          <a:ln w="57150">
            <a:solidFill>
              <a:srgbClr val="77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3432459" y="2238696"/>
            <a:ext cx="284190" cy="284190"/>
          </a:xfrm>
          <a:prstGeom prst="ellipse">
            <a:avLst/>
          </a:prstGeom>
          <a:solidFill>
            <a:srgbClr val="F2F2F2"/>
          </a:solidFill>
          <a:ln w="57150">
            <a:solidFill>
              <a:srgbClr val="77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1082699" y="4153453"/>
            <a:ext cx="2279035" cy="400110"/>
          </a:xfrm>
          <a:prstGeom prst="rect">
            <a:avLst/>
          </a:prstGeom>
          <a:noFill/>
        </p:spPr>
        <p:txBody>
          <a:bodyPr wrap="square" rtlCol="0">
            <a:spAutoFit/>
          </a:bodyPr>
          <a:lstStyle/>
          <a:p>
            <a:r>
              <a:rPr lang="zh-CN" altLang="en-US" sz="2000" dirty="0">
                <a:solidFill>
                  <a:schemeClr val="tx1">
                    <a:lumMod val="50000"/>
                    <a:lumOff val="50000"/>
                  </a:schemeClr>
                </a:solidFill>
              </a:rPr>
              <a:t>爬虫技术</a:t>
            </a:r>
          </a:p>
        </p:txBody>
      </p:sp>
      <p:sp>
        <p:nvSpPr>
          <p:cNvPr id="16" name="文本框 15"/>
          <p:cNvSpPr txBox="1"/>
          <p:nvPr/>
        </p:nvSpPr>
        <p:spPr>
          <a:xfrm>
            <a:off x="2439371" y="3227101"/>
            <a:ext cx="2554556" cy="400110"/>
          </a:xfrm>
          <a:prstGeom prst="rect">
            <a:avLst/>
          </a:prstGeom>
          <a:noFill/>
        </p:spPr>
        <p:txBody>
          <a:bodyPr wrap="square" rtlCol="0">
            <a:spAutoFit/>
          </a:bodyPr>
          <a:lstStyle/>
          <a:p>
            <a:r>
              <a:rPr lang="zh-CN" altLang="en-US" sz="2000" dirty="0">
                <a:solidFill>
                  <a:schemeClr val="tx1">
                    <a:lumMod val="50000"/>
                    <a:lumOff val="50000"/>
                  </a:schemeClr>
                </a:solidFill>
              </a:rPr>
              <a:t>机器学习算法</a:t>
            </a:r>
          </a:p>
        </p:txBody>
      </p:sp>
      <p:sp>
        <p:nvSpPr>
          <p:cNvPr id="18" name="文本框 17"/>
          <p:cNvSpPr txBox="1"/>
          <p:nvPr/>
        </p:nvSpPr>
        <p:spPr>
          <a:xfrm>
            <a:off x="3994097" y="2222560"/>
            <a:ext cx="2554556" cy="400110"/>
          </a:xfrm>
          <a:prstGeom prst="rect">
            <a:avLst/>
          </a:prstGeom>
          <a:noFill/>
        </p:spPr>
        <p:txBody>
          <a:bodyPr wrap="square" rtlCol="0">
            <a:spAutoFit/>
          </a:bodyPr>
          <a:lstStyle/>
          <a:p>
            <a:r>
              <a:rPr lang="zh-CN" altLang="en-US" sz="2000" dirty="0">
                <a:solidFill>
                  <a:schemeClr val="tx1">
                    <a:lumMod val="50000"/>
                    <a:lumOff val="50000"/>
                  </a:schemeClr>
                </a:solidFill>
              </a:rPr>
              <a:t>关键词提取</a:t>
            </a:r>
          </a:p>
        </p:txBody>
      </p:sp>
    </p:spTree>
    <p:extLst>
      <p:ext uri="{BB962C8B-B14F-4D97-AF65-F5344CB8AC3E}">
        <p14:creationId xmlns:p14="http://schemas.microsoft.com/office/powerpoint/2010/main" val="924677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par>
                                <p:cTn id="14" presetID="12" presetClass="entr" presetSubtype="8"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 calcmode="lin" valueType="num">
                                      <p:cBhvr additive="base">
                                        <p:cTn id="16" dur="500"/>
                                        <p:tgtEl>
                                          <p:spTgt spid="8"/>
                                        </p:tgtEl>
                                        <p:attrNameLst>
                                          <p:attrName>ppt_x</p:attrName>
                                        </p:attrNameLst>
                                      </p:cBhvr>
                                      <p:tavLst>
                                        <p:tav tm="0">
                                          <p:val>
                                            <p:strVal val="#ppt_x-#ppt_w*1.125000"/>
                                          </p:val>
                                        </p:tav>
                                        <p:tav tm="100000">
                                          <p:val>
                                            <p:strVal val="#ppt_x"/>
                                          </p:val>
                                        </p:tav>
                                      </p:tavLst>
                                    </p:anim>
                                    <p:animEffect transition="in" filter="wipe(right)">
                                      <p:cBhvr>
                                        <p:cTn id="17" dur="500"/>
                                        <p:tgtEl>
                                          <p:spTgt spid="8"/>
                                        </p:tgtEl>
                                      </p:cBhvr>
                                    </p:animEffect>
                                  </p:childTnLst>
                                </p:cTn>
                              </p:par>
                              <p:par>
                                <p:cTn id="18" presetID="12" presetClass="entr" presetSubtype="8" fill="hold" grpId="0" nodeType="withEffect">
                                  <p:stCondLst>
                                    <p:cond delay="0"/>
                                  </p:stCondLst>
                                  <p:childTnLst>
                                    <p:set>
                                      <p:cBhvr>
                                        <p:cTn id="19" dur="1" fill="hold">
                                          <p:stCondLst>
                                            <p:cond delay="0"/>
                                          </p:stCondLst>
                                        </p:cTn>
                                        <p:tgtEl>
                                          <p:spTgt spid="16"/>
                                        </p:tgtEl>
                                        <p:attrNameLst>
                                          <p:attrName>style.visibility</p:attrName>
                                        </p:attrNameLst>
                                      </p:cBhvr>
                                      <p:to>
                                        <p:strVal val="visible"/>
                                      </p:to>
                                    </p:set>
                                    <p:anim calcmode="lin" valueType="num">
                                      <p:cBhvr additive="base">
                                        <p:cTn id="20" dur="500"/>
                                        <p:tgtEl>
                                          <p:spTgt spid="16"/>
                                        </p:tgtEl>
                                        <p:attrNameLst>
                                          <p:attrName>ppt_x</p:attrName>
                                        </p:attrNameLst>
                                      </p:cBhvr>
                                      <p:tavLst>
                                        <p:tav tm="0">
                                          <p:val>
                                            <p:strVal val="#ppt_x-#ppt_w*1.125000"/>
                                          </p:val>
                                        </p:tav>
                                        <p:tav tm="100000">
                                          <p:val>
                                            <p:strVal val="#ppt_x"/>
                                          </p:val>
                                        </p:tav>
                                      </p:tavLst>
                                    </p:anim>
                                    <p:animEffect transition="in" filter="wipe(right)">
                                      <p:cBhvr>
                                        <p:cTn id="21" dur="500"/>
                                        <p:tgtEl>
                                          <p:spTgt spid="16"/>
                                        </p:tgtEl>
                                      </p:cBhvr>
                                    </p:animEffect>
                                  </p:childTnLst>
                                </p:cTn>
                              </p:par>
                              <p:par>
                                <p:cTn id="22" presetID="12" presetClass="entr" presetSubtype="8" fill="hold" grpId="0" nodeType="withEffect">
                                  <p:stCondLst>
                                    <p:cond delay="0"/>
                                  </p:stCondLst>
                                  <p:childTnLst>
                                    <p:set>
                                      <p:cBhvr>
                                        <p:cTn id="23" dur="1" fill="hold">
                                          <p:stCondLst>
                                            <p:cond delay="0"/>
                                          </p:stCondLst>
                                        </p:cTn>
                                        <p:tgtEl>
                                          <p:spTgt spid="18"/>
                                        </p:tgtEl>
                                        <p:attrNameLst>
                                          <p:attrName>style.visibility</p:attrName>
                                        </p:attrNameLst>
                                      </p:cBhvr>
                                      <p:to>
                                        <p:strVal val="visible"/>
                                      </p:to>
                                    </p:set>
                                    <p:anim calcmode="lin" valueType="num">
                                      <p:cBhvr additive="base">
                                        <p:cTn id="24" dur="500"/>
                                        <p:tgtEl>
                                          <p:spTgt spid="18"/>
                                        </p:tgtEl>
                                        <p:attrNameLst>
                                          <p:attrName>ppt_x</p:attrName>
                                        </p:attrNameLst>
                                      </p:cBhvr>
                                      <p:tavLst>
                                        <p:tav tm="0">
                                          <p:val>
                                            <p:strVal val="#ppt_x-#ppt_w*1.125000"/>
                                          </p:val>
                                        </p:tav>
                                        <p:tav tm="100000">
                                          <p:val>
                                            <p:strVal val="#ppt_x"/>
                                          </p:val>
                                        </p:tav>
                                      </p:tavLst>
                                    </p:anim>
                                    <p:animEffect transition="in" filter="wipe(right)">
                                      <p:cBhvr>
                                        <p:cTn id="25"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8" grpId="0"/>
      <p:bldP spid="16" grpId="0"/>
      <p:bldP spid="1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748413" y="364978"/>
            <a:ext cx="1826141" cy="584775"/>
          </a:xfrm>
          <a:prstGeom prst="rect">
            <a:avLst/>
          </a:prstGeom>
          <a:noFill/>
        </p:spPr>
        <p:txBody>
          <a:bodyPr wrap="none" rtlCol="0">
            <a:spAutoFit/>
          </a:bodyPr>
          <a:lstStyle/>
          <a:p>
            <a:r>
              <a:rPr lang="zh-CN" altLang="en-US" sz="3200" b="1" dirty="0">
                <a:solidFill>
                  <a:srgbClr val="404040"/>
                </a:solidFill>
                <a:latin typeface="+mn-ea"/>
              </a:rPr>
              <a:t>技术路线</a:t>
            </a:r>
            <a:endParaRPr lang="en-US" altLang="zh-CN" sz="3200" b="1" dirty="0">
              <a:solidFill>
                <a:srgbClr val="404040"/>
              </a:solidFill>
              <a:latin typeface="+mn-ea"/>
            </a:endParaRPr>
          </a:p>
        </p:txBody>
      </p:sp>
      <p:sp>
        <p:nvSpPr>
          <p:cNvPr id="3" name="文本框 2"/>
          <p:cNvSpPr txBox="1"/>
          <p:nvPr/>
        </p:nvSpPr>
        <p:spPr>
          <a:xfrm>
            <a:off x="1748413" y="949705"/>
            <a:ext cx="2590800" cy="400110"/>
          </a:xfrm>
          <a:prstGeom prst="rect">
            <a:avLst/>
          </a:prstGeom>
          <a:noFill/>
        </p:spPr>
        <p:txBody>
          <a:bodyPr wrap="square" rtlCol="0">
            <a:spAutoFit/>
          </a:bodyPr>
          <a:lstStyle/>
          <a:p>
            <a:r>
              <a:rPr lang="zh-CN" altLang="en-US" sz="2000" dirty="0">
                <a:solidFill>
                  <a:srgbClr val="404040"/>
                </a:solidFill>
              </a:rPr>
              <a:t>所用技术之一</a:t>
            </a:r>
          </a:p>
        </p:txBody>
      </p:sp>
      <p:grpSp>
        <p:nvGrpSpPr>
          <p:cNvPr id="4" name="组合 3"/>
          <p:cNvGrpSpPr/>
          <p:nvPr/>
        </p:nvGrpSpPr>
        <p:grpSpPr>
          <a:xfrm>
            <a:off x="332600" y="209550"/>
            <a:ext cx="1135895" cy="1135895"/>
            <a:chOff x="304800" y="673100"/>
            <a:chExt cx="4000500" cy="4000500"/>
          </a:xfrm>
          <a:effectLst>
            <a:outerShdw blurRad="444500" dist="254000" dir="8100000" algn="tr" rotWithShape="0">
              <a:prstClr val="black">
                <a:alpha val="50000"/>
              </a:prstClr>
            </a:outerShdw>
          </a:effectLst>
        </p:grpSpPr>
        <p:sp>
          <p:nvSpPr>
            <p:cNvPr id="5" name="同心圆 695"/>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 name="椭圆 5"/>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文本框 6"/>
          <p:cNvSpPr txBox="1"/>
          <p:nvPr/>
        </p:nvSpPr>
        <p:spPr>
          <a:xfrm>
            <a:off x="637309" y="361998"/>
            <a:ext cx="443345" cy="830997"/>
          </a:xfrm>
          <a:prstGeom prst="rect">
            <a:avLst/>
          </a:prstGeom>
          <a:noFill/>
        </p:spPr>
        <p:txBody>
          <a:bodyPr wrap="square" rtlCol="0">
            <a:spAutoFit/>
          </a:bodyPr>
          <a:lstStyle/>
          <a:p>
            <a:r>
              <a:rPr lang="en-US" altLang="zh-CN" sz="4800" dirty="0">
                <a:solidFill>
                  <a:srgbClr val="7766FF"/>
                </a:solidFill>
              </a:rPr>
              <a:t>3</a:t>
            </a:r>
            <a:endParaRPr lang="zh-CN" altLang="en-US" sz="4800" dirty="0">
              <a:solidFill>
                <a:srgbClr val="7766FF"/>
              </a:solidFill>
            </a:endParaRPr>
          </a:p>
        </p:txBody>
      </p:sp>
      <p:sp>
        <p:nvSpPr>
          <p:cNvPr id="21" name="Line 39"/>
          <p:cNvSpPr>
            <a:spLocks noChangeShapeType="1"/>
          </p:cNvSpPr>
          <p:nvPr/>
        </p:nvSpPr>
        <p:spPr bwMode="auto">
          <a:xfrm flipV="1">
            <a:off x="0" y="1473101"/>
            <a:ext cx="5486400" cy="2886241"/>
          </a:xfrm>
          <a:prstGeom prst="line">
            <a:avLst/>
          </a:prstGeom>
          <a:noFill/>
          <a:ln w="57150" cap="rnd">
            <a:solidFill>
              <a:schemeClr val="tx1">
                <a:lumMod val="50000"/>
                <a:lumOff val="50000"/>
              </a:schemeClr>
            </a:solidFill>
            <a:prstDash val="sysDot"/>
            <a:round/>
            <a:headEnd/>
            <a:tailEnd type="triangle" w="med" len="med"/>
          </a:ln>
          <a:scene3d>
            <a:camera prst="orthographicFront">
              <a:rot lat="0" lon="0" rev="300000"/>
            </a:camera>
            <a:lightRig rig="threePt" dir="t"/>
          </a:scene3d>
          <a:extLst>
            <a:ext uri="{909E8E84-426E-40DD-AFC4-6F175D3DCCD1}">
              <a14:hiddenFill xmlns:a14="http://schemas.microsoft.com/office/drawing/2010/main">
                <a:noFill/>
              </a14:hiddenFill>
            </a:ext>
          </a:extLst>
        </p:spPr>
        <p:txBody>
          <a:bodyPr wrap="none" anchor="ctr"/>
          <a:lstStyle/>
          <a:p>
            <a:endParaRPr lang="zh-CN" altLang="en-US" dirty="0">
              <a:latin typeface="+mj-ea"/>
              <a:ea typeface="+mj-ea"/>
            </a:endParaRPr>
          </a:p>
        </p:txBody>
      </p:sp>
      <p:sp>
        <p:nvSpPr>
          <p:cNvPr id="12" name="椭圆 11"/>
          <p:cNvSpPr/>
          <p:nvPr/>
        </p:nvSpPr>
        <p:spPr>
          <a:xfrm>
            <a:off x="1938027" y="3250393"/>
            <a:ext cx="284190" cy="284190"/>
          </a:xfrm>
          <a:prstGeom prst="ellipse">
            <a:avLst/>
          </a:prstGeom>
          <a:solidFill>
            <a:srgbClr val="F2F2F2"/>
          </a:solidFill>
          <a:ln w="57150">
            <a:solidFill>
              <a:srgbClr val="77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553526" y="4153453"/>
            <a:ext cx="284190" cy="284190"/>
          </a:xfrm>
          <a:prstGeom prst="ellipse">
            <a:avLst/>
          </a:prstGeom>
          <a:solidFill>
            <a:srgbClr val="F2F2F2"/>
          </a:solidFill>
          <a:ln w="57150">
            <a:solidFill>
              <a:srgbClr val="77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3432459" y="2238696"/>
            <a:ext cx="284190" cy="284190"/>
          </a:xfrm>
          <a:prstGeom prst="ellipse">
            <a:avLst/>
          </a:prstGeom>
          <a:solidFill>
            <a:srgbClr val="F2F2F2"/>
          </a:solidFill>
          <a:ln w="57150">
            <a:solidFill>
              <a:srgbClr val="77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1171952" y="4003160"/>
            <a:ext cx="3449488" cy="584775"/>
          </a:xfrm>
          <a:prstGeom prst="rect">
            <a:avLst/>
          </a:prstGeom>
          <a:noFill/>
        </p:spPr>
        <p:txBody>
          <a:bodyPr wrap="square" rtlCol="0">
            <a:spAutoFit/>
          </a:bodyPr>
          <a:lstStyle/>
          <a:p>
            <a:r>
              <a:rPr lang="zh-CN" altLang="en-US" sz="3200" b="1" dirty="0">
                <a:solidFill>
                  <a:srgbClr val="404040"/>
                </a:solidFill>
              </a:rPr>
              <a:t>爬虫技术</a:t>
            </a:r>
          </a:p>
        </p:txBody>
      </p:sp>
      <p:sp>
        <p:nvSpPr>
          <p:cNvPr id="16" name="文本框 15"/>
          <p:cNvSpPr txBox="1"/>
          <p:nvPr/>
        </p:nvSpPr>
        <p:spPr>
          <a:xfrm>
            <a:off x="2439371" y="3227101"/>
            <a:ext cx="2554556" cy="400110"/>
          </a:xfrm>
          <a:prstGeom prst="rect">
            <a:avLst/>
          </a:prstGeom>
          <a:noFill/>
        </p:spPr>
        <p:txBody>
          <a:bodyPr wrap="square" rtlCol="0">
            <a:spAutoFit/>
          </a:bodyPr>
          <a:lstStyle/>
          <a:p>
            <a:r>
              <a:rPr lang="zh-CN" altLang="en-US" sz="2000" dirty="0">
                <a:solidFill>
                  <a:schemeClr val="tx1">
                    <a:lumMod val="50000"/>
                    <a:lumOff val="50000"/>
                  </a:schemeClr>
                </a:solidFill>
              </a:rPr>
              <a:t>机器学习算法</a:t>
            </a:r>
          </a:p>
        </p:txBody>
      </p:sp>
      <p:sp>
        <p:nvSpPr>
          <p:cNvPr id="18" name="文本框 17"/>
          <p:cNvSpPr txBox="1"/>
          <p:nvPr/>
        </p:nvSpPr>
        <p:spPr>
          <a:xfrm>
            <a:off x="3994097" y="2222560"/>
            <a:ext cx="2554556" cy="400110"/>
          </a:xfrm>
          <a:prstGeom prst="rect">
            <a:avLst/>
          </a:prstGeom>
          <a:noFill/>
        </p:spPr>
        <p:txBody>
          <a:bodyPr wrap="square" rtlCol="0">
            <a:spAutoFit/>
          </a:bodyPr>
          <a:lstStyle/>
          <a:p>
            <a:r>
              <a:rPr lang="zh-CN" altLang="en-US" sz="2000" dirty="0">
                <a:solidFill>
                  <a:schemeClr val="tx1">
                    <a:lumMod val="50000"/>
                    <a:lumOff val="50000"/>
                  </a:schemeClr>
                </a:solidFill>
              </a:rPr>
              <a:t>关键词提取</a:t>
            </a:r>
          </a:p>
        </p:txBody>
      </p:sp>
      <p:sp>
        <p:nvSpPr>
          <p:cNvPr id="23" name="椭圆 22"/>
          <p:cNvSpPr/>
          <p:nvPr/>
        </p:nvSpPr>
        <p:spPr>
          <a:xfrm>
            <a:off x="574791" y="4163319"/>
            <a:ext cx="284190" cy="284190"/>
          </a:xfrm>
          <a:prstGeom prst="ellipse">
            <a:avLst/>
          </a:prstGeom>
          <a:solidFill>
            <a:srgbClr val="7766FF"/>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0" name="图片 19" descr="../../../Downloads/爬虫流程.png"/>
          <p:cNvPicPr/>
          <p:nvPr/>
        </p:nvPicPr>
        <p:blipFill>
          <a:blip r:embed="rId3">
            <a:extLst>
              <a:ext uri="{28A0092B-C50C-407E-A947-70E740481C1C}">
                <a14:useLocalDpi xmlns:a14="http://schemas.microsoft.com/office/drawing/2010/main" val="0"/>
              </a:ext>
            </a:extLst>
          </a:blip>
          <a:srcRect/>
          <a:stretch>
            <a:fillRect/>
          </a:stretch>
        </p:blipFill>
        <p:spPr bwMode="auto">
          <a:xfrm>
            <a:off x="3716649" y="2722475"/>
            <a:ext cx="7925187" cy="3730920"/>
          </a:xfrm>
          <a:prstGeom prst="rect">
            <a:avLst/>
          </a:prstGeom>
          <a:noFill/>
          <a:ln>
            <a:noFill/>
          </a:ln>
        </p:spPr>
      </p:pic>
    </p:spTree>
    <p:extLst>
      <p:ext uri="{BB962C8B-B14F-4D97-AF65-F5344CB8AC3E}">
        <p14:creationId xmlns:p14="http://schemas.microsoft.com/office/powerpoint/2010/main" val="1806842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6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2" presetClass="entr" presetSubtype="2"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anim calcmode="lin" valueType="num">
                                      <p:cBhvr additive="base">
                                        <p:cTn id="13" dur="500" fill="hold"/>
                                        <p:tgtEl>
                                          <p:spTgt spid="20"/>
                                        </p:tgtEl>
                                        <p:attrNameLst>
                                          <p:attrName>ppt_x</p:attrName>
                                        </p:attrNameLst>
                                      </p:cBhvr>
                                      <p:tavLst>
                                        <p:tav tm="0">
                                          <p:val>
                                            <p:strVal val="1+#ppt_w/2"/>
                                          </p:val>
                                        </p:tav>
                                        <p:tav tm="100000">
                                          <p:val>
                                            <p:strVal val="#ppt_x"/>
                                          </p:val>
                                        </p:tav>
                                      </p:tavLst>
                                    </p:anim>
                                    <p:anim calcmode="lin" valueType="num">
                                      <p:cBhvr additive="base">
                                        <p:cTn id="14" dur="50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23"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748413" y="364978"/>
            <a:ext cx="1826141" cy="584775"/>
          </a:xfrm>
          <a:prstGeom prst="rect">
            <a:avLst/>
          </a:prstGeom>
          <a:noFill/>
        </p:spPr>
        <p:txBody>
          <a:bodyPr wrap="none" rtlCol="0">
            <a:spAutoFit/>
          </a:bodyPr>
          <a:lstStyle/>
          <a:p>
            <a:r>
              <a:rPr lang="zh-CN" altLang="en-US" sz="3200" b="1" dirty="0">
                <a:solidFill>
                  <a:srgbClr val="404040"/>
                </a:solidFill>
                <a:latin typeface="+mn-ea"/>
              </a:rPr>
              <a:t>技术路线</a:t>
            </a:r>
            <a:endParaRPr lang="en-US" altLang="zh-CN" sz="3200" b="1" dirty="0">
              <a:solidFill>
                <a:srgbClr val="404040"/>
              </a:solidFill>
              <a:latin typeface="+mn-ea"/>
            </a:endParaRPr>
          </a:p>
        </p:txBody>
      </p:sp>
      <p:sp>
        <p:nvSpPr>
          <p:cNvPr id="3" name="文本框 2"/>
          <p:cNvSpPr txBox="1"/>
          <p:nvPr/>
        </p:nvSpPr>
        <p:spPr>
          <a:xfrm>
            <a:off x="1748413" y="949705"/>
            <a:ext cx="2590800" cy="400110"/>
          </a:xfrm>
          <a:prstGeom prst="rect">
            <a:avLst/>
          </a:prstGeom>
          <a:noFill/>
        </p:spPr>
        <p:txBody>
          <a:bodyPr wrap="square" rtlCol="0">
            <a:spAutoFit/>
          </a:bodyPr>
          <a:lstStyle/>
          <a:p>
            <a:r>
              <a:rPr lang="zh-CN" altLang="en-US" sz="2000" dirty="0">
                <a:solidFill>
                  <a:srgbClr val="404040"/>
                </a:solidFill>
              </a:rPr>
              <a:t>所用技术之二</a:t>
            </a:r>
          </a:p>
        </p:txBody>
      </p:sp>
      <p:grpSp>
        <p:nvGrpSpPr>
          <p:cNvPr id="4" name="组合 3"/>
          <p:cNvGrpSpPr/>
          <p:nvPr/>
        </p:nvGrpSpPr>
        <p:grpSpPr>
          <a:xfrm>
            <a:off x="332600" y="209550"/>
            <a:ext cx="1135895" cy="1135895"/>
            <a:chOff x="304800" y="673100"/>
            <a:chExt cx="4000500" cy="4000500"/>
          </a:xfrm>
          <a:effectLst>
            <a:outerShdw blurRad="444500" dist="254000" dir="8100000" algn="tr" rotWithShape="0">
              <a:prstClr val="black">
                <a:alpha val="50000"/>
              </a:prstClr>
            </a:outerShdw>
          </a:effectLst>
        </p:grpSpPr>
        <p:sp>
          <p:nvSpPr>
            <p:cNvPr id="5" name="同心圆 695"/>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 name="椭圆 5"/>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文本框 6"/>
          <p:cNvSpPr txBox="1"/>
          <p:nvPr/>
        </p:nvSpPr>
        <p:spPr>
          <a:xfrm>
            <a:off x="637309" y="361998"/>
            <a:ext cx="443345" cy="830997"/>
          </a:xfrm>
          <a:prstGeom prst="rect">
            <a:avLst/>
          </a:prstGeom>
          <a:noFill/>
        </p:spPr>
        <p:txBody>
          <a:bodyPr wrap="square" rtlCol="0">
            <a:spAutoFit/>
          </a:bodyPr>
          <a:lstStyle/>
          <a:p>
            <a:r>
              <a:rPr lang="en-US" altLang="zh-CN" sz="4800" dirty="0">
                <a:solidFill>
                  <a:srgbClr val="7766FF"/>
                </a:solidFill>
              </a:rPr>
              <a:t>3</a:t>
            </a:r>
            <a:endParaRPr lang="zh-CN" altLang="en-US" sz="4800" dirty="0">
              <a:solidFill>
                <a:srgbClr val="7766FF"/>
              </a:solidFill>
            </a:endParaRPr>
          </a:p>
        </p:txBody>
      </p:sp>
      <p:sp>
        <p:nvSpPr>
          <p:cNvPr id="21" name="Line 39"/>
          <p:cNvSpPr>
            <a:spLocks noChangeShapeType="1"/>
          </p:cNvSpPr>
          <p:nvPr/>
        </p:nvSpPr>
        <p:spPr bwMode="auto">
          <a:xfrm flipV="1">
            <a:off x="0" y="1473101"/>
            <a:ext cx="5486400" cy="2886241"/>
          </a:xfrm>
          <a:prstGeom prst="line">
            <a:avLst/>
          </a:prstGeom>
          <a:noFill/>
          <a:ln w="57150" cap="rnd">
            <a:solidFill>
              <a:schemeClr val="tx1">
                <a:lumMod val="50000"/>
                <a:lumOff val="50000"/>
              </a:schemeClr>
            </a:solidFill>
            <a:prstDash val="sysDot"/>
            <a:round/>
            <a:headEnd/>
            <a:tailEnd type="triangle" w="med" len="med"/>
          </a:ln>
          <a:scene3d>
            <a:camera prst="orthographicFront">
              <a:rot lat="0" lon="0" rev="300000"/>
            </a:camera>
            <a:lightRig rig="threePt" dir="t"/>
          </a:scene3d>
          <a:extLst>
            <a:ext uri="{909E8E84-426E-40DD-AFC4-6F175D3DCCD1}">
              <a14:hiddenFill xmlns:a14="http://schemas.microsoft.com/office/drawing/2010/main">
                <a:noFill/>
              </a14:hiddenFill>
            </a:ext>
          </a:extLst>
        </p:spPr>
        <p:txBody>
          <a:bodyPr wrap="none" anchor="ctr"/>
          <a:lstStyle/>
          <a:p>
            <a:endParaRPr lang="zh-CN" altLang="en-US" dirty="0">
              <a:latin typeface="+mj-ea"/>
              <a:ea typeface="+mj-ea"/>
            </a:endParaRPr>
          </a:p>
        </p:txBody>
      </p:sp>
      <p:sp>
        <p:nvSpPr>
          <p:cNvPr id="12" name="椭圆 11"/>
          <p:cNvSpPr/>
          <p:nvPr/>
        </p:nvSpPr>
        <p:spPr>
          <a:xfrm>
            <a:off x="1938027" y="3250393"/>
            <a:ext cx="284190" cy="284190"/>
          </a:xfrm>
          <a:prstGeom prst="ellipse">
            <a:avLst/>
          </a:prstGeom>
          <a:solidFill>
            <a:srgbClr val="F2F2F2"/>
          </a:solidFill>
          <a:ln w="57150">
            <a:solidFill>
              <a:srgbClr val="77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553526" y="4153453"/>
            <a:ext cx="284190" cy="284190"/>
          </a:xfrm>
          <a:prstGeom prst="ellipse">
            <a:avLst/>
          </a:prstGeom>
          <a:solidFill>
            <a:srgbClr val="F2F2F2"/>
          </a:solidFill>
          <a:ln w="57150">
            <a:solidFill>
              <a:srgbClr val="77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3432459" y="2238696"/>
            <a:ext cx="284190" cy="284190"/>
          </a:xfrm>
          <a:prstGeom prst="ellipse">
            <a:avLst/>
          </a:prstGeom>
          <a:solidFill>
            <a:srgbClr val="F2F2F2"/>
          </a:solidFill>
          <a:ln w="57150">
            <a:solidFill>
              <a:srgbClr val="77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1080654" y="4163936"/>
            <a:ext cx="2279035" cy="400110"/>
          </a:xfrm>
          <a:prstGeom prst="rect">
            <a:avLst/>
          </a:prstGeom>
          <a:noFill/>
        </p:spPr>
        <p:txBody>
          <a:bodyPr wrap="square" rtlCol="0">
            <a:spAutoFit/>
          </a:bodyPr>
          <a:lstStyle/>
          <a:p>
            <a:r>
              <a:rPr lang="zh-CN" altLang="en-US" sz="2000" dirty="0">
                <a:solidFill>
                  <a:schemeClr val="tx1">
                    <a:lumMod val="50000"/>
                    <a:lumOff val="50000"/>
                  </a:schemeClr>
                </a:solidFill>
              </a:rPr>
              <a:t>爬虫技术</a:t>
            </a:r>
          </a:p>
        </p:txBody>
      </p:sp>
      <p:sp>
        <p:nvSpPr>
          <p:cNvPr id="16" name="文本框 15"/>
          <p:cNvSpPr txBox="1"/>
          <p:nvPr/>
        </p:nvSpPr>
        <p:spPr>
          <a:xfrm>
            <a:off x="2439371" y="3148727"/>
            <a:ext cx="2832004" cy="584775"/>
          </a:xfrm>
          <a:prstGeom prst="rect">
            <a:avLst/>
          </a:prstGeom>
          <a:noFill/>
        </p:spPr>
        <p:txBody>
          <a:bodyPr wrap="square" rtlCol="0">
            <a:spAutoFit/>
          </a:bodyPr>
          <a:lstStyle/>
          <a:p>
            <a:r>
              <a:rPr lang="zh-CN" altLang="en-US" sz="3200" b="1" dirty="0">
                <a:solidFill>
                  <a:srgbClr val="404040"/>
                </a:solidFill>
              </a:rPr>
              <a:t>机器学习算法</a:t>
            </a:r>
          </a:p>
        </p:txBody>
      </p:sp>
      <p:sp>
        <p:nvSpPr>
          <p:cNvPr id="18" name="文本框 17"/>
          <p:cNvSpPr txBox="1"/>
          <p:nvPr/>
        </p:nvSpPr>
        <p:spPr>
          <a:xfrm>
            <a:off x="3994097" y="2222560"/>
            <a:ext cx="2554556" cy="400110"/>
          </a:xfrm>
          <a:prstGeom prst="rect">
            <a:avLst/>
          </a:prstGeom>
          <a:noFill/>
        </p:spPr>
        <p:txBody>
          <a:bodyPr wrap="square" rtlCol="0">
            <a:spAutoFit/>
          </a:bodyPr>
          <a:lstStyle/>
          <a:p>
            <a:r>
              <a:rPr lang="zh-CN" altLang="en-US" sz="2000" dirty="0">
                <a:solidFill>
                  <a:schemeClr val="tx1">
                    <a:lumMod val="50000"/>
                    <a:lumOff val="50000"/>
                  </a:schemeClr>
                </a:solidFill>
              </a:rPr>
              <a:t>关键词提取</a:t>
            </a:r>
          </a:p>
        </p:txBody>
      </p:sp>
      <p:sp>
        <p:nvSpPr>
          <p:cNvPr id="23" name="椭圆 22"/>
          <p:cNvSpPr/>
          <p:nvPr/>
        </p:nvSpPr>
        <p:spPr>
          <a:xfrm>
            <a:off x="1938027" y="3250393"/>
            <a:ext cx="284190" cy="284190"/>
          </a:xfrm>
          <a:prstGeom prst="ellipse">
            <a:avLst/>
          </a:prstGeom>
          <a:solidFill>
            <a:srgbClr val="7766FF"/>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9" name="图片 18" descr="../../../Downloads/垃圾评论%20(1).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531950" y="2301556"/>
            <a:ext cx="7604754" cy="3724760"/>
          </a:xfrm>
          <a:prstGeom prst="rect">
            <a:avLst/>
          </a:prstGeom>
          <a:noFill/>
          <a:ln>
            <a:noFill/>
          </a:ln>
        </p:spPr>
      </p:pic>
    </p:spTree>
    <p:extLst>
      <p:ext uri="{BB962C8B-B14F-4D97-AF65-F5344CB8AC3E}">
        <p14:creationId xmlns:p14="http://schemas.microsoft.com/office/powerpoint/2010/main" val="1454984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2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748413" y="364978"/>
            <a:ext cx="1826141" cy="584775"/>
          </a:xfrm>
          <a:prstGeom prst="rect">
            <a:avLst/>
          </a:prstGeom>
          <a:noFill/>
        </p:spPr>
        <p:txBody>
          <a:bodyPr wrap="none" rtlCol="0">
            <a:spAutoFit/>
          </a:bodyPr>
          <a:lstStyle/>
          <a:p>
            <a:r>
              <a:rPr lang="zh-CN" altLang="en-US" sz="3200" b="1" dirty="0">
                <a:solidFill>
                  <a:srgbClr val="404040"/>
                </a:solidFill>
                <a:latin typeface="+mn-ea"/>
              </a:rPr>
              <a:t>技术路线</a:t>
            </a:r>
            <a:endParaRPr lang="en-US" altLang="zh-CN" sz="3200" b="1" dirty="0">
              <a:solidFill>
                <a:srgbClr val="404040"/>
              </a:solidFill>
              <a:latin typeface="+mn-ea"/>
            </a:endParaRPr>
          </a:p>
        </p:txBody>
      </p:sp>
      <p:sp>
        <p:nvSpPr>
          <p:cNvPr id="3" name="文本框 2"/>
          <p:cNvSpPr txBox="1"/>
          <p:nvPr/>
        </p:nvSpPr>
        <p:spPr>
          <a:xfrm>
            <a:off x="1748413" y="949705"/>
            <a:ext cx="2590800" cy="400110"/>
          </a:xfrm>
          <a:prstGeom prst="rect">
            <a:avLst/>
          </a:prstGeom>
          <a:noFill/>
        </p:spPr>
        <p:txBody>
          <a:bodyPr wrap="square" rtlCol="0">
            <a:spAutoFit/>
          </a:bodyPr>
          <a:lstStyle/>
          <a:p>
            <a:r>
              <a:rPr lang="zh-CN" altLang="en-US" sz="2000" dirty="0">
                <a:solidFill>
                  <a:srgbClr val="404040"/>
                </a:solidFill>
              </a:rPr>
              <a:t>所用技术之三</a:t>
            </a:r>
          </a:p>
        </p:txBody>
      </p:sp>
      <p:grpSp>
        <p:nvGrpSpPr>
          <p:cNvPr id="4" name="组合 3"/>
          <p:cNvGrpSpPr/>
          <p:nvPr/>
        </p:nvGrpSpPr>
        <p:grpSpPr>
          <a:xfrm>
            <a:off x="332600" y="209550"/>
            <a:ext cx="1135895" cy="1135895"/>
            <a:chOff x="304800" y="673100"/>
            <a:chExt cx="4000500" cy="4000500"/>
          </a:xfrm>
          <a:effectLst>
            <a:outerShdw blurRad="444500" dist="254000" dir="8100000" algn="tr" rotWithShape="0">
              <a:prstClr val="black">
                <a:alpha val="50000"/>
              </a:prstClr>
            </a:outerShdw>
          </a:effectLst>
        </p:grpSpPr>
        <p:sp>
          <p:nvSpPr>
            <p:cNvPr id="5" name="同心圆 695"/>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 name="椭圆 5"/>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文本框 6"/>
          <p:cNvSpPr txBox="1"/>
          <p:nvPr/>
        </p:nvSpPr>
        <p:spPr>
          <a:xfrm>
            <a:off x="637309" y="361998"/>
            <a:ext cx="443345" cy="830997"/>
          </a:xfrm>
          <a:prstGeom prst="rect">
            <a:avLst/>
          </a:prstGeom>
          <a:noFill/>
        </p:spPr>
        <p:txBody>
          <a:bodyPr wrap="square" rtlCol="0">
            <a:spAutoFit/>
          </a:bodyPr>
          <a:lstStyle/>
          <a:p>
            <a:r>
              <a:rPr lang="en-US" altLang="zh-CN" sz="4800" dirty="0">
                <a:solidFill>
                  <a:srgbClr val="7766FF"/>
                </a:solidFill>
              </a:rPr>
              <a:t>3</a:t>
            </a:r>
            <a:endParaRPr lang="zh-CN" altLang="en-US" sz="4800" dirty="0">
              <a:solidFill>
                <a:srgbClr val="7766FF"/>
              </a:solidFill>
            </a:endParaRPr>
          </a:p>
        </p:txBody>
      </p:sp>
      <p:sp>
        <p:nvSpPr>
          <p:cNvPr id="21" name="Line 39"/>
          <p:cNvSpPr>
            <a:spLocks noChangeShapeType="1"/>
          </p:cNvSpPr>
          <p:nvPr/>
        </p:nvSpPr>
        <p:spPr bwMode="auto">
          <a:xfrm flipV="1">
            <a:off x="0" y="1473101"/>
            <a:ext cx="5486400" cy="2886241"/>
          </a:xfrm>
          <a:prstGeom prst="line">
            <a:avLst/>
          </a:prstGeom>
          <a:noFill/>
          <a:ln w="57150" cap="rnd">
            <a:solidFill>
              <a:schemeClr val="tx1">
                <a:lumMod val="50000"/>
                <a:lumOff val="50000"/>
              </a:schemeClr>
            </a:solidFill>
            <a:prstDash val="sysDot"/>
            <a:round/>
            <a:headEnd/>
            <a:tailEnd type="triangle" w="med" len="med"/>
          </a:ln>
          <a:scene3d>
            <a:camera prst="orthographicFront">
              <a:rot lat="0" lon="0" rev="300000"/>
            </a:camera>
            <a:lightRig rig="threePt" dir="t"/>
          </a:scene3d>
          <a:extLst>
            <a:ext uri="{909E8E84-426E-40DD-AFC4-6F175D3DCCD1}">
              <a14:hiddenFill xmlns:a14="http://schemas.microsoft.com/office/drawing/2010/main">
                <a:noFill/>
              </a14:hiddenFill>
            </a:ext>
          </a:extLst>
        </p:spPr>
        <p:txBody>
          <a:bodyPr wrap="none" anchor="ctr"/>
          <a:lstStyle/>
          <a:p>
            <a:endParaRPr lang="zh-CN" altLang="en-US" dirty="0">
              <a:latin typeface="+mj-ea"/>
              <a:ea typeface="+mj-ea"/>
            </a:endParaRPr>
          </a:p>
        </p:txBody>
      </p:sp>
      <p:sp>
        <p:nvSpPr>
          <p:cNvPr id="12" name="椭圆 11"/>
          <p:cNvSpPr/>
          <p:nvPr/>
        </p:nvSpPr>
        <p:spPr>
          <a:xfrm>
            <a:off x="1938027" y="3250393"/>
            <a:ext cx="284190" cy="284190"/>
          </a:xfrm>
          <a:prstGeom prst="ellipse">
            <a:avLst/>
          </a:prstGeom>
          <a:solidFill>
            <a:srgbClr val="F2F2F2"/>
          </a:solidFill>
          <a:ln w="57150">
            <a:solidFill>
              <a:srgbClr val="77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553526" y="4153453"/>
            <a:ext cx="284190" cy="284190"/>
          </a:xfrm>
          <a:prstGeom prst="ellipse">
            <a:avLst/>
          </a:prstGeom>
          <a:solidFill>
            <a:srgbClr val="F2F2F2"/>
          </a:solidFill>
          <a:ln w="57150">
            <a:solidFill>
              <a:srgbClr val="77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3432459" y="2238696"/>
            <a:ext cx="284190" cy="284190"/>
          </a:xfrm>
          <a:prstGeom prst="ellipse">
            <a:avLst/>
          </a:prstGeom>
          <a:solidFill>
            <a:srgbClr val="F2F2F2"/>
          </a:solidFill>
          <a:ln w="57150">
            <a:solidFill>
              <a:srgbClr val="77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1080654" y="4163936"/>
            <a:ext cx="2279035" cy="400110"/>
          </a:xfrm>
          <a:prstGeom prst="rect">
            <a:avLst/>
          </a:prstGeom>
          <a:noFill/>
        </p:spPr>
        <p:txBody>
          <a:bodyPr wrap="square" rtlCol="0">
            <a:spAutoFit/>
          </a:bodyPr>
          <a:lstStyle/>
          <a:p>
            <a:r>
              <a:rPr lang="zh-CN" altLang="en-US" sz="2000" dirty="0">
                <a:solidFill>
                  <a:schemeClr val="tx1">
                    <a:lumMod val="50000"/>
                    <a:lumOff val="50000"/>
                  </a:schemeClr>
                </a:solidFill>
              </a:rPr>
              <a:t>数据可视化技术</a:t>
            </a:r>
          </a:p>
        </p:txBody>
      </p:sp>
      <p:sp>
        <p:nvSpPr>
          <p:cNvPr id="16" name="文本框 15"/>
          <p:cNvSpPr txBox="1"/>
          <p:nvPr/>
        </p:nvSpPr>
        <p:spPr>
          <a:xfrm>
            <a:off x="2293905" y="3186204"/>
            <a:ext cx="2554556" cy="400110"/>
          </a:xfrm>
          <a:prstGeom prst="rect">
            <a:avLst/>
          </a:prstGeom>
          <a:noFill/>
        </p:spPr>
        <p:txBody>
          <a:bodyPr wrap="square" rtlCol="0">
            <a:spAutoFit/>
          </a:bodyPr>
          <a:lstStyle>
            <a:defPPr>
              <a:defRPr lang="zh-CN"/>
            </a:defPPr>
            <a:lvl1pPr>
              <a:defRPr sz="2000">
                <a:solidFill>
                  <a:schemeClr val="tx1">
                    <a:lumMod val="50000"/>
                    <a:lumOff val="50000"/>
                  </a:schemeClr>
                </a:solidFill>
              </a:defRPr>
            </a:lvl1pPr>
          </a:lstStyle>
          <a:p>
            <a:r>
              <a:rPr lang="zh-CN" altLang="en-US" dirty="0"/>
              <a:t>爬虫技术</a:t>
            </a:r>
          </a:p>
        </p:txBody>
      </p:sp>
      <p:sp>
        <p:nvSpPr>
          <p:cNvPr id="18" name="文本框 17"/>
          <p:cNvSpPr txBox="1"/>
          <p:nvPr/>
        </p:nvSpPr>
        <p:spPr>
          <a:xfrm>
            <a:off x="4119603" y="2086481"/>
            <a:ext cx="3661762" cy="584775"/>
          </a:xfrm>
          <a:prstGeom prst="rect">
            <a:avLst/>
          </a:prstGeom>
          <a:noFill/>
        </p:spPr>
        <p:txBody>
          <a:bodyPr wrap="square" rtlCol="0">
            <a:spAutoFit/>
          </a:bodyPr>
          <a:lstStyle/>
          <a:p>
            <a:r>
              <a:rPr lang="zh-CN" altLang="en-US" sz="3200" b="1" dirty="0">
                <a:solidFill>
                  <a:srgbClr val="404040"/>
                </a:solidFill>
              </a:rPr>
              <a:t>关键词提取</a:t>
            </a:r>
          </a:p>
        </p:txBody>
      </p:sp>
      <p:sp>
        <p:nvSpPr>
          <p:cNvPr id="23" name="椭圆 22"/>
          <p:cNvSpPr/>
          <p:nvPr/>
        </p:nvSpPr>
        <p:spPr>
          <a:xfrm>
            <a:off x="3429088" y="2245036"/>
            <a:ext cx="284190" cy="284190"/>
          </a:xfrm>
          <a:prstGeom prst="ellipse">
            <a:avLst/>
          </a:prstGeom>
          <a:solidFill>
            <a:srgbClr val="7766FF"/>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片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41820" y="-234262"/>
            <a:ext cx="5811946" cy="4641485"/>
          </a:xfrm>
          <a:prstGeom prst="rect">
            <a:avLst/>
          </a:prstGeom>
          <a:effectLst/>
        </p:spPr>
      </p:pic>
      <p:sp>
        <p:nvSpPr>
          <p:cNvPr id="20" name="TextBox 19"/>
          <p:cNvSpPr txBox="1"/>
          <p:nvPr/>
        </p:nvSpPr>
        <p:spPr>
          <a:xfrm>
            <a:off x="3571183" y="3661100"/>
            <a:ext cx="7764516" cy="2185214"/>
          </a:xfrm>
          <a:prstGeom prst="rect">
            <a:avLst/>
          </a:prstGeom>
          <a:noFill/>
        </p:spPr>
        <p:txBody>
          <a:bodyPr wrap="square" rtlCol="0">
            <a:spAutoFit/>
          </a:bodyPr>
          <a:lstStyle/>
          <a:p>
            <a:r>
              <a:rPr lang="en-US" altLang="zh-CN" sz="2400" dirty="0"/>
              <a:t>	</a:t>
            </a:r>
            <a:r>
              <a:rPr lang="zh-CN" altLang="en-US" sz="2400" dirty="0"/>
              <a:t>通过</a:t>
            </a:r>
            <a:r>
              <a:rPr lang="en-US" altLang="zh-CN" sz="3200" b="1" dirty="0">
                <a:solidFill>
                  <a:srgbClr val="7766FF"/>
                </a:solidFill>
              </a:rPr>
              <a:t>TF-IDF</a:t>
            </a:r>
            <a:r>
              <a:rPr lang="zh-CN" altLang="en-US" sz="3200" b="1" dirty="0">
                <a:solidFill>
                  <a:srgbClr val="7766FF"/>
                </a:solidFill>
              </a:rPr>
              <a:t>算法</a:t>
            </a:r>
            <a:r>
              <a:rPr lang="zh-CN" altLang="en-US" sz="2400" dirty="0"/>
              <a:t>，以</a:t>
            </a:r>
            <a:r>
              <a:rPr lang="en-US" altLang="zh-CN" sz="2400" dirty="0"/>
              <a:t>TF</a:t>
            </a:r>
            <a:r>
              <a:rPr lang="zh-CN" altLang="en-US" sz="2400" dirty="0"/>
              <a:t>和</a:t>
            </a:r>
            <a:r>
              <a:rPr lang="en-US" altLang="zh-CN" sz="2400" dirty="0"/>
              <a:t>IDF</a:t>
            </a:r>
            <a:r>
              <a:rPr lang="zh-CN" altLang="en-US" sz="2400" dirty="0"/>
              <a:t>的乘积作为特征空间坐标系的取值测度，并用它完成对权值</a:t>
            </a:r>
            <a:r>
              <a:rPr lang="en-US" altLang="zh-CN" sz="2400" dirty="0"/>
              <a:t>TF</a:t>
            </a:r>
            <a:r>
              <a:rPr lang="zh-CN" altLang="en-US" sz="2400" dirty="0"/>
              <a:t>的调整，突出重要单词，抑制次要单词。以一个词区分分档的能力找到关键词，加载不同的</a:t>
            </a:r>
            <a:r>
              <a:rPr lang="zh-CN" altLang="en-US" sz="3200" b="1" dirty="0">
                <a:solidFill>
                  <a:srgbClr val="7766FF"/>
                </a:solidFill>
              </a:rPr>
              <a:t>关键词备选表</a:t>
            </a:r>
            <a:r>
              <a:rPr lang="zh-CN" altLang="en-US" sz="2400" dirty="0"/>
              <a:t>提供个性化的关键词呈现</a:t>
            </a:r>
          </a:p>
        </p:txBody>
      </p:sp>
    </p:spTree>
    <p:extLst>
      <p:ext uri="{BB962C8B-B14F-4D97-AF65-F5344CB8AC3E}">
        <p14:creationId xmlns:p14="http://schemas.microsoft.com/office/powerpoint/2010/main" val="798741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748413" y="364978"/>
            <a:ext cx="1826141" cy="584775"/>
          </a:xfrm>
          <a:prstGeom prst="rect">
            <a:avLst/>
          </a:prstGeom>
          <a:noFill/>
        </p:spPr>
        <p:txBody>
          <a:bodyPr wrap="none" rtlCol="0">
            <a:spAutoFit/>
          </a:bodyPr>
          <a:lstStyle/>
          <a:p>
            <a:r>
              <a:rPr lang="zh-CN" altLang="en-US" sz="3200" b="1" dirty="0">
                <a:solidFill>
                  <a:srgbClr val="404040"/>
                </a:solidFill>
                <a:latin typeface="+mn-ea"/>
              </a:rPr>
              <a:t>技术路线</a:t>
            </a:r>
            <a:endParaRPr lang="en-US" altLang="zh-CN" sz="3200" b="1" dirty="0">
              <a:solidFill>
                <a:srgbClr val="404040"/>
              </a:solidFill>
              <a:latin typeface="+mn-ea"/>
            </a:endParaRPr>
          </a:p>
        </p:txBody>
      </p:sp>
      <p:sp>
        <p:nvSpPr>
          <p:cNvPr id="3" name="文本框 2"/>
          <p:cNvSpPr txBox="1"/>
          <p:nvPr/>
        </p:nvSpPr>
        <p:spPr>
          <a:xfrm>
            <a:off x="1748413" y="949705"/>
            <a:ext cx="2590800" cy="400110"/>
          </a:xfrm>
          <a:prstGeom prst="rect">
            <a:avLst/>
          </a:prstGeom>
          <a:noFill/>
        </p:spPr>
        <p:txBody>
          <a:bodyPr wrap="square" rtlCol="0">
            <a:spAutoFit/>
          </a:bodyPr>
          <a:lstStyle/>
          <a:p>
            <a:r>
              <a:rPr lang="zh-CN" altLang="en-US" sz="2000" dirty="0">
                <a:solidFill>
                  <a:srgbClr val="404040"/>
                </a:solidFill>
              </a:rPr>
              <a:t>所用技术</a:t>
            </a:r>
          </a:p>
        </p:txBody>
      </p:sp>
      <p:grpSp>
        <p:nvGrpSpPr>
          <p:cNvPr id="4" name="组合 3"/>
          <p:cNvGrpSpPr/>
          <p:nvPr/>
        </p:nvGrpSpPr>
        <p:grpSpPr>
          <a:xfrm>
            <a:off x="332600" y="209550"/>
            <a:ext cx="1135895" cy="1135895"/>
            <a:chOff x="304800" y="673100"/>
            <a:chExt cx="4000500" cy="4000500"/>
          </a:xfrm>
          <a:effectLst>
            <a:outerShdw blurRad="444500" dist="254000" dir="8100000" algn="tr" rotWithShape="0">
              <a:prstClr val="black">
                <a:alpha val="50000"/>
              </a:prstClr>
            </a:outerShdw>
          </a:effectLst>
        </p:grpSpPr>
        <p:sp>
          <p:nvSpPr>
            <p:cNvPr id="5" name="同心圆 695"/>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 name="椭圆 5"/>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文本框 6"/>
          <p:cNvSpPr txBox="1"/>
          <p:nvPr/>
        </p:nvSpPr>
        <p:spPr>
          <a:xfrm>
            <a:off x="637309" y="361998"/>
            <a:ext cx="443345" cy="830997"/>
          </a:xfrm>
          <a:prstGeom prst="rect">
            <a:avLst/>
          </a:prstGeom>
          <a:noFill/>
        </p:spPr>
        <p:txBody>
          <a:bodyPr wrap="square" rtlCol="0">
            <a:spAutoFit/>
          </a:bodyPr>
          <a:lstStyle/>
          <a:p>
            <a:r>
              <a:rPr lang="en-US" altLang="zh-CN" sz="4800" dirty="0">
                <a:solidFill>
                  <a:srgbClr val="7766FF"/>
                </a:solidFill>
              </a:rPr>
              <a:t>3</a:t>
            </a:r>
            <a:endParaRPr lang="zh-CN" altLang="en-US" sz="4800" dirty="0">
              <a:solidFill>
                <a:srgbClr val="7766FF"/>
              </a:solidFill>
            </a:endParaRPr>
          </a:p>
        </p:txBody>
      </p:sp>
      <p:sp>
        <p:nvSpPr>
          <p:cNvPr id="24" name="Line 39"/>
          <p:cNvSpPr>
            <a:spLocks noChangeShapeType="1"/>
          </p:cNvSpPr>
          <p:nvPr/>
        </p:nvSpPr>
        <p:spPr bwMode="auto">
          <a:xfrm flipH="1">
            <a:off x="6956611" y="3867033"/>
            <a:ext cx="4948515" cy="2444120"/>
          </a:xfrm>
          <a:prstGeom prst="line">
            <a:avLst/>
          </a:prstGeom>
          <a:noFill/>
          <a:ln w="57150" cap="rnd">
            <a:solidFill>
              <a:schemeClr val="tx1">
                <a:lumMod val="50000"/>
                <a:lumOff val="50000"/>
              </a:schemeClr>
            </a:solidFill>
            <a:prstDash val="sysDot"/>
            <a:round/>
            <a:headEnd/>
            <a:tailEnd type="triangle" w="med" len="med"/>
          </a:ln>
          <a:scene3d>
            <a:camera prst="orthographicFront">
              <a:rot lat="0" lon="0" rev="300000"/>
            </a:camera>
            <a:lightRig rig="threePt" dir="t"/>
          </a:scene3d>
          <a:extLst>
            <a:ext uri="{909E8E84-426E-40DD-AFC4-6F175D3DCCD1}">
              <a14:hiddenFill xmlns:a14="http://schemas.microsoft.com/office/drawing/2010/main">
                <a:noFill/>
              </a14:hiddenFill>
            </a:ext>
          </a:extLst>
        </p:spPr>
        <p:txBody>
          <a:bodyPr wrap="none" anchor="ctr"/>
          <a:lstStyle/>
          <a:p>
            <a:endParaRPr lang="zh-CN" altLang="en-US" dirty="0">
              <a:latin typeface="+mj-ea"/>
              <a:ea typeface="+mj-ea"/>
            </a:endParaRPr>
          </a:p>
        </p:txBody>
      </p:sp>
      <p:sp>
        <p:nvSpPr>
          <p:cNvPr id="12" name="椭圆 11"/>
          <p:cNvSpPr/>
          <p:nvPr/>
        </p:nvSpPr>
        <p:spPr>
          <a:xfrm>
            <a:off x="8246384" y="5554475"/>
            <a:ext cx="284190" cy="284190"/>
          </a:xfrm>
          <a:prstGeom prst="ellipse">
            <a:avLst/>
          </a:prstGeom>
          <a:solidFill>
            <a:srgbClr val="F2F2F2"/>
          </a:solidFill>
          <a:ln w="57150">
            <a:solidFill>
              <a:srgbClr val="77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9661667" y="4662113"/>
            <a:ext cx="284190" cy="284190"/>
          </a:xfrm>
          <a:prstGeom prst="ellipse">
            <a:avLst/>
          </a:prstGeom>
          <a:solidFill>
            <a:srgbClr val="F2F2F2"/>
          </a:solidFill>
          <a:ln w="57150">
            <a:solidFill>
              <a:srgbClr val="77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11181115" y="3774345"/>
            <a:ext cx="284190" cy="284190"/>
          </a:xfrm>
          <a:prstGeom prst="ellipse">
            <a:avLst/>
          </a:prstGeom>
          <a:solidFill>
            <a:srgbClr val="F2F2F2"/>
          </a:solidFill>
          <a:ln w="57150">
            <a:solidFill>
              <a:srgbClr val="77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p:cNvSpPr txBox="1"/>
          <p:nvPr/>
        </p:nvSpPr>
        <p:spPr>
          <a:xfrm>
            <a:off x="8388479" y="3658425"/>
            <a:ext cx="2554556" cy="400110"/>
          </a:xfrm>
          <a:prstGeom prst="rect">
            <a:avLst/>
          </a:prstGeom>
          <a:noFill/>
        </p:spPr>
        <p:txBody>
          <a:bodyPr wrap="square" rtlCol="0">
            <a:spAutoFit/>
          </a:bodyPr>
          <a:lstStyle/>
          <a:p>
            <a:pPr algn="r"/>
            <a:r>
              <a:rPr lang="zh-CN" altLang="en-US" sz="2000" dirty="0">
                <a:solidFill>
                  <a:schemeClr val="tx1">
                    <a:lumMod val="50000"/>
                    <a:lumOff val="50000"/>
                  </a:schemeClr>
                </a:solidFill>
              </a:rPr>
              <a:t>情感分析</a:t>
            </a:r>
          </a:p>
        </p:txBody>
      </p:sp>
      <p:sp>
        <p:nvSpPr>
          <p:cNvPr id="21" name="文本框 20"/>
          <p:cNvSpPr txBox="1"/>
          <p:nvPr/>
        </p:nvSpPr>
        <p:spPr>
          <a:xfrm>
            <a:off x="6774551" y="4598937"/>
            <a:ext cx="2554556" cy="400110"/>
          </a:xfrm>
          <a:prstGeom prst="rect">
            <a:avLst/>
          </a:prstGeom>
          <a:noFill/>
        </p:spPr>
        <p:txBody>
          <a:bodyPr wrap="square" rtlCol="0">
            <a:spAutoFit/>
          </a:bodyPr>
          <a:lstStyle/>
          <a:p>
            <a:pPr algn="r"/>
            <a:r>
              <a:rPr lang="zh-CN" altLang="en-US" sz="2000" dirty="0">
                <a:solidFill>
                  <a:schemeClr val="tx1">
                    <a:lumMod val="50000"/>
                    <a:lumOff val="50000"/>
                  </a:schemeClr>
                </a:solidFill>
              </a:rPr>
              <a:t>数据可视化技术</a:t>
            </a:r>
          </a:p>
        </p:txBody>
      </p:sp>
      <p:sp>
        <p:nvSpPr>
          <p:cNvPr id="22" name="文本框 21"/>
          <p:cNvSpPr txBox="1"/>
          <p:nvPr/>
        </p:nvSpPr>
        <p:spPr>
          <a:xfrm>
            <a:off x="5029200" y="5438555"/>
            <a:ext cx="2802558" cy="400110"/>
          </a:xfrm>
          <a:prstGeom prst="rect">
            <a:avLst/>
          </a:prstGeom>
          <a:noFill/>
        </p:spPr>
        <p:txBody>
          <a:bodyPr wrap="square" rtlCol="0">
            <a:spAutoFit/>
          </a:bodyPr>
          <a:lstStyle/>
          <a:p>
            <a:pPr algn="r"/>
            <a:r>
              <a:rPr lang="zh-CN" altLang="en-US" sz="2000" dirty="0">
                <a:solidFill>
                  <a:schemeClr val="tx1">
                    <a:lumMod val="50000"/>
                    <a:lumOff val="50000"/>
                  </a:schemeClr>
                </a:solidFill>
              </a:rPr>
              <a:t>前端和后端</a:t>
            </a:r>
          </a:p>
        </p:txBody>
      </p:sp>
    </p:spTree>
    <p:extLst>
      <p:ext uri="{BB962C8B-B14F-4D97-AF65-F5344CB8AC3E}">
        <p14:creationId xmlns:p14="http://schemas.microsoft.com/office/powerpoint/2010/main" val="739693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right)">
                                      <p:cBhvr>
                                        <p:cTn id="7" dur="500"/>
                                        <p:tgtEl>
                                          <p:spTgt spid="2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par>
                                <p:cTn id="17" presetID="12" presetClass="entr" presetSubtype="2"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anim calcmode="lin" valueType="num">
                                      <p:cBhvr additive="base">
                                        <p:cTn id="19" dur="500"/>
                                        <p:tgtEl>
                                          <p:spTgt spid="21"/>
                                        </p:tgtEl>
                                        <p:attrNameLst>
                                          <p:attrName>ppt_x</p:attrName>
                                        </p:attrNameLst>
                                      </p:cBhvr>
                                      <p:tavLst>
                                        <p:tav tm="0">
                                          <p:val>
                                            <p:strVal val="#ppt_x+#ppt_w*1.125000"/>
                                          </p:val>
                                        </p:tav>
                                        <p:tav tm="100000">
                                          <p:val>
                                            <p:strVal val="#ppt_x"/>
                                          </p:val>
                                        </p:tav>
                                      </p:tavLst>
                                    </p:anim>
                                    <p:animEffect transition="in" filter="wipe(left)">
                                      <p:cBhvr>
                                        <p:cTn id="20" dur="500"/>
                                        <p:tgtEl>
                                          <p:spTgt spid="21"/>
                                        </p:tgtEl>
                                      </p:cBhvr>
                                    </p:animEffect>
                                  </p:childTnLst>
                                </p:cTn>
                              </p:par>
                              <p:par>
                                <p:cTn id="21" presetID="12" presetClass="entr" presetSubtype="2" fill="hold" grpId="0" nodeType="withEffect">
                                  <p:stCondLst>
                                    <p:cond delay="0"/>
                                  </p:stCondLst>
                                  <p:childTnLst>
                                    <p:set>
                                      <p:cBhvr>
                                        <p:cTn id="22" dur="1" fill="hold">
                                          <p:stCondLst>
                                            <p:cond delay="0"/>
                                          </p:stCondLst>
                                        </p:cTn>
                                        <p:tgtEl>
                                          <p:spTgt spid="20"/>
                                        </p:tgtEl>
                                        <p:attrNameLst>
                                          <p:attrName>style.visibility</p:attrName>
                                        </p:attrNameLst>
                                      </p:cBhvr>
                                      <p:to>
                                        <p:strVal val="visible"/>
                                      </p:to>
                                    </p:set>
                                    <p:anim calcmode="lin" valueType="num">
                                      <p:cBhvr additive="base">
                                        <p:cTn id="23" dur="500"/>
                                        <p:tgtEl>
                                          <p:spTgt spid="20"/>
                                        </p:tgtEl>
                                        <p:attrNameLst>
                                          <p:attrName>ppt_x</p:attrName>
                                        </p:attrNameLst>
                                      </p:cBhvr>
                                      <p:tavLst>
                                        <p:tav tm="0">
                                          <p:val>
                                            <p:strVal val="#ppt_x+#ppt_w*1.125000"/>
                                          </p:val>
                                        </p:tav>
                                        <p:tav tm="100000">
                                          <p:val>
                                            <p:strVal val="#ppt_x"/>
                                          </p:val>
                                        </p:tav>
                                      </p:tavLst>
                                    </p:anim>
                                    <p:animEffect transition="in" filter="wipe(left)">
                                      <p:cBhvr>
                                        <p:cTn id="24" dur="500"/>
                                        <p:tgtEl>
                                          <p:spTgt spid="20"/>
                                        </p:tgtEl>
                                      </p:cBhvr>
                                    </p:animEffect>
                                  </p:childTnLst>
                                </p:cTn>
                              </p:par>
                              <p:par>
                                <p:cTn id="25" presetID="12" presetClass="entr" presetSubtype="2"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anim calcmode="lin" valueType="num">
                                      <p:cBhvr additive="base">
                                        <p:cTn id="27" dur="500"/>
                                        <p:tgtEl>
                                          <p:spTgt spid="22"/>
                                        </p:tgtEl>
                                        <p:attrNameLst>
                                          <p:attrName>ppt_x</p:attrName>
                                        </p:attrNameLst>
                                      </p:cBhvr>
                                      <p:tavLst>
                                        <p:tav tm="0">
                                          <p:val>
                                            <p:strVal val="#ppt_x+#ppt_w*1.125000"/>
                                          </p:val>
                                        </p:tav>
                                        <p:tav tm="100000">
                                          <p:val>
                                            <p:strVal val="#ppt_x"/>
                                          </p:val>
                                        </p:tav>
                                      </p:tavLst>
                                    </p:anim>
                                    <p:animEffect transition="in" filter="wipe(left)">
                                      <p:cBhvr>
                                        <p:cTn id="28"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12" grpId="0" animBg="1"/>
      <p:bldP spid="13" grpId="0" animBg="1"/>
      <p:bldP spid="14" grpId="0" animBg="1"/>
      <p:bldP spid="20" grpId="0"/>
      <p:bldP spid="21" grpId="0"/>
      <p:bldP spid="2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748413" y="364978"/>
            <a:ext cx="1826141" cy="584775"/>
          </a:xfrm>
          <a:prstGeom prst="rect">
            <a:avLst/>
          </a:prstGeom>
          <a:noFill/>
        </p:spPr>
        <p:txBody>
          <a:bodyPr wrap="none" rtlCol="0">
            <a:spAutoFit/>
          </a:bodyPr>
          <a:lstStyle/>
          <a:p>
            <a:r>
              <a:rPr lang="zh-CN" altLang="en-US" sz="3200" b="1" dirty="0">
                <a:solidFill>
                  <a:srgbClr val="404040"/>
                </a:solidFill>
                <a:latin typeface="+mn-ea"/>
              </a:rPr>
              <a:t>技术路线</a:t>
            </a:r>
            <a:endParaRPr lang="en-US" altLang="zh-CN" sz="3200" b="1" dirty="0">
              <a:solidFill>
                <a:srgbClr val="404040"/>
              </a:solidFill>
              <a:latin typeface="+mn-ea"/>
            </a:endParaRPr>
          </a:p>
        </p:txBody>
      </p:sp>
      <p:sp>
        <p:nvSpPr>
          <p:cNvPr id="3" name="文本框 2"/>
          <p:cNvSpPr txBox="1"/>
          <p:nvPr/>
        </p:nvSpPr>
        <p:spPr>
          <a:xfrm>
            <a:off x="1748413" y="949705"/>
            <a:ext cx="2590800" cy="400110"/>
          </a:xfrm>
          <a:prstGeom prst="rect">
            <a:avLst/>
          </a:prstGeom>
          <a:noFill/>
        </p:spPr>
        <p:txBody>
          <a:bodyPr wrap="square" rtlCol="0">
            <a:spAutoFit/>
          </a:bodyPr>
          <a:lstStyle/>
          <a:p>
            <a:r>
              <a:rPr lang="zh-CN" altLang="en-US" sz="2000" dirty="0">
                <a:solidFill>
                  <a:srgbClr val="404040"/>
                </a:solidFill>
              </a:rPr>
              <a:t>所用技术之四</a:t>
            </a:r>
          </a:p>
        </p:txBody>
      </p:sp>
      <p:grpSp>
        <p:nvGrpSpPr>
          <p:cNvPr id="4" name="组合 3"/>
          <p:cNvGrpSpPr/>
          <p:nvPr/>
        </p:nvGrpSpPr>
        <p:grpSpPr>
          <a:xfrm>
            <a:off x="332600" y="209550"/>
            <a:ext cx="1135895" cy="1135895"/>
            <a:chOff x="304800" y="673100"/>
            <a:chExt cx="4000500" cy="4000500"/>
          </a:xfrm>
          <a:effectLst>
            <a:outerShdw blurRad="444500" dist="254000" dir="8100000" algn="tr" rotWithShape="0">
              <a:prstClr val="black">
                <a:alpha val="50000"/>
              </a:prstClr>
            </a:outerShdw>
          </a:effectLst>
        </p:grpSpPr>
        <p:sp>
          <p:nvSpPr>
            <p:cNvPr id="5" name="同心圆 695"/>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 name="椭圆 5"/>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文本框 6"/>
          <p:cNvSpPr txBox="1"/>
          <p:nvPr/>
        </p:nvSpPr>
        <p:spPr>
          <a:xfrm>
            <a:off x="637309" y="361998"/>
            <a:ext cx="443345" cy="830997"/>
          </a:xfrm>
          <a:prstGeom prst="rect">
            <a:avLst/>
          </a:prstGeom>
          <a:noFill/>
        </p:spPr>
        <p:txBody>
          <a:bodyPr wrap="square" rtlCol="0">
            <a:spAutoFit/>
          </a:bodyPr>
          <a:lstStyle/>
          <a:p>
            <a:r>
              <a:rPr lang="en-US" altLang="zh-CN" sz="4800" dirty="0">
                <a:solidFill>
                  <a:srgbClr val="7766FF"/>
                </a:solidFill>
              </a:rPr>
              <a:t>3</a:t>
            </a:r>
            <a:endParaRPr lang="zh-CN" altLang="en-US" sz="4800" dirty="0">
              <a:solidFill>
                <a:srgbClr val="7766FF"/>
              </a:solidFill>
            </a:endParaRPr>
          </a:p>
        </p:txBody>
      </p:sp>
      <p:sp>
        <p:nvSpPr>
          <p:cNvPr id="24" name="Line 39"/>
          <p:cNvSpPr>
            <a:spLocks noChangeShapeType="1"/>
          </p:cNvSpPr>
          <p:nvPr/>
        </p:nvSpPr>
        <p:spPr bwMode="auto">
          <a:xfrm flipH="1">
            <a:off x="6956611" y="3867033"/>
            <a:ext cx="4948515" cy="2444120"/>
          </a:xfrm>
          <a:prstGeom prst="line">
            <a:avLst/>
          </a:prstGeom>
          <a:noFill/>
          <a:ln w="57150" cap="rnd">
            <a:solidFill>
              <a:schemeClr val="tx1">
                <a:lumMod val="50000"/>
                <a:lumOff val="50000"/>
              </a:schemeClr>
            </a:solidFill>
            <a:prstDash val="sysDot"/>
            <a:round/>
            <a:headEnd/>
            <a:tailEnd type="triangle" w="med" len="med"/>
          </a:ln>
          <a:scene3d>
            <a:camera prst="orthographicFront">
              <a:rot lat="0" lon="0" rev="300000"/>
            </a:camera>
            <a:lightRig rig="threePt" dir="t"/>
          </a:scene3d>
          <a:extLst>
            <a:ext uri="{909E8E84-426E-40DD-AFC4-6F175D3DCCD1}">
              <a14:hiddenFill xmlns:a14="http://schemas.microsoft.com/office/drawing/2010/main">
                <a:noFill/>
              </a14:hiddenFill>
            </a:ext>
          </a:extLst>
        </p:spPr>
        <p:txBody>
          <a:bodyPr wrap="none" anchor="ctr"/>
          <a:lstStyle/>
          <a:p>
            <a:endParaRPr lang="zh-CN" altLang="en-US" dirty="0">
              <a:latin typeface="+mj-ea"/>
              <a:ea typeface="+mj-ea"/>
            </a:endParaRPr>
          </a:p>
        </p:txBody>
      </p:sp>
      <p:sp>
        <p:nvSpPr>
          <p:cNvPr id="12" name="椭圆 11"/>
          <p:cNvSpPr/>
          <p:nvPr/>
        </p:nvSpPr>
        <p:spPr>
          <a:xfrm>
            <a:off x="8246384" y="5554475"/>
            <a:ext cx="284190" cy="284190"/>
          </a:xfrm>
          <a:prstGeom prst="ellipse">
            <a:avLst/>
          </a:prstGeom>
          <a:solidFill>
            <a:srgbClr val="F2F2F2"/>
          </a:solidFill>
          <a:ln w="57150">
            <a:solidFill>
              <a:srgbClr val="77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9661667" y="4662113"/>
            <a:ext cx="284190" cy="284190"/>
          </a:xfrm>
          <a:prstGeom prst="ellipse">
            <a:avLst/>
          </a:prstGeom>
          <a:solidFill>
            <a:srgbClr val="F2F2F2"/>
          </a:solidFill>
          <a:ln w="57150">
            <a:solidFill>
              <a:srgbClr val="77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11181115" y="3774345"/>
            <a:ext cx="284190" cy="284190"/>
          </a:xfrm>
          <a:prstGeom prst="ellipse">
            <a:avLst/>
          </a:prstGeom>
          <a:solidFill>
            <a:srgbClr val="F2F2F2"/>
          </a:solidFill>
          <a:ln w="57150">
            <a:solidFill>
              <a:srgbClr val="77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p:cNvSpPr txBox="1"/>
          <p:nvPr/>
        </p:nvSpPr>
        <p:spPr>
          <a:xfrm>
            <a:off x="7422776" y="3658425"/>
            <a:ext cx="3520259" cy="584775"/>
          </a:xfrm>
          <a:prstGeom prst="rect">
            <a:avLst/>
          </a:prstGeom>
          <a:noFill/>
        </p:spPr>
        <p:txBody>
          <a:bodyPr wrap="square" rtlCol="0">
            <a:spAutoFit/>
          </a:bodyPr>
          <a:lstStyle/>
          <a:p>
            <a:pPr algn="r"/>
            <a:r>
              <a:rPr lang="zh-CN" altLang="en-US" sz="3200" b="1" dirty="0">
                <a:solidFill>
                  <a:srgbClr val="404040"/>
                </a:solidFill>
              </a:rPr>
              <a:t>情感分析</a:t>
            </a:r>
          </a:p>
        </p:txBody>
      </p:sp>
      <p:sp>
        <p:nvSpPr>
          <p:cNvPr id="21" name="文本框 20"/>
          <p:cNvSpPr txBox="1"/>
          <p:nvPr/>
        </p:nvSpPr>
        <p:spPr>
          <a:xfrm>
            <a:off x="6774551" y="4598937"/>
            <a:ext cx="2554556" cy="400110"/>
          </a:xfrm>
          <a:prstGeom prst="rect">
            <a:avLst/>
          </a:prstGeom>
          <a:noFill/>
        </p:spPr>
        <p:txBody>
          <a:bodyPr wrap="square" rtlCol="0">
            <a:spAutoFit/>
          </a:bodyPr>
          <a:lstStyle/>
          <a:p>
            <a:pPr algn="r"/>
            <a:r>
              <a:rPr lang="zh-CN" altLang="en-US" sz="2000" dirty="0">
                <a:solidFill>
                  <a:schemeClr val="tx1">
                    <a:lumMod val="50000"/>
                    <a:lumOff val="50000"/>
                  </a:schemeClr>
                </a:solidFill>
              </a:rPr>
              <a:t>数据可视化技术</a:t>
            </a:r>
          </a:p>
        </p:txBody>
      </p:sp>
      <p:sp>
        <p:nvSpPr>
          <p:cNvPr id="22" name="文本框 21"/>
          <p:cNvSpPr txBox="1"/>
          <p:nvPr/>
        </p:nvSpPr>
        <p:spPr>
          <a:xfrm>
            <a:off x="5277202" y="5438555"/>
            <a:ext cx="2554556" cy="400110"/>
          </a:xfrm>
          <a:prstGeom prst="rect">
            <a:avLst/>
          </a:prstGeom>
          <a:noFill/>
        </p:spPr>
        <p:txBody>
          <a:bodyPr wrap="square" rtlCol="0">
            <a:spAutoFit/>
          </a:bodyPr>
          <a:lstStyle/>
          <a:p>
            <a:pPr algn="r"/>
            <a:r>
              <a:rPr lang="zh-CN" altLang="en-US" sz="2000" dirty="0">
                <a:solidFill>
                  <a:schemeClr val="tx1">
                    <a:lumMod val="50000"/>
                    <a:lumOff val="50000"/>
                  </a:schemeClr>
                </a:solidFill>
              </a:rPr>
              <a:t>前端和后端</a:t>
            </a:r>
          </a:p>
        </p:txBody>
      </p:sp>
      <p:sp>
        <p:nvSpPr>
          <p:cNvPr id="23" name="椭圆 22"/>
          <p:cNvSpPr/>
          <p:nvPr/>
        </p:nvSpPr>
        <p:spPr>
          <a:xfrm>
            <a:off x="11181115" y="3774345"/>
            <a:ext cx="284190" cy="284190"/>
          </a:xfrm>
          <a:prstGeom prst="ellipse">
            <a:avLst/>
          </a:prstGeom>
          <a:solidFill>
            <a:srgbClr val="7766FF"/>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8" name="Picture 4" descr="C:\Users\chen\Desktop\3.jpg"/>
          <p:cNvPicPr>
            <a:picLocks noChangeAspect="1" noChangeArrowheads="1"/>
          </p:cNvPicPr>
          <p:nvPr/>
        </p:nvPicPr>
        <p:blipFill rotWithShape="1">
          <a:blip r:embed="rId3">
            <a:extLst>
              <a:ext uri="{28A0092B-C50C-407E-A947-70E740481C1C}">
                <a14:useLocalDpi xmlns:a14="http://schemas.microsoft.com/office/drawing/2010/main" val="0"/>
              </a:ext>
            </a:extLst>
          </a:blip>
          <a:srcRect l="1321" t="4190" r="7718" b="7702"/>
          <a:stretch/>
        </p:blipFill>
        <p:spPr bwMode="auto">
          <a:xfrm>
            <a:off x="357391" y="2400299"/>
            <a:ext cx="4500360" cy="417023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29" name="Picture 5" descr="C:\Users\chen\Desktop\4.jpg"/>
          <p:cNvPicPr>
            <a:picLocks noChangeAspect="1" noChangeArrowheads="1"/>
          </p:cNvPicPr>
          <p:nvPr/>
        </p:nvPicPr>
        <p:blipFill rotWithShape="1">
          <a:blip r:embed="rId4">
            <a:extLst>
              <a:ext uri="{28A0092B-C50C-407E-A947-70E740481C1C}">
                <a14:useLocalDpi xmlns:a14="http://schemas.microsoft.com/office/drawing/2010/main" val="0"/>
              </a:ext>
            </a:extLst>
          </a:blip>
          <a:srcRect r="9280" b="8167"/>
          <a:stretch/>
        </p:blipFill>
        <p:spPr bwMode="auto">
          <a:xfrm>
            <a:off x="3498668" y="1402459"/>
            <a:ext cx="3572243" cy="38950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2586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3"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p:cNvSpPr/>
          <p:nvPr/>
        </p:nvSpPr>
        <p:spPr>
          <a:xfrm>
            <a:off x="637309" y="3004758"/>
            <a:ext cx="6873765" cy="1815882"/>
          </a:xfrm>
          <a:prstGeom prst="rect">
            <a:avLst/>
          </a:prstGeom>
        </p:spPr>
        <p:txBody>
          <a:bodyPr wrap="square">
            <a:spAutoFit/>
          </a:bodyPr>
          <a:lstStyle/>
          <a:p>
            <a:r>
              <a:rPr lang="en-US" altLang="zh-CN" sz="2400" dirty="0"/>
              <a:t>	</a:t>
            </a:r>
            <a:r>
              <a:rPr lang="zh-CN" altLang="en-US" sz="2400" dirty="0"/>
              <a:t>应用基于像素和图标，面向像素的技术，通过</a:t>
            </a:r>
            <a:r>
              <a:rPr lang="en-US" altLang="zh-CN" sz="3200" b="1" dirty="0" err="1">
                <a:solidFill>
                  <a:srgbClr val="7766FF"/>
                </a:solidFill>
              </a:rPr>
              <a:t>Echarts</a:t>
            </a:r>
            <a:r>
              <a:rPr lang="zh-CN" altLang="en-US" sz="2400" dirty="0"/>
              <a:t>提供直观，生动，可交互，可高度个性化定制的数据可视化图表。用多维的数据呈现提供</a:t>
            </a:r>
            <a:r>
              <a:rPr lang="zh-CN" altLang="en-US" sz="3200" b="1" dirty="0">
                <a:solidFill>
                  <a:srgbClr val="7766FF"/>
                </a:solidFill>
              </a:rPr>
              <a:t>多维的视角</a:t>
            </a:r>
            <a:r>
              <a:rPr lang="zh-CN" altLang="en-US" sz="2400" dirty="0"/>
              <a:t>。</a:t>
            </a:r>
          </a:p>
        </p:txBody>
      </p:sp>
      <p:pic>
        <p:nvPicPr>
          <p:cNvPr id="18" name="图片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69173" y="1611572"/>
            <a:ext cx="8803739" cy="4027038"/>
          </a:xfrm>
          <a:prstGeom prst="rect">
            <a:avLst/>
          </a:prstGeom>
          <a:effectLst>
            <a:outerShdw blurRad="152400" dist="38100" dir="3600000" algn="t" rotWithShape="0">
              <a:prstClr val="black">
                <a:alpha val="40000"/>
              </a:prstClr>
            </a:outerShdw>
          </a:effectLst>
        </p:spPr>
      </p:pic>
      <p:sp>
        <p:nvSpPr>
          <p:cNvPr id="2" name="文本框 1"/>
          <p:cNvSpPr txBox="1"/>
          <p:nvPr/>
        </p:nvSpPr>
        <p:spPr>
          <a:xfrm>
            <a:off x="1748413" y="364978"/>
            <a:ext cx="1826141" cy="584775"/>
          </a:xfrm>
          <a:prstGeom prst="rect">
            <a:avLst/>
          </a:prstGeom>
          <a:noFill/>
        </p:spPr>
        <p:txBody>
          <a:bodyPr wrap="none" rtlCol="0">
            <a:spAutoFit/>
          </a:bodyPr>
          <a:lstStyle/>
          <a:p>
            <a:r>
              <a:rPr lang="zh-CN" altLang="en-US" sz="3200" b="1" dirty="0">
                <a:solidFill>
                  <a:srgbClr val="404040"/>
                </a:solidFill>
                <a:latin typeface="+mn-ea"/>
              </a:rPr>
              <a:t>技术路线</a:t>
            </a:r>
            <a:endParaRPr lang="en-US" altLang="zh-CN" sz="3200" b="1" dirty="0">
              <a:solidFill>
                <a:srgbClr val="404040"/>
              </a:solidFill>
              <a:latin typeface="+mn-ea"/>
            </a:endParaRPr>
          </a:p>
        </p:txBody>
      </p:sp>
      <p:sp>
        <p:nvSpPr>
          <p:cNvPr id="3" name="文本框 2"/>
          <p:cNvSpPr txBox="1"/>
          <p:nvPr/>
        </p:nvSpPr>
        <p:spPr>
          <a:xfrm>
            <a:off x="1748413" y="949705"/>
            <a:ext cx="2590800" cy="400110"/>
          </a:xfrm>
          <a:prstGeom prst="rect">
            <a:avLst/>
          </a:prstGeom>
          <a:noFill/>
        </p:spPr>
        <p:txBody>
          <a:bodyPr wrap="square" rtlCol="0">
            <a:spAutoFit/>
          </a:bodyPr>
          <a:lstStyle/>
          <a:p>
            <a:r>
              <a:rPr lang="zh-CN" altLang="en-US" sz="2000" dirty="0">
                <a:solidFill>
                  <a:srgbClr val="404040"/>
                </a:solidFill>
              </a:rPr>
              <a:t>所用技术之五</a:t>
            </a:r>
          </a:p>
        </p:txBody>
      </p:sp>
      <p:grpSp>
        <p:nvGrpSpPr>
          <p:cNvPr id="4" name="组合 3"/>
          <p:cNvGrpSpPr/>
          <p:nvPr/>
        </p:nvGrpSpPr>
        <p:grpSpPr>
          <a:xfrm>
            <a:off x="332600" y="209550"/>
            <a:ext cx="1135895" cy="1135895"/>
            <a:chOff x="304800" y="673100"/>
            <a:chExt cx="4000500" cy="4000500"/>
          </a:xfrm>
          <a:effectLst>
            <a:outerShdw blurRad="444500" dist="254000" dir="8100000" algn="tr" rotWithShape="0">
              <a:prstClr val="black">
                <a:alpha val="50000"/>
              </a:prstClr>
            </a:outerShdw>
          </a:effectLst>
        </p:grpSpPr>
        <p:sp>
          <p:nvSpPr>
            <p:cNvPr id="5" name="同心圆 695"/>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 name="椭圆 5"/>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文本框 6"/>
          <p:cNvSpPr txBox="1"/>
          <p:nvPr/>
        </p:nvSpPr>
        <p:spPr>
          <a:xfrm>
            <a:off x="637309" y="361998"/>
            <a:ext cx="443345" cy="830997"/>
          </a:xfrm>
          <a:prstGeom prst="rect">
            <a:avLst/>
          </a:prstGeom>
          <a:noFill/>
        </p:spPr>
        <p:txBody>
          <a:bodyPr wrap="square" rtlCol="0">
            <a:spAutoFit/>
          </a:bodyPr>
          <a:lstStyle/>
          <a:p>
            <a:r>
              <a:rPr lang="en-US" altLang="zh-CN" sz="4800" dirty="0">
                <a:solidFill>
                  <a:srgbClr val="7766FF"/>
                </a:solidFill>
              </a:rPr>
              <a:t>3</a:t>
            </a:r>
            <a:endParaRPr lang="zh-CN" altLang="en-US" sz="4800" dirty="0">
              <a:solidFill>
                <a:srgbClr val="7766FF"/>
              </a:solidFill>
            </a:endParaRPr>
          </a:p>
        </p:txBody>
      </p:sp>
      <p:sp>
        <p:nvSpPr>
          <p:cNvPr id="24" name="Line 39"/>
          <p:cNvSpPr>
            <a:spLocks noChangeShapeType="1"/>
          </p:cNvSpPr>
          <p:nvPr/>
        </p:nvSpPr>
        <p:spPr bwMode="auto">
          <a:xfrm flipH="1">
            <a:off x="6956611" y="3867033"/>
            <a:ext cx="4948515" cy="2444120"/>
          </a:xfrm>
          <a:prstGeom prst="line">
            <a:avLst/>
          </a:prstGeom>
          <a:noFill/>
          <a:ln w="57150" cap="rnd">
            <a:solidFill>
              <a:schemeClr val="tx1">
                <a:lumMod val="50000"/>
                <a:lumOff val="50000"/>
              </a:schemeClr>
            </a:solidFill>
            <a:prstDash val="sysDot"/>
            <a:round/>
            <a:headEnd/>
            <a:tailEnd type="triangle" w="med" len="med"/>
          </a:ln>
          <a:scene3d>
            <a:camera prst="orthographicFront">
              <a:rot lat="0" lon="0" rev="300000"/>
            </a:camera>
            <a:lightRig rig="threePt" dir="t"/>
          </a:scene3d>
          <a:extLst>
            <a:ext uri="{909E8E84-426E-40DD-AFC4-6F175D3DCCD1}">
              <a14:hiddenFill xmlns:a14="http://schemas.microsoft.com/office/drawing/2010/main">
                <a:noFill/>
              </a14:hiddenFill>
            </a:ext>
          </a:extLst>
        </p:spPr>
        <p:txBody>
          <a:bodyPr wrap="none" anchor="ctr"/>
          <a:lstStyle/>
          <a:p>
            <a:endParaRPr lang="zh-CN" altLang="en-US" dirty="0">
              <a:latin typeface="+mj-ea"/>
              <a:ea typeface="+mj-ea"/>
            </a:endParaRPr>
          </a:p>
        </p:txBody>
      </p:sp>
      <p:sp>
        <p:nvSpPr>
          <p:cNvPr id="12" name="椭圆 11"/>
          <p:cNvSpPr/>
          <p:nvPr/>
        </p:nvSpPr>
        <p:spPr>
          <a:xfrm>
            <a:off x="8246384" y="5554475"/>
            <a:ext cx="284190" cy="284190"/>
          </a:xfrm>
          <a:prstGeom prst="ellipse">
            <a:avLst/>
          </a:prstGeom>
          <a:solidFill>
            <a:srgbClr val="F2F2F2"/>
          </a:solidFill>
          <a:ln w="57150">
            <a:solidFill>
              <a:srgbClr val="77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9661667" y="4662113"/>
            <a:ext cx="284190" cy="284190"/>
          </a:xfrm>
          <a:prstGeom prst="ellipse">
            <a:avLst/>
          </a:prstGeom>
          <a:solidFill>
            <a:srgbClr val="F2F2F2"/>
          </a:solidFill>
          <a:ln w="57150">
            <a:solidFill>
              <a:srgbClr val="77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11181115" y="3774345"/>
            <a:ext cx="284190" cy="284190"/>
          </a:xfrm>
          <a:prstGeom prst="ellipse">
            <a:avLst/>
          </a:prstGeom>
          <a:solidFill>
            <a:srgbClr val="F2F2F2"/>
          </a:solidFill>
          <a:ln w="57150">
            <a:solidFill>
              <a:srgbClr val="77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p:cNvSpPr txBox="1"/>
          <p:nvPr/>
        </p:nvSpPr>
        <p:spPr>
          <a:xfrm>
            <a:off x="7422776" y="3658425"/>
            <a:ext cx="3520259" cy="400110"/>
          </a:xfrm>
          <a:prstGeom prst="rect">
            <a:avLst/>
          </a:prstGeom>
          <a:noFill/>
        </p:spPr>
        <p:txBody>
          <a:bodyPr wrap="square" rtlCol="0">
            <a:spAutoFit/>
          </a:bodyPr>
          <a:lstStyle/>
          <a:p>
            <a:pPr algn="r"/>
            <a:r>
              <a:rPr lang="zh-CN" altLang="en-US" sz="2000" dirty="0">
                <a:solidFill>
                  <a:schemeClr val="tx1">
                    <a:lumMod val="50000"/>
                    <a:lumOff val="50000"/>
                  </a:schemeClr>
                </a:solidFill>
              </a:rPr>
              <a:t>情感分析</a:t>
            </a:r>
          </a:p>
        </p:txBody>
      </p:sp>
      <p:sp>
        <p:nvSpPr>
          <p:cNvPr id="23" name="椭圆 22"/>
          <p:cNvSpPr/>
          <p:nvPr/>
        </p:nvSpPr>
        <p:spPr>
          <a:xfrm>
            <a:off x="9689348" y="4656393"/>
            <a:ext cx="284190" cy="284190"/>
          </a:xfrm>
          <a:prstGeom prst="ellipse">
            <a:avLst/>
          </a:prstGeom>
          <a:solidFill>
            <a:srgbClr val="7766FF"/>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9" name="图片 1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764556"/>
            <a:ext cx="6749166" cy="4587957"/>
          </a:xfrm>
          <a:prstGeom prst="rect">
            <a:avLst/>
          </a:prstGeom>
          <a:effectLst>
            <a:outerShdw blurRad="152400" dist="38100" dir="5400000" algn="t" rotWithShape="0">
              <a:prstClr val="black">
                <a:alpha val="40000"/>
              </a:prstClr>
            </a:outerShdw>
          </a:effectLst>
        </p:spPr>
      </p:pic>
      <p:sp>
        <p:nvSpPr>
          <p:cNvPr id="21" name="文本框 20"/>
          <p:cNvSpPr txBox="1"/>
          <p:nvPr/>
        </p:nvSpPr>
        <p:spPr>
          <a:xfrm>
            <a:off x="5892961" y="4457089"/>
            <a:ext cx="3537907" cy="584775"/>
          </a:xfrm>
          <a:prstGeom prst="rect">
            <a:avLst/>
          </a:prstGeom>
          <a:noFill/>
        </p:spPr>
        <p:txBody>
          <a:bodyPr wrap="square" rtlCol="0">
            <a:spAutoFit/>
          </a:bodyPr>
          <a:lstStyle/>
          <a:p>
            <a:pPr algn="r"/>
            <a:r>
              <a:rPr lang="zh-CN" altLang="en-US" sz="3200" b="1" dirty="0">
                <a:solidFill>
                  <a:srgbClr val="404040"/>
                </a:solidFill>
              </a:rPr>
              <a:t>数据可视化技术</a:t>
            </a:r>
          </a:p>
        </p:txBody>
      </p:sp>
      <p:sp>
        <p:nvSpPr>
          <p:cNvPr id="22" name="文本框 21"/>
          <p:cNvSpPr txBox="1"/>
          <p:nvPr/>
        </p:nvSpPr>
        <p:spPr>
          <a:xfrm>
            <a:off x="5277202" y="5438555"/>
            <a:ext cx="2554556" cy="400110"/>
          </a:xfrm>
          <a:prstGeom prst="rect">
            <a:avLst/>
          </a:prstGeom>
          <a:noFill/>
        </p:spPr>
        <p:txBody>
          <a:bodyPr wrap="square" rtlCol="0">
            <a:spAutoFit/>
          </a:bodyPr>
          <a:lstStyle/>
          <a:p>
            <a:pPr algn="r"/>
            <a:r>
              <a:rPr lang="zh-CN" altLang="en-US" sz="2000" dirty="0">
                <a:solidFill>
                  <a:schemeClr val="tx1">
                    <a:lumMod val="50000"/>
                    <a:lumOff val="50000"/>
                  </a:schemeClr>
                </a:solidFill>
              </a:rPr>
              <a:t>前端和后端</a:t>
            </a:r>
          </a:p>
        </p:txBody>
      </p:sp>
    </p:spTree>
    <p:extLst>
      <p:ext uri="{BB962C8B-B14F-4D97-AF65-F5344CB8AC3E}">
        <p14:creationId xmlns:p14="http://schemas.microsoft.com/office/powerpoint/2010/main" val="448953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childTnLst>
                          </p:cTn>
                        </p:par>
                      </p:childTnLst>
                    </p:cTn>
                  </p:par>
                  <p:par>
                    <p:cTn id="11" fill="hold">
                      <p:stCondLst>
                        <p:cond delay="indefinite"/>
                      </p:stCondLst>
                      <p:childTnLst>
                        <p:par>
                          <p:cTn id="12" fill="hold">
                            <p:stCondLst>
                              <p:cond delay="0"/>
                            </p:stCondLst>
                            <p:childTnLst>
                              <p:par>
                                <p:cTn id="13" presetID="12" presetClass="entr" presetSubtype="2"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anim calcmode="lin" valueType="num">
                                      <p:cBhvr additive="base">
                                        <p:cTn id="15" dur="500"/>
                                        <p:tgtEl>
                                          <p:spTgt spid="18"/>
                                        </p:tgtEl>
                                        <p:attrNameLst>
                                          <p:attrName>ppt_x</p:attrName>
                                        </p:attrNameLst>
                                      </p:cBhvr>
                                      <p:tavLst>
                                        <p:tav tm="0">
                                          <p:val>
                                            <p:strVal val="#ppt_x+#ppt_w*1.125000"/>
                                          </p:val>
                                        </p:tav>
                                        <p:tav tm="100000">
                                          <p:val>
                                            <p:strVal val="#ppt_x"/>
                                          </p:val>
                                        </p:tav>
                                      </p:tavLst>
                                    </p:anim>
                                    <p:animEffect transition="in" filter="wipe(left)">
                                      <p:cBhvr>
                                        <p:cTn id="16" dur="500"/>
                                        <p:tgtEl>
                                          <p:spTgt spid="1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1"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748413" y="364978"/>
            <a:ext cx="1826141" cy="584775"/>
          </a:xfrm>
          <a:prstGeom prst="rect">
            <a:avLst/>
          </a:prstGeom>
          <a:noFill/>
        </p:spPr>
        <p:txBody>
          <a:bodyPr wrap="none" rtlCol="0">
            <a:spAutoFit/>
          </a:bodyPr>
          <a:lstStyle/>
          <a:p>
            <a:r>
              <a:rPr lang="zh-CN" altLang="en-US" sz="3200" b="1" dirty="0">
                <a:solidFill>
                  <a:srgbClr val="404040"/>
                </a:solidFill>
                <a:latin typeface="+mn-ea"/>
              </a:rPr>
              <a:t>技术路线</a:t>
            </a:r>
            <a:endParaRPr lang="en-US" altLang="zh-CN" sz="3200" b="1" dirty="0">
              <a:solidFill>
                <a:srgbClr val="404040"/>
              </a:solidFill>
              <a:latin typeface="+mn-ea"/>
            </a:endParaRPr>
          </a:p>
        </p:txBody>
      </p:sp>
      <p:sp>
        <p:nvSpPr>
          <p:cNvPr id="3" name="文本框 2"/>
          <p:cNvSpPr txBox="1"/>
          <p:nvPr/>
        </p:nvSpPr>
        <p:spPr>
          <a:xfrm>
            <a:off x="1748413" y="949705"/>
            <a:ext cx="2590800" cy="400110"/>
          </a:xfrm>
          <a:prstGeom prst="rect">
            <a:avLst/>
          </a:prstGeom>
          <a:noFill/>
        </p:spPr>
        <p:txBody>
          <a:bodyPr wrap="square" rtlCol="0">
            <a:spAutoFit/>
          </a:bodyPr>
          <a:lstStyle/>
          <a:p>
            <a:r>
              <a:rPr lang="zh-CN" altLang="en-US" sz="2000" dirty="0">
                <a:solidFill>
                  <a:srgbClr val="404040"/>
                </a:solidFill>
              </a:rPr>
              <a:t>所用技术之六</a:t>
            </a:r>
          </a:p>
        </p:txBody>
      </p:sp>
      <p:grpSp>
        <p:nvGrpSpPr>
          <p:cNvPr id="4" name="组合 3"/>
          <p:cNvGrpSpPr/>
          <p:nvPr/>
        </p:nvGrpSpPr>
        <p:grpSpPr>
          <a:xfrm>
            <a:off x="332600" y="209550"/>
            <a:ext cx="1135895" cy="1135895"/>
            <a:chOff x="304800" y="673100"/>
            <a:chExt cx="4000500" cy="4000500"/>
          </a:xfrm>
          <a:effectLst>
            <a:outerShdw blurRad="444500" dist="254000" dir="8100000" algn="tr" rotWithShape="0">
              <a:prstClr val="black">
                <a:alpha val="50000"/>
              </a:prstClr>
            </a:outerShdw>
          </a:effectLst>
        </p:grpSpPr>
        <p:sp>
          <p:nvSpPr>
            <p:cNvPr id="5" name="同心圆 695"/>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 name="椭圆 5"/>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文本框 6"/>
          <p:cNvSpPr txBox="1"/>
          <p:nvPr/>
        </p:nvSpPr>
        <p:spPr>
          <a:xfrm>
            <a:off x="637309" y="361998"/>
            <a:ext cx="443345" cy="830997"/>
          </a:xfrm>
          <a:prstGeom prst="rect">
            <a:avLst/>
          </a:prstGeom>
          <a:noFill/>
        </p:spPr>
        <p:txBody>
          <a:bodyPr wrap="square" rtlCol="0">
            <a:spAutoFit/>
          </a:bodyPr>
          <a:lstStyle/>
          <a:p>
            <a:r>
              <a:rPr lang="en-US" altLang="zh-CN" sz="4800" dirty="0">
                <a:solidFill>
                  <a:srgbClr val="7766FF"/>
                </a:solidFill>
              </a:rPr>
              <a:t>3</a:t>
            </a:r>
            <a:endParaRPr lang="zh-CN" altLang="en-US" sz="4800" dirty="0">
              <a:solidFill>
                <a:srgbClr val="7766FF"/>
              </a:solidFill>
            </a:endParaRPr>
          </a:p>
        </p:txBody>
      </p:sp>
      <p:sp>
        <p:nvSpPr>
          <p:cNvPr id="24" name="Line 39"/>
          <p:cNvSpPr>
            <a:spLocks noChangeShapeType="1"/>
          </p:cNvSpPr>
          <p:nvPr/>
        </p:nvSpPr>
        <p:spPr bwMode="auto">
          <a:xfrm flipH="1">
            <a:off x="6956611" y="3867033"/>
            <a:ext cx="4948515" cy="2444120"/>
          </a:xfrm>
          <a:prstGeom prst="line">
            <a:avLst/>
          </a:prstGeom>
          <a:noFill/>
          <a:ln w="57150" cap="rnd">
            <a:solidFill>
              <a:schemeClr val="tx1">
                <a:lumMod val="50000"/>
                <a:lumOff val="50000"/>
              </a:schemeClr>
            </a:solidFill>
            <a:prstDash val="sysDot"/>
            <a:round/>
            <a:headEnd/>
            <a:tailEnd type="triangle" w="med" len="med"/>
          </a:ln>
          <a:scene3d>
            <a:camera prst="orthographicFront">
              <a:rot lat="0" lon="0" rev="300000"/>
            </a:camera>
            <a:lightRig rig="threePt" dir="t"/>
          </a:scene3d>
          <a:extLst>
            <a:ext uri="{909E8E84-426E-40DD-AFC4-6F175D3DCCD1}">
              <a14:hiddenFill xmlns:a14="http://schemas.microsoft.com/office/drawing/2010/main">
                <a:noFill/>
              </a14:hiddenFill>
            </a:ext>
          </a:extLst>
        </p:spPr>
        <p:txBody>
          <a:bodyPr wrap="none" anchor="ctr"/>
          <a:lstStyle/>
          <a:p>
            <a:endParaRPr lang="zh-CN" altLang="en-US" dirty="0">
              <a:latin typeface="+mj-ea"/>
              <a:ea typeface="+mj-ea"/>
            </a:endParaRPr>
          </a:p>
        </p:txBody>
      </p:sp>
      <p:sp>
        <p:nvSpPr>
          <p:cNvPr id="12" name="椭圆 11"/>
          <p:cNvSpPr/>
          <p:nvPr/>
        </p:nvSpPr>
        <p:spPr>
          <a:xfrm>
            <a:off x="8246384" y="5554475"/>
            <a:ext cx="284190" cy="284190"/>
          </a:xfrm>
          <a:prstGeom prst="ellipse">
            <a:avLst/>
          </a:prstGeom>
          <a:solidFill>
            <a:srgbClr val="F2F2F2"/>
          </a:solidFill>
          <a:ln w="57150">
            <a:solidFill>
              <a:srgbClr val="77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9661667" y="4662113"/>
            <a:ext cx="284190" cy="284190"/>
          </a:xfrm>
          <a:prstGeom prst="ellipse">
            <a:avLst/>
          </a:prstGeom>
          <a:solidFill>
            <a:srgbClr val="F2F2F2"/>
          </a:solidFill>
          <a:ln w="57150">
            <a:solidFill>
              <a:srgbClr val="77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11181115" y="3774345"/>
            <a:ext cx="284190" cy="284190"/>
          </a:xfrm>
          <a:prstGeom prst="ellipse">
            <a:avLst/>
          </a:prstGeom>
          <a:solidFill>
            <a:srgbClr val="F2F2F2"/>
          </a:solidFill>
          <a:ln w="57150">
            <a:solidFill>
              <a:srgbClr val="77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p:cNvSpPr txBox="1"/>
          <p:nvPr/>
        </p:nvSpPr>
        <p:spPr>
          <a:xfrm>
            <a:off x="7422776" y="3658425"/>
            <a:ext cx="3520259" cy="400110"/>
          </a:xfrm>
          <a:prstGeom prst="rect">
            <a:avLst/>
          </a:prstGeom>
          <a:noFill/>
        </p:spPr>
        <p:txBody>
          <a:bodyPr wrap="square" rtlCol="0">
            <a:spAutoFit/>
          </a:bodyPr>
          <a:lstStyle/>
          <a:p>
            <a:pPr algn="r"/>
            <a:r>
              <a:rPr lang="zh-CN" altLang="en-US" sz="2000" dirty="0">
                <a:solidFill>
                  <a:schemeClr val="tx1">
                    <a:lumMod val="50000"/>
                    <a:lumOff val="50000"/>
                  </a:schemeClr>
                </a:solidFill>
              </a:rPr>
              <a:t>情感分析</a:t>
            </a:r>
          </a:p>
        </p:txBody>
      </p:sp>
      <p:sp>
        <p:nvSpPr>
          <p:cNvPr id="21" name="文本框 20"/>
          <p:cNvSpPr txBox="1"/>
          <p:nvPr/>
        </p:nvSpPr>
        <p:spPr>
          <a:xfrm>
            <a:off x="6774551" y="4598937"/>
            <a:ext cx="2554556" cy="400110"/>
          </a:xfrm>
          <a:prstGeom prst="rect">
            <a:avLst/>
          </a:prstGeom>
          <a:noFill/>
        </p:spPr>
        <p:txBody>
          <a:bodyPr wrap="square" rtlCol="0">
            <a:spAutoFit/>
          </a:bodyPr>
          <a:lstStyle/>
          <a:p>
            <a:pPr algn="r"/>
            <a:r>
              <a:rPr lang="zh-CN" altLang="en-US" sz="2000" dirty="0">
                <a:solidFill>
                  <a:schemeClr val="tx1">
                    <a:lumMod val="50000"/>
                    <a:lumOff val="50000"/>
                  </a:schemeClr>
                </a:solidFill>
              </a:rPr>
              <a:t>数据可视化技术</a:t>
            </a:r>
          </a:p>
        </p:txBody>
      </p:sp>
      <p:sp>
        <p:nvSpPr>
          <p:cNvPr id="22" name="文本框 21"/>
          <p:cNvSpPr txBox="1"/>
          <p:nvPr/>
        </p:nvSpPr>
        <p:spPr>
          <a:xfrm>
            <a:off x="4538749" y="5438555"/>
            <a:ext cx="3293009" cy="584775"/>
          </a:xfrm>
          <a:prstGeom prst="rect">
            <a:avLst/>
          </a:prstGeom>
          <a:noFill/>
        </p:spPr>
        <p:txBody>
          <a:bodyPr wrap="square" rtlCol="0">
            <a:spAutoFit/>
          </a:bodyPr>
          <a:lstStyle/>
          <a:p>
            <a:pPr algn="r"/>
            <a:r>
              <a:rPr lang="zh-CN" altLang="en-US" sz="3200" b="1" dirty="0">
                <a:solidFill>
                  <a:srgbClr val="404040"/>
                </a:solidFill>
              </a:rPr>
              <a:t>前端和后端</a:t>
            </a:r>
          </a:p>
        </p:txBody>
      </p:sp>
      <p:sp>
        <p:nvSpPr>
          <p:cNvPr id="23" name="椭圆 22"/>
          <p:cNvSpPr/>
          <p:nvPr/>
        </p:nvSpPr>
        <p:spPr>
          <a:xfrm>
            <a:off x="8256136" y="5554475"/>
            <a:ext cx="284190" cy="284190"/>
          </a:xfrm>
          <a:prstGeom prst="ellipse">
            <a:avLst/>
          </a:prstGeom>
          <a:solidFill>
            <a:srgbClr val="7766FF"/>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050" name="Picture 2" descr="C:\Users\chen\Desktop\project\图片\timg.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97764" y="2488232"/>
            <a:ext cx="3377128" cy="2110705"/>
          </a:xfrm>
          <a:prstGeom prst="rect">
            <a:avLst/>
          </a:prstGeom>
          <a:ln>
            <a:noFill/>
          </a:ln>
          <a:effectLst>
            <a:outerShdw blurRad="152400" dist="381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051" name="Picture 3" descr="C:\Users\chen\Desktop\project\图片\timg (1).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17534" y="2488232"/>
            <a:ext cx="3166058" cy="2110705"/>
          </a:xfrm>
          <a:prstGeom prst="rect">
            <a:avLst/>
          </a:prstGeom>
          <a:ln>
            <a:noFill/>
          </a:ln>
          <a:effectLst>
            <a:outerShdw blurRad="152400" dist="381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684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标题 1"/>
          <p:cNvSpPr txBox="1">
            <a:spLocks/>
          </p:cNvSpPr>
          <p:nvPr/>
        </p:nvSpPr>
        <p:spPr>
          <a:xfrm>
            <a:off x="5582191" y="2593225"/>
            <a:ext cx="4925084" cy="98321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dirty="0">
                <a:solidFill>
                  <a:schemeClr val="tx1">
                    <a:lumMod val="65000"/>
                    <a:lumOff val="35000"/>
                  </a:schemeClr>
                </a:solidFill>
                <a:latin typeface="+mn-ea"/>
                <a:ea typeface="+mn-ea"/>
              </a:rPr>
              <a:t>PART 4</a:t>
            </a:r>
            <a:endParaRPr lang="zh-CN" altLang="en-US" dirty="0">
              <a:solidFill>
                <a:schemeClr val="tx1">
                  <a:lumMod val="65000"/>
                  <a:lumOff val="35000"/>
                </a:schemeClr>
              </a:solidFill>
              <a:latin typeface="+mn-ea"/>
              <a:ea typeface="+mn-ea"/>
            </a:endParaRPr>
          </a:p>
        </p:txBody>
      </p:sp>
      <p:sp>
        <p:nvSpPr>
          <p:cNvPr id="2" name="标题 1"/>
          <p:cNvSpPr>
            <a:spLocks noGrp="1"/>
          </p:cNvSpPr>
          <p:nvPr>
            <p:ph type="title"/>
          </p:nvPr>
        </p:nvSpPr>
        <p:spPr>
          <a:xfrm>
            <a:off x="5435470" y="3452402"/>
            <a:ext cx="6756530" cy="1325563"/>
          </a:xfrm>
        </p:spPr>
        <p:txBody>
          <a:bodyPr>
            <a:normAutofit/>
          </a:bodyPr>
          <a:lstStyle/>
          <a:p>
            <a:r>
              <a:rPr lang="zh-CN" altLang="en-US" sz="6000" b="1" dirty="0">
                <a:solidFill>
                  <a:srgbClr val="7766FF"/>
                </a:solidFill>
                <a:latin typeface="+mn-ea"/>
                <a:ea typeface="+mn-ea"/>
              </a:rPr>
              <a:t>项目创新</a:t>
            </a:r>
          </a:p>
        </p:txBody>
      </p:sp>
      <p:sp>
        <p:nvSpPr>
          <p:cNvPr id="37" name="矩形 36"/>
          <p:cNvSpPr/>
          <p:nvPr/>
        </p:nvSpPr>
        <p:spPr>
          <a:xfrm>
            <a:off x="0" y="1642678"/>
            <a:ext cx="4907687" cy="4539713"/>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5" name="组合 14"/>
          <p:cNvGrpSpPr/>
          <p:nvPr/>
        </p:nvGrpSpPr>
        <p:grpSpPr>
          <a:xfrm>
            <a:off x="10259186" y="6195802"/>
            <a:ext cx="563093" cy="563093"/>
            <a:chOff x="304800" y="673100"/>
            <a:chExt cx="4000500" cy="4000500"/>
          </a:xfrm>
          <a:effectLst>
            <a:outerShdw blurRad="317500" dist="190500" dir="8100000" algn="tr" rotWithShape="0">
              <a:prstClr val="black">
                <a:alpha val="50000"/>
              </a:prstClr>
            </a:outerShdw>
          </a:effectLst>
        </p:grpSpPr>
        <p:sp>
          <p:nvSpPr>
            <p:cNvPr id="16" name="同心圆 678"/>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7" name="椭圆 16"/>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8" name="组合 17"/>
          <p:cNvGrpSpPr/>
          <p:nvPr/>
        </p:nvGrpSpPr>
        <p:grpSpPr>
          <a:xfrm>
            <a:off x="12020044" y="6186402"/>
            <a:ext cx="430672" cy="430672"/>
            <a:chOff x="304800" y="673100"/>
            <a:chExt cx="4000500" cy="4000500"/>
          </a:xfrm>
          <a:effectLst>
            <a:outerShdw blurRad="317500" dist="190500" dir="8100000" algn="tr" rotWithShape="0">
              <a:prstClr val="black">
                <a:alpha val="50000"/>
              </a:prstClr>
            </a:outerShdw>
          </a:effectLst>
        </p:grpSpPr>
        <p:sp>
          <p:nvSpPr>
            <p:cNvPr id="19" name="同心圆 678"/>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0" name="椭圆 19"/>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 name="椭圆 20"/>
          <p:cNvSpPr/>
          <p:nvPr/>
        </p:nvSpPr>
        <p:spPr>
          <a:xfrm>
            <a:off x="11139791" y="6551380"/>
            <a:ext cx="415029" cy="415029"/>
          </a:xfrm>
          <a:prstGeom prst="ellipse">
            <a:avLst/>
          </a:prstGeom>
          <a:solidFill>
            <a:srgbClr val="7766FF"/>
          </a:solidFill>
          <a:ln>
            <a:noFill/>
          </a:ln>
          <a:effectLst>
            <a:outerShdw blurRad="317500" dist="1905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22" name="组合 21"/>
          <p:cNvGrpSpPr/>
          <p:nvPr/>
        </p:nvGrpSpPr>
        <p:grpSpPr>
          <a:xfrm>
            <a:off x="311174" y="209324"/>
            <a:ext cx="307748" cy="307748"/>
            <a:chOff x="304800" y="673100"/>
            <a:chExt cx="4000500" cy="4000500"/>
          </a:xfrm>
          <a:effectLst>
            <a:outerShdw blurRad="317500" dist="190500" dir="8100000" algn="tr" rotWithShape="0">
              <a:prstClr val="black">
                <a:alpha val="50000"/>
              </a:prstClr>
            </a:outerShdw>
          </a:effectLst>
        </p:grpSpPr>
        <p:sp>
          <p:nvSpPr>
            <p:cNvPr id="23" name="同心圆 678"/>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4" name="椭圆 23"/>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5" name="组合 24"/>
          <p:cNvGrpSpPr/>
          <p:nvPr/>
        </p:nvGrpSpPr>
        <p:grpSpPr>
          <a:xfrm>
            <a:off x="696719" y="-146237"/>
            <a:ext cx="509435" cy="509435"/>
            <a:chOff x="304800" y="673100"/>
            <a:chExt cx="4000500" cy="4000500"/>
          </a:xfrm>
          <a:effectLst>
            <a:outerShdw blurRad="317500" dist="190500" dir="8100000" algn="tr" rotWithShape="0">
              <a:prstClr val="black">
                <a:alpha val="50000"/>
              </a:prstClr>
            </a:outerShdw>
          </a:effectLst>
        </p:grpSpPr>
        <p:sp>
          <p:nvSpPr>
            <p:cNvPr id="26" name="同心圆 678"/>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7" name="椭圆 26"/>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8" name="椭圆 27"/>
          <p:cNvSpPr/>
          <p:nvPr/>
        </p:nvSpPr>
        <p:spPr>
          <a:xfrm>
            <a:off x="238221" y="754326"/>
            <a:ext cx="226827" cy="226827"/>
          </a:xfrm>
          <a:prstGeom prst="ellipse">
            <a:avLst/>
          </a:prstGeom>
          <a:solidFill>
            <a:srgbClr val="7766FF"/>
          </a:solidFill>
          <a:ln>
            <a:noFill/>
          </a:ln>
          <a:effectLst>
            <a:outerShdw blurRad="317500" dist="1905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30" name="直接连接符 29"/>
          <p:cNvCxnSpPr>
            <a:cxnSpLocks/>
          </p:cNvCxnSpPr>
          <p:nvPr/>
        </p:nvCxnSpPr>
        <p:spPr>
          <a:xfrm>
            <a:off x="4903702" y="2967789"/>
            <a:ext cx="0" cy="1379622"/>
          </a:xfrm>
          <a:prstGeom prst="line">
            <a:avLst/>
          </a:prstGeom>
          <a:ln w="381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nvGrpSpPr>
          <p:cNvPr id="31" name="组合 30"/>
          <p:cNvGrpSpPr/>
          <p:nvPr/>
        </p:nvGrpSpPr>
        <p:grpSpPr>
          <a:xfrm>
            <a:off x="11042251" y="479803"/>
            <a:ext cx="1707591" cy="1707591"/>
            <a:chOff x="304800" y="673100"/>
            <a:chExt cx="4000500" cy="4000500"/>
          </a:xfrm>
          <a:effectLst>
            <a:outerShdw blurRad="444500" dist="254000" dir="8100000" algn="tr" rotWithShape="0">
              <a:prstClr val="black">
                <a:alpha val="50000"/>
              </a:prstClr>
            </a:outerShdw>
          </a:effectLst>
        </p:grpSpPr>
        <p:sp>
          <p:nvSpPr>
            <p:cNvPr id="32" name="同心圆 695"/>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3" name="椭圆 32"/>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 name="组合 2"/>
          <p:cNvGrpSpPr/>
          <p:nvPr/>
        </p:nvGrpSpPr>
        <p:grpSpPr>
          <a:xfrm>
            <a:off x="1523841" y="2687762"/>
            <a:ext cx="2077313" cy="1939676"/>
            <a:chOff x="6012180" y="3183255"/>
            <a:chExt cx="517525" cy="483235"/>
          </a:xfrm>
          <a:solidFill>
            <a:srgbClr val="7766FF"/>
          </a:solidFill>
        </p:grpSpPr>
        <p:sp>
          <p:nvSpPr>
            <p:cNvPr id="34" name="Freeform 250"/>
            <p:cNvSpPr/>
            <p:nvPr/>
          </p:nvSpPr>
          <p:spPr bwMode="auto">
            <a:xfrm>
              <a:off x="6012180" y="3324225"/>
              <a:ext cx="495300" cy="342265"/>
            </a:xfrm>
            <a:custGeom>
              <a:avLst/>
              <a:gdLst>
                <a:gd name="T0" fmla="*/ 132 w 238"/>
                <a:gd name="T1" fmla="*/ 164 h 164"/>
                <a:gd name="T2" fmla="*/ 84 w 238"/>
                <a:gd name="T3" fmla="*/ 153 h 164"/>
                <a:gd name="T4" fmla="*/ 26 w 238"/>
                <a:gd name="T5" fmla="*/ 0 h 164"/>
                <a:gd name="T6" fmla="*/ 65 w 238"/>
                <a:gd name="T7" fmla="*/ 17 h 164"/>
                <a:gd name="T8" fmla="*/ 102 w 238"/>
                <a:gd name="T9" fmla="*/ 115 h 164"/>
                <a:gd name="T10" fmla="*/ 199 w 238"/>
                <a:gd name="T11" fmla="*/ 78 h 164"/>
                <a:gd name="T12" fmla="*/ 238 w 238"/>
                <a:gd name="T13" fmla="*/ 95 h 164"/>
                <a:gd name="T14" fmla="*/ 173 w 238"/>
                <a:gd name="T15" fmla="*/ 156 h 164"/>
                <a:gd name="T16" fmla="*/ 132 w 238"/>
                <a:gd name="T17" fmla="*/ 16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8" h="164">
                  <a:moveTo>
                    <a:pt x="132" y="164"/>
                  </a:moveTo>
                  <a:cubicBezTo>
                    <a:pt x="116" y="164"/>
                    <a:pt x="100" y="160"/>
                    <a:pt x="84" y="153"/>
                  </a:cubicBezTo>
                  <a:cubicBezTo>
                    <a:pt x="26" y="127"/>
                    <a:pt x="0" y="58"/>
                    <a:pt x="26" y="0"/>
                  </a:cubicBezTo>
                  <a:cubicBezTo>
                    <a:pt x="65" y="17"/>
                    <a:pt x="65" y="17"/>
                    <a:pt x="65" y="17"/>
                  </a:cubicBezTo>
                  <a:cubicBezTo>
                    <a:pt x="48" y="54"/>
                    <a:pt x="65" y="98"/>
                    <a:pt x="102" y="115"/>
                  </a:cubicBezTo>
                  <a:cubicBezTo>
                    <a:pt x="139" y="132"/>
                    <a:pt x="183" y="115"/>
                    <a:pt x="199" y="78"/>
                  </a:cubicBezTo>
                  <a:cubicBezTo>
                    <a:pt x="238" y="95"/>
                    <a:pt x="238" y="95"/>
                    <a:pt x="238" y="95"/>
                  </a:cubicBezTo>
                  <a:cubicBezTo>
                    <a:pt x="225" y="124"/>
                    <a:pt x="202" y="145"/>
                    <a:pt x="173" y="156"/>
                  </a:cubicBezTo>
                  <a:cubicBezTo>
                    <a:pt x="160" y="161"/>
                    <a:pt x="146" y="164"/>
                    <a:pt x="132" y="164"/>
                  </a:cubicBezTo>
                  <a:close/>
                </a:path>
              </a:pathLst>
            </a:custGeom>
            <a:grpFill/>
            <a:ln>
              <a:noFill/>
            </a:ln>
          </p:spPr>
          <p:txBody>
            <a:bodyPr vert="horz" wrap="square" lIns="91440" tIns="45720" rIns="91440" bIns="45720" numCol="1" anchor="t" anchorCtr="0" compatLnSpc="1"/>
            <a:lstStyle/>
            <a:p>
              <a:endParaRPr lang="en-US"/>
            </a:p>
          </p:txBody>
        </p:sp>
        <p:sp>
          <p:nvSpPr>
            <p:cNvPr id="35" name="Freeform 251"/>
            <p:cNvSpPr/>
            <p:nvPr/>
          </p:nvSpPr>
          <p:spPr bwMode="auto">
            <a:xfrm>
              <a:off x="6076950" y="3183255"/>
              <a:ext cx="187960" cy="158115"/>
            </a:xfrm>
            <a:custGeom>
              <a:avLst/>
              <a:gdLst>
                <a:gd name="T0" fmla="*/ 90 w 90"/>
                <a:gd name="T1" fmla="*/ 0 h 76"/>
                <a:gd name="T2" fmla="*/ 10 w 90"/>
                <a:gd name="T3" fmla="*/ 43 h 76"/>
                <a:gd name="T4" fmla="*/ 0 w 90"/>
                <a:gd name="T5" fmla="*/ 58 h 76"/>
                <a:gd name="T6" fmla="*/ 39 w 90"/>
                <a:gd name="T7" fmla="*/ 76 h 76"/>
                <a:gd name="T8" fmla="*/ 43 w 90"/>
                <a:gd name="T9" fmla="*/ 69 h 76"/>
                <a:gd name="T10" fmla="*/ 90 w 90"/>
                <a:gd name="T11" fmla="*/ 43 h 76"/>
                <a:gd name="T12" fmla="*/ 90 w 90"/>
                <a:gd name="T13" fmla="*/ 0 h 76"/>
              </a:gdLst>
              <a:ahLst/>
              <a:cxnLst>
                <a:cxn ang="0">
                  <a:pos x="T0" y="T1"/>
                </a:cxn>
                <a:cxn ang="0">
                  <a:pos x="T2" y="T3"/>
                </a:cxn>
                <a:cxn ang="0">
                  <a:pos x="T4" y="T5"/>
                </a:cxn>
                <a:cxn ang="0">
                  <a:pos x="T6" y="T7"/>
                </a:cxn>
                <a:cxn ang="0">
                  <a:pos x="T8" y="T9"/>
                </a:cxn>
                <a:cxn ang="0">
                  <a:pos x="T10" y="T11"/>
                </a:cxn>
                <a:cxn ang="0">
                  <a:pos x="T12" y="T13"/>
                </a:cxn>
              </a:cxnLst>
              <a:rect l="0" t="0" r="r" b="b"/>
              <a:pathLst>
                <a:path w="90" h="76">
                  <a:moveTo>
                    <a:pt x="90" y="0"/>
                  </a:moveTo>
                  <a:cubicBezTo>
                    <a:pt x="59" y="3"/>
                    <a:pt x="30" y="18"/>
                    <a:pt x="10" y="43"/>
                  </a:cubicBezTo>
                  <a:cubicBezTo>
                    <a:pt x="6" y="48"/>
                    <a:pt x="3" y="53"/>
                    <a:pt x="0" y="58"/>
                  </a:cubicBezTo>
                  <a:cubicBezTo>
                    <a:pt x="39" y="76"/>
                    <a:pt x="39" y="76"/>
                    <a:pt x="39" y="76"/>
                  </a:cubicBezTo>
                  <a:cubicBezTo>
                    <a:pt x="40" y="74"/>
                    <a:pt x="42" y="72"/>
                    <a:pt x="43" y="69"/>
                  </a:cubicBezTo>
                  <a:cubicBezTo>
                    <a:pt x="55" y="55"/>
                    <a:pt x="72" y="45"/>
                    <a:pt x="90" y="43"/>
                  </a:cubicBezTo>
                  <a:lnTo>
                    <a:pt x="90" y="0"/>
                  </a:lnTo>
                  <a:close/>
                </a:path>
              </a:pathLst>
            </a:custGeom>
            <a:grpFill/>
            <a:ln>
              <a:noFill/>
            </a:ln>
          </p:spPr>
          <p:txBody>
            <a:bodyPr vert="horz" wrap="square" lIns="91440" tIns="45720" rIns="91440" bIns="45720" numCol="1" anchor="t" anchorCtr="0" compatLnSpc="1"/>
            <a:lstStyle/>
            <a:p>
              <a:endParaRPr lang="en-US"/>
            </a:p>
          </p:txBody>
        </p:sp>
        <p:sp>
          <p:nvSpPr>
            <p:cNvPr id="36" name="Freeform 252"/>
            <p:cNvSpPr/>
            <p:nvPr/>
          </p:nvSpPr>
          <p:spPr bwMode="auto">
            <a:xfrm>
              <a:off x="6436360" y="3445510"/>
              <a:ext cx="93345" cy="56515"/>
            </a:xfrm>
            <a:custGeom>
              <a:avLst/>
              <a:gdLst>
                <a:gd name="T0" fmla="*/ 2 w 45"/>
                <a:gd name="T1" fmla="*/ 0 h 27"/>
                <a:gd name="T2" fmla="*/ 0 w 45"/>
                <a:gd name="T3" fmla="*/ 10 h 27"/>
                <a:gd name="T4" fmla="*/ 39 w 45"/>
                <a:gd name="T5" fmla="*/ 27 h 27"/>
                <a:gd name="T6" fmla="*/ 45 w 45"/>
                <a:gd name="T7" fmla="*/ 0 h 27"/>
                <a:gd name="T8" fmla="*/ 2 w 45"/>
                <a:gd name="T9" fmla="*/ 0 h 27"/>
              </a:gdLst>
              <a:ahLst/>
              <a:cxnLst>
                <a:cxn ang="0">
                  <a:pos x="T0" y="T1"/>
                </a:cxn>
                <a:cxn ang="0">
                  <a:pos x="T2" y="T3"/>
                </a:cxn>
                <a:cxn ang="0">
                  <a:pos x="T4" y="T5"/>
                </a:cxn>
                <a:cxn ang="0">
                  <a:pos x="T6" y="T7"/>
                </a:cxn>
                <a:cxn ang="0">
                  <a:pos x="T8" y="T9"/>
                </a:cxn>
              </a:cxnLst>
              <a:rect l="0" t="0" r="r" b="b"/>
              <a:pathLst>
                <a:path w="45" h="27">
                  <a:moveTo>
                    <a:pt x="2" y="0"/>
                  </a:moveTo>
                  <a:cubicBezTo>
                    <a:pt x="2" y="4"/>
                    <a:pt x="1" y="7"/>
                    <a:pt x="0" y="10"/>
                  </a:cubicBezTo>
                  <a:cubicBezTo>
                    <a:pt x="39" y="27"/>
                    <a:pt x="39" y="27"/>
                    <a:pt x="39" y="27"/>
                  </a:cubicBezTo>
                  <a:cubicBezTo>
                    <a:pt x="42" y="19"/>
                    <a:pt x="44" y="10"/>
                    <a:pt x="45" y="0"/>
                  </a:cubicBezTo>
                  <a:lnTo>
                    <a:pt x="2" y="0"/>
                  </a:lnTo>
                  <a:close/>
                </a:path>
              </a:pathLst>
            </a:custGeom>
            <a:grpFill/>
            <a:ln>
              <a:noFill/>
            </a:ln>
          </p:spPr>
          <p:txBody>
            <a:bodyPr vert="horz" wrap="square" lIns="91440" tIns="45720" rIns="91440" bIns="45720" numCol="1" anchor="t" anchorCtr="0" compatLnSpc="1"/>
            <a:lstStyle/>
            <a:p>
              <a:endParaRPr lang="en-US"/>
            </a:p>
          </p:txBody>
        </p:sp>
        <p:sp>
          <p:nvSpPr>
            <p:cNvPr id="38" name="Freeform 253"/>
            <p:cNvSpPr/>
            <p:nvPr/>
          </p:nvSpPr>
          <p:spPr bwMode="auto">
            <a:xfrm>
              <a:off x="6286500" y="3183255"/>
              <a:ext cx="242570" cy="241300"/>
            </a:xfrm>
            <a:custGeom>
              <a:avLst/>
              <a:gdLst>
                <a:gd name="T0" fmla="*/ 116 w 116"/>
                <a:gd name="T1" fmla="*/ 116 h 116"/>
                <a:gd name="T2" fmla="*/ 74 w 116"/>
                <a:gd name="T3" fmla="*/ 116 h 116"/>
                <a:gd name="T4" fmla="*/ 0 w 116"/>
                <a:gd name="T5" fmla="*/ 42 h 116"/>
                <a:gd name="T6" fmla="*/ 0 w 116"/>
                <a:gd name="T7" fmla="*/ 0 h 116"/>
                <a:gd name="T8" fmla="*/ 116 w 116"/>
                <a:gd name="T9" fmla="*/ 116 h 116"/>
              </a:gdLst>
              <a:ahLst/>
              <a:cxnLst>
                <a:cxn ang="0">
                  <a:pos x="T0" y="T1"/>
                </a:cxn>
                <a:cxn ang="0">
                  <a:pos x="T2" y="T3"/>
                </a:cxn>
                <a:cxn ang="0">
                  <a:pos x="T4" y="T5"/>
                </a:cxn>
                <a:cxn ang="0">
                  <a:pos x="T6" y="T7"/>
                </a:cxn>
                <a:cxn ang="0">
                  <a:pos x="T8" y="T9"/>
                </a:cxn>
              </a:cxnLst>
              <a:rect l="0" t="0" r="r" b="b"/>
              <a:pathLst>
                <a:path w="116" h="116">
                  <a:moveTo>
                    <a:pt x="116" y="116"/>
                  </a:moveTo>
                  <a:cubicBezTo>
                    <a:pt x="74" y="116"/>
                    <a:pt x="74" y="116"/>
                    <a:pt x="74" y="116"/>
                  </a:cubicBezTo>
                  <a:cubicBezTo>
                    <a:pt x="74" y="75"/>
                    <a:pt x="41" y="42"/>
                    <a:pt x="0" y="42"/>
                  </a:cubicBezTo>
                  <a:cubicBezTo>
                    <a:pt x="0" y="0"/>
                    <a:pt x="0" y="0"/>
                    <a:pt x="0" y="0"/>
                  </a:cubicBezTo>
                  <a:cubicBezTo>
                    <a:pt x="64" y="0"/>
                    <a:pt x="116" y="52"/>
                    <a:pt x="116" y="116"/>
                  </a:cubicBezTo>
                  <a:close/>
                </a:path>
              </a:pathLst>
            </a:custGeom>
            <a:grpFill/>
            <a:ln>
              <a:noFill/>
            </a:ln>
          </p:spPr>
          <p:txBody>
            <a:bodyPr vert="horz" wrap="square" lIns="91440" tIns="45720" rIns="91440" bIns="45720" numCol="1" anchor="t" anchorCtr="0" compatLnSpc="1"/>
            <a:lstStyle/>
            <a:p>
              <a:endParaRPr lang="en-US"/>
            </a:p>
          </p:txBody>
        </p:sp>
        <p:sp>
          <p:nvSpPr>
            <p:cNvPr id="39" name="Rectangle 254"/>
            <p:cNvSpPr>
              <a:spLocks noChangeArrowheads="1"/>
            </p:cNvSpPr>
            <p:nvPr/>
          </p:nvSpPr>
          <p:spPr bwMode="auto">
            <a:xfrm>
              <a:off x="6200140" y="3453765"/>
              <a:ext cx="43180" cy="56515"/>
            </a:xfrm>
            <a:prstGeom prst="rect">
              <a:avLst/>
            </a:prstGeom>
            <a:solidFill>
              <a:srgbClr val="404040"/>
            </a:solidFill>
            <a:ln>
              <a:noFill/>
            </a:ln>
          </p:spPr>
          <p:txBody>
            <a:bodyPr vert="horz" wrap="square" lIns="91440" tIns="45720" rIns="91440" bIns="45720" numCol="1" anchor="t" anchorCtr="0" compatLnSpc="1"/>
            <a:lstStyle/>
            <a:p>
              <a:endParaRPr lang="en-US"/>
            </a:p>
          </p:txBody>
        </p:sp>
        <p:sp>
          <p:nvSpPr>
            <p:cNvPr id="40" name="Rectangle 255"/>
            <p:cNvSpPr>
              <a:spLocks noChangeArrowheads="1"/>
            </p:cNvSpPr>
            <p:nvPr/>
          </p:nvSpPr>
          <p:spPr bwMode="auto">
            <a:xfrm>
              <a:off x="6264910" y="3382645"/>
              <a:ext cx="45085" cy="128270"/>
            </a:xfrm>
            <a:prstGeom prst="rect">
              <a:avLst/>
            </a:prstGeom>
            <a:grpFill/>
            <a:ln>
              <a:noFill/>
            </a:ln>
          </p:spPr>
          <p:txBody>
            <a:bodyPr vert="horz" wrap="square" lIns="91440" tIns="45720" rIns="91440" bIns="45720" numCol="1" anchor="t" anchorCtr="0" compatLnSpc="1"/>
            <a:lstStyle/>
            <a:p>
              <a:endParaRPr lang="en-US"/>
            </a:p>
          </p:txBody>
        </p:sp>
        <p:sp>
          <p:nvSpPr>
            <p:cNvPr id="41" name="Rectangle 256"/>
            <p:cNvSpPr>
              <a:spLocks noChangeArrowheads="1"/>
            </p:cNvSpPr>
            <p:nvPr/>
          </p:nvSpPr>
          <p:spPr bwMode="auto">
            <a:xfrm>
              <a:off x="6331585" y="3345815"/>
              <a:ext cx="43180" cy="164465"/>
            </a:xfrm>
            <a:prstGeom prst="rect">
              <a:avLst/>
            </a:prstGeom>
            <a:solidFill>
              <a:srgbClr val="404040"/>
            </a:solidFill>
            <a:ln>
              <a:noFill/>
            </a:ln>
          </p:spPr>
          <p:txBody>
            <a:bodyPr vert="horz" wrap="square" lIns="91440" tIns="45720" rIns="91440" bIns="45720" numCol="1" anchor="t" anchorCtr="0" compatLnSpc="1"/>
            <a:lstStyle/>
            <a:p>
              <a:endParaRPr lang="en-US"/>
            </a:p>
          </p:txBody>
        </p:sp>
      </p:grpSp>
    </p:spTree>
    <p:extLst>
      <p:ext uri="{BB962C8B-B14F-4D97-AF65-F5344CB8AC3E}">
        <p14:creationId xmlns:p14="http://schemas.microsoft.com/office/powerpoint/2010/main" val="384648171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500" fill="hold"/>
                                        <p:tgtEl>
                                          <p:spTgt spid="15"/>
                                        </p:tgtEl>
                                        <p:attrNameLst>
                                          <p:attrName>ppt_w</p:attrName>
                                        </p:attrNameLst>
                                      </p:cBhvr>
                                      <p:tavLst>
                                        <p:tav tm="0">
                                          <p:val>
                                            <p:fltVal val="0"/>
                                          </p:val>
                                        </p:tav>
                                        <p:tav tm="100000">
                                          <p:val>
                                            <p:strVal val="#ppt_w"/>
                                          </p:val>
                                        </p:tav>
                                      </p:tavLst>
                                    </p:anim>
                                    <p:anim calcmode="lin" valueType="num">
                                      <p:cBhvr>
                                        <p:cTn id="8" dur="500" fill="hold"/>
                                        <p:tgtEl>
                                          <p:spTgt spid="15"/>
                                        </p:tgtEl>
                                        <p:attrNameLst>
                                          <p:attrName>ppt_h</p:attrName>
                                        </p:attrNameLst>
                                      </p:cBhvr>
                                      <p:tavLst>
                                        <p:tav tm="0">
                                          <p:val>
                                            <p:fltVal val="0"/>
                                          </p:val>
                                        </p:tav>
                                        <p:tav tm="100000">
                                          <p:val>
                                            <p:strVal val="#ppt_h"/>
                                          </p:val>
                                        </p:tav>
                                      </p:tavLst>
                                    </p:anim>
                                    <p:animEffect transition="in" filter="fade">
                                      <p:cBhvr>
                                        <p:cTn id="9" dur="500"/>
                                        <p:tgtEl>
                                          <p:spTgt spid="15"/>
                                        </p:tgtEl>
                                      </p:cBhvr>
                                    </p:animEffect>
                                  </p:childTnLst>
                                </p:cTn>
                              </p:par>
                              <p:par>
                                <p:cTn id="10" presetID="53" presetClass="entr" presetSubtype="16" fill="hold" nodeType="withEffect">
                                  <p:stCondLst>
                                    <p:cond delay="0"/>
                                  </p:stCondLst>
                                  <p:childTnLst>
                                    <p:set>
                                      <p:cBhvr>
                                        <p:cTn id="11" dur="1" fill="hold">
                                          <p:stCondLst>
                                            <p:cond delay="0"/>
                                          </p:stCondLst>
                                        </p:cTn>
                                        <p:tgtEl>
                                          <p:spTgt spid="18"/>
                                        </p:tgtEl>
                                        <p:attrNameLst>
                                          <p:attrName>style.visibility</p:attrName>
                                        </p:attrNameLst>
                                      </p:cBhvr>
                                      <p:to>
                                        <p:strVal val="visible"/>
                                      </p:to>
                                    </p:set>
                                    <p:anim calcmode="lin" valueType="num">
                                      <p:cBhvr>
                                        <p:cTn id="12" dur="500" fill="hold"/>
                                        <p:tgtEl>
                                          <p:spTgt spid="18"/>
                                        </p:tgtEl>
                                        <p:attrNameLst>
                                          <p:attrName>ppt_w</p:attrName>
                                        </p:attrNameLst>
                                      </p:cBhvr>
                                      <p:tavLst>
                                        <p:tav tm="0">
                                          <p:val>
                                            <p:fltVal val="0"/>
                                          </p:val>
                                        </p:tav>
                                        <p:tav tm="100000">
                                          <p:val>
                                            <p:strVal val="#ppt_w"/>
                                          </p:val>
                                        </p:tav>
                                      </p:tavLst>
                                    </p:anim>
                                    <p:anim calcmode="lin" valueType="num">
                                      <p:cBhvr>
                                        <p:cTn id="13" dur="500" fill="hold"/>
                                        <p:tgtEl>
                                          <p:spTgt spid="18"/>
                                        </p:tgtEl>
                                        <p:attrNameLst>
                                          <p:attrName>ppt_h</p:attrName>
                                        </p:attrNameLst>
                                      </p:cBhvr>
                                      <p:tavLst>
                                        <p:tav tm="0">
                                          <p:val>
                                            <p:fltVal val="0"/>
                                          </p:val>
                                        </p:tav>
                                        <p:tav tm="100000">
                                          <p:val>
                                            <p:strVal val="#ppt_h"/>
                                          </p:val>
                                        </p:tav>
                                      </p:tavLst>
                                    </p:anim>
                                    <p:animEffect transition="in" filter="fade">
                                      <p:cBhvr>
                                        <p:cTn id="14" dur="500"/>
                                        <p:tgtEl>
                                          <p:spTgt spid="18"/>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anim calcmode="lin" valueType="num">
                                      <p:cBhvr>
                                        <p:cTn id="17" dur="500" fill="hold"/>
                                        <p:tgtEl>
                                          <p:spTgt spid="21"/>
                                        </p:tgtEl>
                                        <p:attrNameLst>
                                          <p:attrName>ppt_w</p:attrName>
                                        </p:attrNameLst>
                                      </p:cBhvr>
                                      <p:tavLst>
                                        <p:tav tm="0">
                                          <p:val>
                                            <p:fltVal val="0"/>
                                          </p:val>
                                        </p:tav>
                                        <p:tav tm="100000">
                                          <p:val>
                                            <p:strVal val="#ppt_w"/>
                                          </p:val>
                                        </p:tav>
                                      </p:tavLst>
                                    </p:anim>
                                    <p:anim calcmode="lin" valueType="num">
                                      <p:cBhvr>
                                        <p:cTn id="18" dur="500" fill="hold"/>
                                        <p:tgtEl>
                                          <p:spTgt spid="21"/>
                                        </p:tgtEl>
                                        <p:attrNameLst>
                                          <p:attrName>ppt_h</p:attrName>
                                        </p:attrNameLst>
                                      </p:cBhvr>
                                      <p:tavLst>
                                        <p:tav tm="0">
                                          <p:val>
                                            <p:fltVal val="0"/>
                                          </p:val>
                                        </p:tav>
                                        <p:tav tm="100000">
                                          <p:val>
                                            <p:strVal val="#ppt_h"/>
                                          </p:val>
                                        </p:tav>
                                      </p:tavLst>
                                    </p:anim>
                                    <p:animEffect transition="in" filter="fade">
                                      <p:cBhvr>
                                        <p:cTn id="19" dur="500"/>
                                        <p:tgtEl>
                                          <p:spTgt spid="21"/>
                                        </p:tgtEl>
                                      </p:cBhvr>
                                    </p:animEffect>
                                  </p:childTnLst>
                                </p:cTn>
                              </p:par>
                              <p:par>
                                <p:cTn id="20" presetID="53" presetClass="entr" presetSubtype="16" fill="hold" nodeType="withEffect">
                                  <p:stCondLst>
                                    <p:cond delay="0"/>
                                  </p:stCondLst>
                                  <p:childTnLst>
                                    <p:set>
                                      <p:cBhvr>
                                        <p:cTn id="21" dur="1" fill="hold">
                                          <p:stCondLst>
                                            <p:cond delay="0"/>
                                          </p:stCondLst>
                                        </p:cTn>
                                        <p:tgtEl>
                                          <p:spTgt spid="22"/>
                                        </p:tgtEl>
                                        <p:attrNameLst>
                                          <p:attrName>style.visibility</p:attrName>
                                        </p:attrNameLst>
                                      </p:cBhvr>
                                      <p:to>
                                        <p:strVal val="visible"/>
                                      </p:to>
                                    </p:set>
                                    <p:anim calcmode="lin" valueType="num">
                                      <p:cBhvr>
                                        <p:cTn id="22" dur="500" fill="hold"/>
                                        <p:tgtEl>
                                          <p:spTgt spid="22"/>
                                        </p:tgtEl>
                                        <p:attrNameLst>
                                          <p:attrName>ppt_w</p:attrName>
                                        </p:attrNameLst>
                                      </p:cBhvr>
                                      <p:tavLst>
                                        <p:tav tm="0">
                                          <p:val>
                                            <p:fltVal val="0"/>
                                          </p:val>
                                        </p:tav>
                                        <p:tav tm="100000">
                                          <p:val>
                                            <p:strVal val="#ppt_w"/>
                                          </p:val>
                                        </p:tav>
                                      </p:tavLst>
                                    </p:anim>
                                    <p:anim calcmode="lin" valueType="num">
                                      <p:cBhvr>
                                        <p:cTn id="23" dur="500" fill="hold"/>
                                        <p:tgtEl>
                                          <p:spTgt spid="22"/>
                                        </p:tgtEl>
                                        <p:attrNameLst>
                                          <p:attrName>ppt_h</p:attrName>
                                        </p:attrNameLst>
                                      </p:cBhvr>
                                      <p:tavLst>
                                        <p:tav tm="0">
                                          <p:val>
                                            <p:fltVal val="0"/>
                                          </p:val>
                                        </p:tav>
                                        <p:tav tm="100000">
                                          <p:val>
                                            <p:strVal val="#ppt_h"/>
                                          </p:val>
                                        </p:tav>
                                      </p:tavLst>
                                    </p:anim>
                                    <p:animEffect transition="in" filter="fade">
                                      <p:cBhvr>
                                        <p:cTn id="24" dur="500"/>
                                        <p:tgtEl>
                                          <p:spTgt spid="22"/>
                                        </p:tgtEl>
                                      </p:cBhvr>
                                    </p:animEffect>
                                  </p:childTnLst>
                                </p:cTn>
                              </p:par>
                              <p:par>
                                <p:cTn id="25" presetID="53" presetClass="entr" presetSubtype="16" fill="hold" nodeType="withEffect">
                                  <p:stCondLst>
                                    <p:cond delay="0"/>
                                  </p:stCondLst>
                                  <p:childTnLst>
                                    <p:set>
                                      <p:cBhvr>
                                        <p:cTn id="26" dur="1" fill="hold">
                                          <p:stCondLst>
                                            <p:cond delay="0"/>
                                          </p:stCondLst>
                                        </p:cTn>
                                        <p:tgtEl>
                                          <p:spTgt spid="25"/>
                                        </p:tgtEl>
                                        <p:attrNameLst>
                                          <p:attrName>style.visibility</p:attrName>
                                        </p:attrNameLst>
                                      </p:cBhvr>
                                      <p:to>
                                        <p:strVal val="visible"/>
                                      </p:to>
                                    </p:set>
                                    <p:anim calcmode="lin" valueType="num">
                                      <p:cBhvr>
                                        <p:cTn id="27" dur="500" fill="hold"/>
                                        <p:tgtEl>
                                          <p:spTgt spid="25"/>
                                        </p:tgtEl>
                                        <p:attrNameLst>
                                          <p:attrName>ppt_w</p:attrName>
                                        </p:attrNameLst>
                                      </p:cBhvr>
                                      <p:tavLst>
                                        <p:tav tm="0">
                                          <p:val>
                                            <p:fltVal val="0"/>
                                          </p:val>
                                        </p:tav>
                                        <p:tav tm="100000">
                                          <p:val>
                                            <p:strVal val="#ppt_w"/>
                                          </p:val>
                                        </p:tav>
                                      </p:tavLst>
                                    </p:anim>
                                    <p:anim calcmode="lin" valueType="num">
                                      <p:cBhvr>
                                        <p:cTn id="28" dur="500" fill="hold"/>
                                        <p:tgtEl>
                                          <p:spTgt spid="25"/>
                                        </p:tgtEl>
                                        <p:attrNameLst>
                                          <p:attrName>ppt_h</p:attrName>
                                        </p:attrNameLst>
                                      </p:cBhvr>
                                      <p:tavLst>
                                        <p:tav tm="0">
                                          <p:val>
                                            <p:fltVal val="0"/>
                                          </p:val>
                                        </p:tav>
                                        <p:tav tm="100000">
                                          <p:val>
                                            <p:strVal val="#ppt_h"/>
                                          </p:val>
                                        </p:tav>
                                      </p:tavLst>
                                    </p:anim>
                                    <p:animEffect transition="in" filter="fade">
                                      <p:cBhvr>
                                        <p:cTn id="29" dur="500"/>
                                        <p:tgtEl>
                                          <p:spTgt spid="25"/>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28"/>
                                        </p:tgtEl>
                                        <p:attrNameLst>
                                          <p:attrName>style.visibility</p:attrName>
                                        </p:attrNameLst>
                                      </p:cBhvr>
                                      <p:to>
                                        <p:strVal val="visible"/>
                                      </p:to>
                                    </p:set>
                                    <p:anim calcmode="lin" valueType="num">
                                      <p:cBhvr>
                                        <p:cTn id="32" dur="500" fill="hold"/>
                                        <p:tgtEl>
                                          <p:spTgt spid="28"/>
                                        </p:tgtEl>
                                        <p:attrNameLst>
                                          <p:attrName>ppt_w</p:attrName>
                                        </p:attrNameLst>
                                      </p:cBhvr>
                                      <p:tavLst>
                                        <p:tav tm="0">
                                          <p:val>
                                            <p:fltVal val="0"/>
                                          </p:val>
                                        </p:tav>
                                        <p:tav tm="100000">
                                          <p:val>
                                            <p:strVal val="#ppt_w"/>
                                          </p:val>
                                        </p:tav>
                                      </p:tavLst>
                                    </p:anim>
                                    <p:anim calcmode="lin" valueType="num">
                                      <p:cBhvr>
                                        <p:cTn id="33" dur="500" fill="hold"/>
                                        <p:tgtEl>
                                          <p:spTgt spid="28"/>
                                        </p:tgtEl>
                                        <p:attrNameLst>
                                          <p:attrName>ppt_h</p:attrName>
                                        </p:attrNameLst>
                                      </p:cBhvr>
                                      <p:tavLst>
                                        <p:tav tm="0">
                                          <p:val>
                                            <p:fltVal val="0"/>
                                          </p:val>
                                        </p:tav>
                                        <p:tav tm="100000">
                                          <p:val>
                                            <p:strVal val="#ppt_h"/>
                                          </p:val>
                                        </p:tav>
                                      </p:tavLst>
                                    </p:anim>
                                    <p:animEffect transition="in" filter="fade">
                                      <p:cBhvr>
                                        <p:cTn id="34" dur="500"/>
                                        <p:tgtEl>
                                          <p:spTgt spid="28"/>
                                        </p:tgtEl>
                                      </p:cBhvr>
                                    </p:animEffect>
                                  </p:childTnLst>
                                </p:cTn>
                              </p:par>
                              <p:par>
                                <p:cTn id="35" presetID="53" presetClass="entr" presetSubtype="16" fill="hold" nodeType="withEffect">
                                  <p:stCondLst>
                                    <p:cond delay="400"/>
                                  </p:stCondLst>
                                  <p:childTnLst>
                                    <p:set>
                                      <p:cBhvr>
                                        <p:cTn id="36" dur="1" fill="hold">
                                          <p:stCondLst>
                                            <p:cond delay="0"/>
                                          </p:stCondLst>
                                        </p:cTn>
                                        <p:tgtEl>
                                          <p:spTgt spid="31"/>
                                        </p:tgtEl>
                                        <p:attrNameLst>
                                          <p:attrName>style.visibility</p:attrName>
                                        </p:attrNameLst>
                                      </p:cBhvr>
                                      <p:to>
                                        <p:strVal val="visible"/>
                                      </p:to>
                                    </p:set>
                                    <p:anim calcmode="lin" valueType="num">
                                      <p:cBhvr>
                                        <p:cTn id="37" dur="500" fill="hold"/>
                                        <p:tgtEl>
                                          <p:spTgt spid="31"/>
                                        </p:tgtEl>
                                        <p:attrNameLst>
                                          <p:attrName>ppt_w</p:attrName>
                                        </p:attrNameLst>
                                      </p:cBhvr>
                                      <p:tavLst>
                                        <p:tav tm="0">
                                          <p:val>
                                            <p:fltVal val="0"/>
                                          </p:val>
                                        </p:tav>
                                        <p:tav tm="100000">
                                          <p:val>
                                            <p:strVal val="#ppt_w"/>
                                          </p:val>
                                        </p:tav>
                                      </p:tavLst>
                                    </p:anim>
                                    <p:anim calcmode="lin" valueType="num">
                                      <p:cBhvr>
                                        <p:cTn id="38" dur="500" fill="hold"/>
                                        <p:tgtEl>
                                          <p:spTgt spid="31"/>
                                        </p:tgtEl>
                                        <p:attrNameLst>
                                          <p:attrName>ppt_h</p:attrName>
                                        </p:attrNameLst>
                                      </p:cBhvr>
                                      <p:tavLst>
                                        <p:tav tm="0">
                                          <p:val>
                                            <p:fltVal val="0"/>
                                          </p:val>
                                        </p:tav>
                                        <p:tav tm="100000">
                                          <p:val>
                                            <p:strVal val="#ppt_h"/>
                                          </p:val>
                                        </p:tav>
                                      </p:tavLst>
                                    </p:anim>
                                    <p:animEffect transition="in" filter="fade">
                                      <p:cBhvr>
                                        <p:cTn id="39" dur="500"/>
                                        <p:tgtEl>
                                          <p:spTgt spid="31"/>
                                        </p:tgtEl>
                                      </p:cBhvr>
                                    </p:animEffect>
                                  </p:childTnLst>
                                </p:cTn>
                              </p:par>
                              <p:par>
                                <p:cTn id="40" presetID="10" presetClass="entr" presetSubtype="0" fill="hold" nodeType="withEffect">
                                  <p:stCondLst>
                                    <p:cond delay="400"/>
                                  </p:stCondLst>
                                  <p:childTnLst>
                                    <p:set>
                                      <p:cBhvr>
                                        <p:cTn id="41" dur="1" fill="hold">
                                          <p:stCondLst>
                                            <p:cond delay="0"/>
                                          </p:stCondLst>
                                        </p:cTn>
                                        <p:tgtEl>
                                          <p:spTgt spid="3"/>
                                        </p:tgtEl>
                                        <p:attrNameLst>
                                          <p:attrName>style.visibility</p:attrName>
                                        </p:attrNameLst>
                                      </p:cBhvr>
                                      <p:to>
                                        <p:strVal val="visible"/>
                                      </p:to>
                                    </p:set>
                                    <p:animEffect transition="in" filter="fade">
                                      <p:cBhvr>
                                        <p:cTn id="42" dur="500"/>
                                        <p:tgtEl>
                                          <p:spTgt spid="3"/>
                                        </p:tgtEl>
                                      </p:cBhvr>
                                    </p:animEffect>
                                  </p:childTnLst>
                                </p:cTn>
                              </p:par>
                              <p:par>
                                <p:cTn id="43" presetID="10" presetClass="entr" presetSubtype="0" fill="hold" nodeType="withEffect">
                                  <p:stCondLst>
                                    <p:cond delay="400"/>
                                  </p:stCondLst>
                                  <p:childTnLst>
                                    <p:set>
                                      <p:cBhvr>
                                        <p:cTn id="44" dur="1" fill="hold">
                                          <p:stCondLst>
                                            <p:cond delay="0"/>
                                          </p:stCondLst>
                                        </p:cTn>
                                        <p:tgtEl>
                                          <p:spTgt spid="30"/>
                                        </p:tgtEl>
                                        <p:attrNameLst>
                                          <p:attrName>style.visibility</p:attrName>
                                        </p:attrNameLst>
                                      </p:cBhvr>
                                      <p:to>
                                        <p:strVal val="visible"/>
                                      </p:to>
                                    </p:set>
                                    <p:animEffect transition="in" filter="fade">
                                      <p:cBhvr>
                                        <p:cTn id="45" dur="500"/>
                                        <p:tgtEl>
                                          <p:spTgt spid="30"/>
                                        </p:tgtEl>
                                      </p:cBhvr>
                                    </p:animEffect>
                                  </p:childTnLst>
                                </p:cTn>
                              </p:par>
                              <p:par>
                                <p:cTn id="46" presetID="12" presetClass="entr" presetSubtype="8" fill="hold" grpId="0" nodeType="withEffect">
                                  <p:stCondLst>
                                    <p:cond delay="400"/>
                                  </p:stCondLst>
                                  <p:childTnLst>
                                    <p:set>
                                      <p:cBhvr>
                                        <p:cTn id="47" dur="1" fill="hold">
                                          <p:stCondLst>
                                            <p:cond delay="0"/>
                                          </p:stCondLst>
                                        </p:cTn>
                                        <p:tgtEl>
                                          <p:spTgt spid="14"/>
                                        </p:tgtEl>
                                        <p:attrNameLst>
                                          <p:attrName>style.visibility</p:attrName>
                                        </p:attrNameLst>
                                      </p:cBhvr>
                                      <p:to>
                                        <p:strVal val="visible"/>
                                      </p:to>
                                    </p:set>
                                    <p:anim calcmode="lin" valueType="num">
                                      <p:cBhvr additive="base">
                                        <p:cTn id="48" dur="800"/>
                                        <p:tgtEl>
                                          <p:spTgt spid="14"/>
                                        </p:tgtEl>
                                        <p:attrNameLst>
                                          <p:attrName>ppt_x</p:attrName>
                                        </p:attrNameLst>
                                      </p:cBhvr>
                                      <p:tavLst>
                                        <p:tav tm="0">
                                          <p:val>
                                            <p:strVal val="#ppt_x-#ppt_w*1.125000"/>
                                          </p:val>
                                        </p:tav>
                                        <p:tav tm="100000">
                                          <p:val>
                                            <p:strVal val="#ppt_x"/>
                                          </p:val>
                                        </p:tav>
                                      </p:tavLst>
                                    </p:anim>
                                    <p:animEffect transition="in" filter="wipe(right)">
                                      <p:cBhvr>
                                        <p:cTn id="49" dur="800"/>
                                        <p:tgtEl>
                                          <p:spTgt spid="14"/>
                                        </p:tgtEl>
                                      </p:cBhvr>
                                    </p:animEffect>
                                  </p:childTnLst>
                                </p:cTn>
                              </p:par>
                              <p:par>
                                <p:cTn id="50" presetID="12" presetClass="entr" presetSubtype="8" fill="hold" grpId="0" nodeType="withEffect">
                                  <p:stCondLst>
                                    <p:cond delay="400"/>
                                  </p:stCondLst>
                                  <p:childTnLst>
                                    <p:set>
                                      <p:cBhvr>
                                        <p:cTn id="51" dur="1" fill="hold">
                                          <p:stCondLst>
                                            <p:cond delay="0"/>
                                          </p:stCondLst>
                                        </p:cTn>
                                        <p:tgtEl>
                                          <p:spTgt spid="2"/>
                                        </p:tgtEl>
                                        <p:attrNameLst>
                                          <p:attrName>style.visibility</p:attrName>
                                        </p:attrNameLst>
                                      </p:cBhvr>
                                      <p:to>
                                        <p:strVal val="visible"/>
                                      </p:to>
                                    </p:set>
                                    <p:anim calcmode="lin" valueType="num">
                                      <p:cBhvr additive="base">
                                        <p:cTn id="52" dur="800"/>
                                        <p:tgtEl>
                                          <p:spTgt spid="2"/>
                                        </p:tgtEl>
                                        <p:attrNameLst>
                                          <p:attrName>ppt_x</p:attrName>
                                        </p:attrNameLst>
                                      </p:cBhvr>
                                      <p:tavLst>
                                        <p:tav tm="0">
                                          <p:val>
                                            <p:strVal val="#ppt_x-#ppt_w*1.125000"/>
                                          </p:val>
                                        </p:tav>
                                        <p:tav tm="100000">
                                          <p:val>
                                            <p:strVal val="#ppt_x"/>
                                          </p:val>
                                        </p:tav>
                                      </p:tavLst>
                                    </p:anim>
                                    <p:animEffect transition="in" filter="wipe(right)">
                                      <p:cBhvr>
                                        <p:cTn id="53" dur="8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 grpId="0"/>
      <p:bldP spid="21" grpId="0" animBg="1"/>
      <p:bldP spid="28"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748413" y="364978"/>
            <a:ext cx="1826141" cy="584775"/>
          </a:xfrm>
          <a:prstGeom prst="rect">
            <a:avLst/>
          </a:prstGeom>
          <a:noFill/>
        </p:spPr>
        <p:txBody>
          <a:bodyPr wrap="none" rtlCol="0">
            <a:spAutoFit/>
          </a:bodyPr>
          <a:lstStyle/>
          <a:p>
            <a:r>
              <a:rPr lang="zh-CN" altLang="en-US" sz="3200" b="1" dirty="0">
                <a:solidFill>
                  <a:srgbClr val="404040"/>
                </a:solidFill>
                <a:latin typeface="+mn-ea"/>
              </a:rPr>
              <a:t>项目创新</a:t>
            </a:r>
            <a:endParaRPr lang="en-US" altLang="zh-CN" sz="3200" b="1" dirty="0">
              <a:solidFill>
                <a:srgbClr val="404040"/>
              </a:solidFill>
              <a:latin typeface="+mn-ea"/>
            </a:endParaRPr>
          </a:p>
        </p:txBody>
      </p:sp>
      <p:sp>
        <p:nvSpPr>
          <p:cNvPr id="4" name="文本框 3"/>
          <p:cNvSpPr txBox="1"/>
          <p:nvPr/>
        </p:nvSpPr>
        <p:spPr>
          <a:xfrm>
            <a:off x="1748413" y="949705"/>
            <a:ext cx="2590800" cy="400110"/>
          </a:xfrm>
          <a:prstGeom prst="rect">
            <a:avLst/>
          </a:prstGeom>
          <a:noFill/>
        </p:spPr>
        <p:txBody>
          <a:bodyPr wrap="square" rtlCol="0">
            <a:spAutoFit/>
          </a:bodyPr>
          <a:lstStyle/>
          <a:p>
            <a:r>
              <a:rPr lang="zh-CN" altLang="en-US" sz="2000" dirty="0">
                <a:solidFill>
                  <a:srgbClr val="404040"/>
                </a:solidFill>
              </a:rPr>
              <a:t>创新点之一</a:t>
            </a:r>
          </a:p>
        </p:txBody>
      </p:sp>
      <p:grpSp>
        <p:nvGrpSpPr>
          <p:cNvPr id="5" name="组合 4"/>
          <p:cNvGrpSpPr/>
          <p:nvPr/>
        </p:nvGrpSpPr>
        <p:grpSpPr>
          <a:xfrm>
            <a:off x="332600" y="209550"/>
            <a:ext cx="1135895" cy="1135895"/>
            <a:chOff x="304800" y="673100"/>
            <a:chExt cx="4000500" cy="4000500"/>
          </a:xfrm>
          <a:effectLst>
            <a:outerShdw blurRad="444500" dist="254000" dir="8100000" algn="tr" rotWithShape="0">
              <a:prstClr val="black">
                <a:alpha val="50000"/>
              </a:prstClr>
            </a:outerShdw>
          </a:effectLst>
        </p:grpSpPr>
        <p:sp>
          <p:nvSpPr>
            <p:cNvPr id="6" name="同心圆 695"/>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 name="椭圆 6"/>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文本框 7"/>
          <p:cNvSpPr txBox="1"/>
          <p:nvPr/>
        </p:nvSpPr>
        <p:spPr>
          <a:xfrm>
            <a:off x="637309" y="361998"/>
            <a:ext cx="443345" cy="830997"/>
          </a:xfrm>
          <a:prstGeom prst="rect">
            <a:avLst/>
          </a:prstGeom>
          <a:noFill/>
        </p:spPr>
        <p:txBody>
          <a:bodyPr wrap="square" rtlCol="0">
            <a:spAutoFit/>
          </a:bodyPr>
          <a:lstStyle/>
          <a:p>
            <a:r>
              <a:rPr lang="en-US" altLang="zh-CN" sz="4800" dirty="0">
                <a:solidFill>
                  <a:srgbClr val="7766FF"/>
                </a:solidFill>
              </a:rPr>
              <a:t>4</a:t>
            </a:r>
            <a:endParaRPr lang="zh-CN" altLang="en-US" sz="4800" dirty="0">
              <a:solidFill>
                <a:srgbClr val="7766FF"/>
              </a:solidFill>
            </a:endParaRPr>
          </a:p>
        </p:txBody>
      </p:sp>
      <p:sp>
        <p:nvSpPr>
          <p:cNvPr id="11" name="文本框 10"/>
          <p:cNvSpPr txBox="1"/>
          <p:nvPr/>
        </p:nvSpPr>
        <p:spPr>
          <a:xfrm>
            <a:off x="6508065" y="363392"/>
            <a:ext cx="5477737" cy="923330"/>
          </a:xfrm>
          <a:prstGeom prst="rect">
            <a:avLst/>
          </a:prstGeom>
          <a:noFill/>
        </p:spPr>
        <p:txBody>
          <a:bodyPr wrap="square" rtlCol="0">
            <a:spAutoFit/>
          </a:bodyPr>
          <a:lstStyle/>
          <a:p>
            <a:pPr lvl="0"/>
            <a:r>
              <a:rPr lang="zh-CN" altLang="en-US" sz="5400" b="1" dirty="0">
                <a:solidFill>
                  <a:srgbClr val="7766FF"/>
                </a:solidFill>
              </a:rPr>
              <a:t>全方位</a:t>
            </a:r>
            <a:r>
              <a:rPr lang="zh-CN" altLang="en-US" sz="3600" dirty="0"/>
              <a:t>的评论</a:t>
            </a:r>
            <a:r>
              <a:rPr lang="zh-CN" altLang="en-US" sz="5400" b="1" dirty="0">
                <a:solidFill>
                  <a:srgbClr val="7766FF"/>
                </a:solidFill>
              </a:rPr>
              <a:t>过滤</a:t>
            </a:r>
            <a:endParaRPr lang="zh-CN" altLang="zh-CN" sz="4000" b="1" dirty="0">
              <a:solidFill>
                <a:srgbClr val="7766FF"/>
              </a:solidFill>
            </a:endParaRPr>
          </a:p>
        </p:txBody>
      </p:sp>
      <p:graphicFrame>
        <p:nvGraphicFramePr>
          <p:cNvPr id="2" name="表格 1"/>
          <p:cNvGraphicFramePr>
            <a:graphicFrameLocks noGrp="1"/>
          </p:cNvGraphicFramePr>
          <p:nvPr>
            <p:extLst>
              <p:ext uri="{D42A27DB-BD31-4B8C-83A1-F6EECF244321}">
                <p14:modId xmlns:p14="http://schemas.microsoft.com/office/powerpoint/2010/main" val="1645030698"/>
              </p:ext>
            </p:extLst>
          </p:nvPr>
        </p:nvGraphicFramePr>
        <p:xfrm>
          <a:off x="357391" y="2259442"/>
          <a:ext cx="4790807" cy="3749040"/>
        </p:xfrm>
        <a:graphic>
          <a:graphicData uri="http://schemas.openxmlformats.org/drawingml/2006/table">
            <a:tbl>
              <a:tblPr firstRow="1" bandRow="1">
                <a:effectLst>
                  <a:outerShdw blurRad="152400" dist="38100" dir="5400000" algn="t" rotWithShape="0">
                    <a:prstClr val="black">
                      <a:alpha val="40000"/>
                    </a:prstClr>
                  </a:outerShdw>
                </a:effectLst>
                <a:tableStyleId>{5C22544A-7EE6-4342-B048-85BDC9FD1C3A}</a:tableStyleId>
              </a:tblPr>
              <a:tblGrid>
                <a:gridCol w="4790807">
                  <a:extLst>
                    <a:ext uri="{9D8B030D-6E8A-4147-A177-3AD203B41FA5}">
                      <a16:colId xmlns:a16="http://schemas.microsoft.com/office/drawing/2014/main" val="3992741716"/>
                    </a:ext>
                  </a:extLst>
                </a:gridCol>
              </a:tblGrid>
              <a:tr h="231502">
                <a:tc>
                  <a:txBody>
                    <a:bodyPr/>
                    <a:lstStyle/>
                    <a:p>
                      <a:pPr algn="ctr"/>
                      <a:r>
                        <a:rPr lang="zh-CN" altLang="en-US" sz="1200" b="1" i="0" kern="1200" dirty="0">
                          <a:solidFill>
                            <a:schemeClr val="lt1"/>
                          </a:solidFill>
                          <a:effectLst/>
                          <a:latin typeface="+mn-lt"/>
                          <a:ea typeface="+mn-ea"/>
                          <a:cs typeface="+mn-cs"/>
                        </a:rPr>
                        <a:t>评 论 详 情</a:t>
                      </a:r>
                      <a:endParaRPr lang="zh-CN" altLang="en-US" sz="1200" b="1" dirty="0"/>
                    </a:p>
                  </a:txBody>
                  <a:tcPr>
                    <a:solidFill>
                      <a:srgbClr val="7766FF"/>
                    </a:solidFill>
                  </a:tcPr>
                </a:tc>
                <a:extLst>
                  <a:ext uri="{0D108BD9-81ED-4DB2-BD59-A6C34878D82A}">
                    <a16:rowId xmlns:a16="http://schemas.microsoft.com/office/drawing/2014/main" val="2931000769"/>
                  </a:ext>
                </a:extLst>
              </a:tr>
              <a:tr h="231502">
                <a:tc>
                  <a:txBody>
                    <a:bodyPr/>
                    <a:lstStyle/>
                    <a:p>
                      <a:pPr algn="ctr"/>
                      <a:r>
                        <a:rPr lang="zh-CN" altLang="en-US" sz="1200" b="0" i="0" kern="1200" dirty="0">
                          <a:solidFill>
                            <a:schemeClr val="dk1"/>
                          </a:solidFill>
                          <a:effectLst/>
                          <a:latin typeface="+mn-lt"/>
                          <a:ea typeface="+mn-ea"/>
                          <a:cs typeface="+mn-cs"/>
                        </a:rPr>
                        <a:t>不错，真不错，真好</a:t>
                      </a:r>
                      <a:endParaRPr lang="zh-CN" altLang="en-US" sz="1200" dirty="0"/>
                    </a:p>
                  </a:txBody>
                  <a:tcPr>
                    <a:solidFill>
                      <a:srgbClr val="F2F2F2"/>
                    </a:solidFill>
                  </a:tcPr>
                </a:tc>
                <a:extLst>
                  <a:ext uri="{0D108BD9-81ED-4DB2-BD59-A6C34878D82A}">
                    <a16:rowId xmlns:a16="http://schemas.microsoft.com/office/drawing/2014/main" val="4025161340"/>
                  </a:ext>
                </a:extLst>
              </a:tr>
              <a:tr h="272961">
                <a:tc>
                  <a:txBody>
                    <a:bodyPr/>
                    <a:lstStyle/>
                    <a:p>
                      <a:pPr algn="ctr"/>
                      <a:r>
                        <a:rPr lang="zh-CN" altLang="en-US" sz="1200" b="0" i="0" kern="1200" dirty="0">
                          <a:solidFill>
                            <a:schemeClr val="dk1"/>
                          </a:solidFill>
                          <a:effectLst/>
                          <a:latin typeface="+mn-lt"/>
                          <a:ea typeface="+mn-ea"/>
                          <a:cs typeface="+mn-cs"/>
                        </a:rPr>
                        <a:t>太好了，拍的美美哒！太可爱了，还有很多美颜功能。太棒了</a:t>
                      </a:r>
                      <a:endParaRPr lang="zh-CN" altLang="en-US" sz="1200" dirty="0"/>
                    </a:p>
                  </a:txBody>
                  <a:tcPr>
                    <a:solidFill>
                      <a:schemeClr val="bg1"/>
                    </a:solidFill>
                  </a:tcPr>
                </a:tc>
                <a:extLst>
                  <a:ext uri="{0D108BD9-81ED-4DB2-BD59-A6C34878D82A}">
                    <a16:rowId xmlns:a16="http://schemas.microsoft.com/office/drawing/2014/main" val="4271655450"/>
                  </a:ext>
                </a:extLst>
              </a:tr>
              <a:tr h="231502">
                <a:tc>
                  <a:txBody>
                    <a:bodyPr/>
                    <a:lstStyle/>
                    <a:p>
                      <a:pPr algn="ctr"/>
                      <a:r>
                        <a:rPr lang="zh-CN" altLang="en-US" sz="1200" b="0" i="0" kern="1200" dirty="0">
                          <a:solidFill>
                            <a:schemeClr val="dk1"/>
                          </a:solidFill>
                          <a:effectLst/>
                          <a:latin typeface="+mn-lt"/>
                          <a:ea typeface="+mn-ea"/>
                          <a:cs typeface="+mn-cs"/>
                        </a:rPr>
                        <a:t>还不错，就是需要先拍照再美颜，有点麻烦。</a:t>
                      </a:r>
                      <a:endParaRPr lang="zh-CN" altLang="en-US" sz="1200" dirty="0"/>
                    </a:p>
                  </a:txBody>
                  <a:tcPr>
                    <a:solidFill>
                      <a:srgbClr val="F2F2F2"/>
                    </a:solidFill>
                  </a:tcPr>
                </a:tc>
                <a:extLst>
                  <a:ext uri="{0D108BD9-81ED-4DB2-BD59-A6C34878D82A}">
                    <a16:rowId xmlns:a16="http://schemas.microsoft.com/office/drawing/2014/main" val="3412547868"/>
                  </a:ext>
                </a:extLst>
              </a:tr>
              <a:tr h="231502">
                <a:tc>
                  <a:txBody>
                    <a:bodyPr/>
                    <a:lstStyle/>
                    <a:p>
                      <a:pPr algn="ctr"/>
                      <a:r>
                        <a:rPr lang="zh-CN" altLang="en-US" sz="1200" b="0" i="0" kern="1200" dirty="0">
                          <a:solidFill>
                            <a:schemeClr val="dk1"/>
                          </a:solidFill>
                          <a:effectLst/>
                          <a:latin typeface="+mn-lt"/>
                          <a:ea typeface="+mn-ea"/>
                          <a:cs typeface="+mn-cs"/>
                        </a:rPr>
                        <a:t>我发现觉这个有美颜相机，我的颜值都提高啦。</a:t>
                      </a:r>
                      <a:endParaRPr lang="zh-CN" altLang="en-US" sz="1200" dirty="0"/>
                    </a:p>
                  </a:txBody>
                  <a:tcPr>
                    <a:solidFill>
                      <a:schemeClr val="bg1"/>
                    </a:solidFill>
                  </a:tcPr>
                </a:tc>
                <a:extLst>
                  <a:ext uri="{0D108BD9-81ED-4DB2-BD59-A6C34878D82A}">
                    <a16:rowId xmlns:a16="http://schemas.microsoft.com/office/drawing/2014/main" val="586217409"/>
                  </a:ext>
                </a:extLst>
              </a:tr>
              <a:tr h="385837">
                <a:tc>
                  <a:txBody>
                    <a:bodyPr/>
                    <a:lstStyle/>
                    <a:p>
                      <a:pPr algn="ctr"/>
                      <a:r>
                        <a:rPr lang="zh-CN" altLang="en-US" sz="1200" dirty="0"/>
                        <a:t>垃圾评论库外贸高仿⥁原单</a:t>
                      </a:r>
                      <a:r>
                        <a:rPr lang="en-US" altLang="zh-CN" sz="1200" dirty="0"/>
                        <a:t>A</a:t>
                      </a:r>
                      <a:r>
                        <a:rPr lang="zh-CN" altLang="en-US" sz="1200" dirty="0"/>
                        <a:t>货⥁原单奢侈品 </a:t>
                      </a:r>
                      <a:r>
                        <a:rPr lang="en-US" altLang="zh-CN" sz="1200" dirty="0"/>
                        <a:t>http://t.cn/RMKH8Z0</a:t>
                      </a:r>
                      <a:r>
                        <a:rPr lang="zh-CN" altLang="en-US" sz="1200" dirty="0"/>
                        <a:t>博柏利</a:t>
                      </a:r>
                      <a:r>
                        <a:rPr lang="en-US" altLang="zh-CN" sz="1200" dirty="0" err="1"/>
                        <a:t>ᛪDiorᛪRolexᛪPradaᛪRolexᛪ</a:t>
                      </a:r>
                      <a:r>
                        <a:rPr lang="zh-CN" altLang="en-US" sz="1200" dirty="0"/>
                        <a:t>路易威登</a:t>
                      </a:r>
                      <a:r>
                        <a:rPr lang="en-US" altLang="zh-CN" sz="1200" dirty="0"/>
                        <a:t>ᛪ</a:t>
                      </a:r>
                      <a:r>
                        <a:rPr lang="zh-CN" altLang="en-US" sz="1200" dirty="0"/>
                        <a:t>巴利</a:t>
                      </a:r>
                      <a:r>
                        <a:rPr lang="en-US" altLang="zh-CN" sz="1200" dirty="0"/>
                        <a:t>ᛪ</a:t>
                      </a:r>
                      <a:r>
                        <a:rPr lang="zh-CN" altLang="en-US" sz="1200" dirty="0"/>
                        <a:t>迪奥</a:t>
                      </a:r>
                    </a:p>
                  </a:txBody>
                  <a:tcPr>
                    <a:solidFill>
                      <a:srgbClr val="F2F2F2"/>
                    </a:solidFill>
                  </a:tcPr>
                </a:tc>
                <a:extLst>
                  <a:ext uri="{0D108BD9-81ED-4DB2-BD59-A6C34878D82A}">
                    <a16:rowId xmlns:a16="http://schemas.microsoft.com/office/drawing/2014/main" val="1655772170"/>
                  </a:ext>
                </a:extLst>
              </a:tr>
              <a:tr h="231502">
                <a:tc>
                  <a:txBody>
                    <a:bodyPr/>
                    <a:lstStyle/>
                    <a:p>
                      <a:pPr algn="ctr"/>
                      <a:r>
                        <a:rPr lang="zh-CN" altLang="en-US" sz="1200" b="0" i="0" kern="1200" dirty="0">
                          <a:solidFill>
                            <a:schemeClr val="dk1"/>
                          </a:solidFill>
                          <a:effectLst/>
                          <a:latin typeface="+mn-lt"/>
                          <a:ea typeface="+mn-ea"/>
                          <a:cs typeface="+mn-cs"/>
                        </a:rPr>
                        <a:t>美妆的时候一直闪退，不解决好就卸载</a:t>
                      </a:r>
                      <a:endParaRPr lang="zh-CN" altLang="en-US" sz="1200" dirty="0"/>
                    </a:p>
                  </a:txBody>
                  <a:tcPr>
                    <a:solidFill>
                      <a:schemeClr val="bg1"/>
                    </a:solidFill>
                  </a:tcPr>
                </a:tc>
                <a:extLst>
                  <a:ext uri="{0D108BD9-81ED-4DB2-BD59-A6C34878D82A}">
                    <a16:rowId xmlns:a16="http://schemas.microsoft.com/office/drawing/2014/main" val="1874183930"/>
                  </a:ext>
                </a:extLst>
              </a:tr>
              <a:tr h="385837">
                <a:tc>
                  <a:txBody>
                    <a:bodyPr/>
                    <a:lstStyle/>
                    <a:p>
                      <a:pPr algn="ctr"/>
                      <a:r>
                        <a:rPr lang="zh-CN" altLang="en-US" sz="1200" dirty="0"/>
                        <a:t>☝招，</a:t>
                      </a:r>
                      <a:r>
                        <a:rPr lang="en-US" altLang="zh-CN" sz="1200" dirty="0"/>
                        <a:t>APP</a:t>
                      </a:r>
                      <a:r>
                        <a:rPr lang="zh-CN" altLang="en-US" sz="1200" dirty="0"/>
                        <a:t>试用员</a:t>
                      </a:r>
                      <a:r>
                        <a:rPr lang="en-US" altLang="zh-CN" sz="1200" dirty="0"/>
                        <a:t>?</a:t>
                      </a:r>
                      <a:r>
                        <a:rPr lang="zh-CN" altLang="en-US" sz="1200" dirty="0"/>
                        <a:t>完全免费</a:t>
                      </a:r>
                      <a:r>
                        <a:rPr lang="en-US" altLang="zh-CN" sz="1200" dirty="0"/>
                        <a:t>?</a:t>
                      </a:r>
                      <a:r>
                        <a:rPr lang="zh-CN" altLang="en-US" sz="1200" dirty="0"/>
                        <a:t>熟练后每天几分钟</a:t>
                      </a:r>
                      <a:r>
                        <a:rPr lang="en-US" altLang="zh-CN" sz="1200" dirty="0"/>
                        <a:t>?</a:t>
                      </a:r>
                      <a:r>
                        <a:rPr lang="zh-CN" altLang="en-US" sz="1200" dirty="0"/>
                        <a:t>轻松月入几百，做的好更多</a:t>
                      </a:r>
                      <a:r>
                        <a:rPr lang="en-US" altLang="zh-CN" sz="1200" dirty="0"/>
                        <a:t>?</a:t>
                      </a:r>
                      <a:r>
                        <a:rPr lang="zh-CN" altLang="en-US" sz="1200" dirty="0"/>
                        <a:t>请看昵称</a:t>
                      </a:r>
                      <a:r>
                        <a:rPr lang="en-US" altLang="zh-CN" sz="1200" dirty="0"/>
                        <a:t>++? </a:t>
                      </a:r>
                      <a:r>
                        <a:rPr lang="zh-CN" altLang="en-US" sz="1200" dirty="0"/>
                        <a:t>点赞有福利</a:t>
                      </a:r>
                    </a:p>
                  </a:txBody>
                  <a:tcPr>
                    <a:solidFill>
                      <a:srgbClr val="F2F2F2"/>
                    </a:solidFill>
                  </a:tcPr>
                </a:tc>
                <a:extLst>
                  <a:ext uri="{0D108BD9-81ED-4DB2-BD59-A6C34878D82A}">
                    <a16:rowId xmlns:a16="http://schemas.microsoft.com/office/drawing/2014/main" val="399294604"/>
                  </a:ext>
                </a:extLst>
              </a:tr>
              <a:tr h="385837">
                <a:tc>
                  <a:txBody>
                    <a:bodyPr/>
                    <a:lstStyle/>
                    <a:p>
                      <a:pPr algn="ctr"/>
                      <a:r>
                        <a:rPr lang="zh-CN" altLang="en-US" sz="1200" dirty="0"/>
                        <a:t>一直用的这个软件，手机换了好几个但这个软件一直没换，就一个字 好</a:t>
                      </a:r>
                    </a:p>
                  </a:txBody>
                  <a:tcPr>
                    <a:solidFill>
                      <a:schemeClr val="bg1"/>
                    </a:solidFill>
                  </a:tcPr>
                </a:tc>
                <a:extLst>
                  <a:ext uri="{0D108BD9-81ED-4DB2-BD59-A6C34878D82A}">
                    <a16:rowId xmlns:a16="http://schemas.microsoft.com/office/drawing/2014/main" val="2309948494"/>
                  </a:ext>
                </a:extLst>
              </a:tr>
              <a:tr h="231502">
                <a:tc>
                  <a:txBody>
                    <a:bodyPr/>
                    <a:lstStyle/>
                    <a:p>
                      <a:pPr algn="ctr"/>
                      <a:r>
                        <a:rPr lang="zh-CN" altLang="en-US" sz="1200" dirty="0"/>
                        <a:t>太实用啦</a:t>
                      </a:r>
                    </a:p>
                  </a:txBody>
                  <a:tcPr>
                    <a:solidFill>
                      <a:srgbClr val="F2F2F2"/>
                    </a:solidFill>
                  </a:tcPr>
                </a:tc>
                <a:extLst>
                  <a:ext uri="{0D108BD9-81ED-4DB2-BD59-A6C34878D82A}">
                    <a16:rowId xmlns:a16="http://schemas.microsoft.com/office/drawing/2014/main" val="3736207516"/>
                  </a:ext>
                </a:extLst>
              </a:tr>
              <a:tr h="385837">
                <a:tc>
                  <a:txBody>
                    <a:bodyPr/>
                    <a:lstStyle/>
                    <a:p>
                      <a:pPr algn="ctr"/>
                      <a:r>
                        <a:rPr lang="zh-CN" altLang="en-US" sz="1200" dirty="0"/>
                        <a:t>整天开发那么多花哨功能，很不实用，那种夸张的大头贴最多玩</a:t>
                      </a:r>
                      <a:r>
                        <a:rPr lang="en-US" altLang="zh-CN" sz="1200" dirty="0"/>
                        <a:t>1</a:t>
                      </a:r>
                      <a:r>
                        <a:rPr lang="zh-CN" altLang="en-US" sz="1200" dirty="0"/>
                        <a:t>，</a:t>
                      </a:r>
                      <a:r>
                        <a:rPr lang="en-US" altLang="zh-CN" sz="1200" dirty="0"/>
                        <a:t>2</a:t>
                      </a:r>
                      <a:r>
                        <a:rPr lang="zh-CN" altLang="en-US" sz="1200" dirty="0"/>
                        <a:t>次，谁会天天发</a:t>
                      </a:r>
                    </a:p>
                  </a:txBody>
                  <a:tcPr>
                    <a:solidFill>
                      <a:schemeClr val="bg1"/>
                    </a:solidFill>
                  </a:tcPr>
                </a:tc>
                <a:extLst>
                  <a:ext uri="{0D108BD9-81ED-4DB2-BD59-A6C34878D82A}">
                    <a16:rowId xmlns:a16="http://schemas.microsoft.com/office/drawing/2014/main" val="3613085941"/>
                  </a:ext>
                </a:extLst>
              </a:tr>
            </a:tbl>
          </a:graphicData>
        </a:graphic>
      </p:graphicFrame>
      <p:graphicFrame>
        <p:nvGraphicFramePr>
          <p:cNvPr id="14" name="表格 13"/>
          <p:cNvGraphicFramePr>
            <a:graphicFrameLocks noGrp="1"/>
          </p:cNvGraphicFramePr>
          <p:nvPr>
            <p:extLst>
              <p:ext uri="{D42A27DB-BD31-4B8C-83A1-F6EECF244321}">
                <p14:modId xmlns:p14="http://schemas.microsoft.com/office/powerpoint/2010/main" val="3568517278"/>
              </p:ext>
            </p:extLst>
          </p:nvPr>
        </p:nvGraphicFramePr>
        <p:xfrm>
          <a:off x="6668024" y="1751575"/>
          <a:ext cx="4799225" cy="3156633"/>
        </p:xfrm>
        <a:graphic>
          <a:graphicData uri="http://schemas.openxmlformats.org/drawingml/2006/table">
            <a:tbl>
              <a:tblPr firstRow="1" bandRow="1">
                <a:effectLst>
                  <a:outerShdw blurRad="152400" dist="38100" dir="5400000" algn="t" rotWithShape="0">
                    <a:prstClr val="black">
                      <a:alpha val="40000"/>
                    </a:prstClr>
                  </a:outerShdw>
                </a:effectLst>
                <a:tableStyleId>{5C22544A-7EE6-4342-B048-85BDC9FD1C3A}</a:tableStyleId>
              </a:tblPr>
              <a:tblGrid>
                <a:gridCol w="4799225">
                  <a:extLst>
                    <a:ext uri="{9D8B030D-6E8A-4147-A177-3AD203B41FA5}">
                      <a16:colId xmlns:a16="http://schemas.microsoft.com/office/drawing/2014/main" val="3992741716"/>
                    </a:ext>
                  </a:extLst>
                </a:gridCol>
              </a:tblGrid>
              <a:tr h="316551">
                <a:tc>
                  <a:txBody>
                    <a:bodyPr/>
                    <a:lstStyle/>
                    <a:p>
                      <a:pPr algn="ctr"/>
                      <a:r>
                        <a:rPr lang="zh-CN" altLang="en-US" sz="1200" b="1" i="0" kern="1200" dirty="0">
                          <a:solidFill>
                            <a:schemeClr val="lt1"/>
                          </a:solidFill>
                          <a:effectLst/>
                          <a:latin typeface="+mn-lt"/>
                          <a:ea typeface="+mn-ea"/>
                          <a:cs typeface="+mn-cs"/>
                        </a:rPr>
                        <a:t>评 论 详 情</a:t>
                      </a:r>
                      <a:endParaRPr lang="zh-CN" altLang="en-US" sz="1200" b="1" dirty="0"/>
                    </a:p>
                  </a:txBody>
                  <a:tcPr>
                    <a:solidFill>
                      <a:srgbClr val="7766FF"/>
                    </a:solidFill>
                  </a:tcPr>
                </a:tc>
                <a:extLst>
                  <a:ext uri="{0D108BD9-81ED-4DB2-BD59-A6C34878D82A}">
                    <a16:rowId xmlns:a16="http://schemas.microsoft.com/office/drawing/2014/main" val="2931000769"/>
                  </a:ext>
                </a:extLst>
              </a:tr>
              <a:tr h="320947">
                <a:tc>
                  <a:txBody>
                    <a:bodyPr/>
                    <a:lstStyle/>
                    <a:p>
                      <a:pPr algn="ctr"/>
                      <a:r>
                        <a:rPr lang="zh-CN" altLang="en-US" sz="1200" b="0" i="0" kern="1200" dirty="0">
                          <a:solidFill>
                            <a:schemeClr val="dk1"/>
                          </a:solidFill>
                          <a:effectLst/>
                          <a:latin typeface="+mn-lt"/>
                          <a:ea typeface="+mn-ea"/>
                          <a:cs typeface="+mn-cs"/>
                        </a:rPr>
                        <a:t>不错，真不错，真好</a:t>
                      </a:r>
                      <a:endParaRPr lang="zh-CN" altLang="en-US" sz="1200" dirty="0"/>
                    </a:p>
                  </a:txBody>
                  <a:tcPr>
                    <a:solidFill>
                      <a:srgbClr val="F2F2F2"/>
                    </a:solidFill>
                  </a:tcPr>
                </a:tc>
                <a:extLst>
                  <a:ext uri="{0D108BD9-81ED-4DB2-BD59-A6C34878D82A}">
                    <a16:rowId xmlns:a16="http://schemas.microsoft.com/office/drawing/2014/main" val="4025161340"/>
                  </a:ext>
                </a:extLst>
              </a:tr>
              <a:tr h="320947">
                <a:tc>
                  <a:txBody>
                    <a:bodyPr/>
                    <a:lstStyle/>
                    <a:p>
                      <a:pPr algn="ctr"/>
                      <a:r>
                        <a:rPr lang="zh-CN" altLang="en-US" sz="1200" b="0" i="0" kern="1200" dirty="0">
                          <a:solidFill>
                            <a:schemeClr val="dk1"/>
                          </a:solidFill>
                          <a:effectLst/>
                          <a:latin typeface="+mn-lt"/>
                          <a:ea typeface="+mn-ea"/>
                          <a:cs typeface="+mn-cs"/>
                        </a:rPr>
                        <a:t>太好了，拍的美美哒！太可爱了，还有很多美颜功能。太棒了</a:t>
                      </a:r>
                      <a:endParaRPr lang="zh-CN" altLang="en-US" sz="1200" dirty="0"/>
                    </a:p>
                  </a:txBody>
                  <a:tcPr>
                    <a:solidFill>
                      <a:schemeClr val="bg1"/>
                    </a:solidFill>
                  </a:tcPr>
                </a:tc>
                <a:extLst>
                  <a:ext uri="{0D108BD9-81ED-4DB2-BD59-A6C34878D82A}">
                    <a16:rowId xmlns:a16="http://schemas.microsoft.com/office/drawing/2014/main" val="4271655450"/>
                  </a:ext>
                </a:extLst>
              </a:tr>
              <a:tr h="320947">
                <a:tc>
                  <a:txBody>
                    <a:bodyPr/>
                    <a:lstStyle/>
                    <a:p>
                      <a:pPr algn="ctr"/>
                      <a:r>
                        <a:rPr lang="zh-CN" altLang="en-US" sz="1200" b="0" i="0" kern="1200" dirty="0">
                          <a:solidFill>
                            <a:schemeClr val="dk1"/>
                          </a:solidFill>
                          <a:effectLst/>
                          <a:latin typeface="+mn-lt"/>
                          <a:ea typeface="+mn-ea"/>
                          <a:cs typeface="+mn-cs"/>
                        </a:rPr>
                        <a:t>还不错，就是需要先拍照再美颜，有点麻烦。</a:t>
                      </a:r>
                      <a:endParaRPr lang="zh-CN" altLang="en-US" sz="1200" dirty="0"/>
                    </a:p>
                  </a:txBody>
                  <a:tcPr>
                    <a:solidFill>
                      <a:srgbClr val="F2F2F2"/>
                    </a:solidFill>
                  </a:tcPr>
                </a:tc>
                <a:extLst>
                  <a:ext uri="{0D108BD9-81ED-4DB2-BD59-A6C34878D82A}">
                    <a16:rowId xmlns:a16="http://schemas.microsoft.com/office/drawing/2014/main" val="3412547868"/>
                  </a:ext>
                </a:extLst>
              </a:tr>
              <a:tr h="320947">
                <a:tc>
                  <a:txBody>
                    <a:bodyPr/>
                    <a:lstStyle/>
                    <a:p>
                      <a:pPr algn="ctr"/>
                      <a:r>
                        <a:rPr lang="zh-CN" altLang="en-US" sz="1200" b="0" i="0" kern="1200" dirty="0">
                          <a:solidFill>
                            <a:schemeClr val="dk1"/>
                          </a:solidFill>
                          <a:effectLst/>
                          <a:latin typeface="+mn-lt"/>
                          <a:ea typeface="+mn-ea"/>
                          <a:cs typeface="+mn-cs"/>
                        </a:rPr>
                        <a:t>我发现觉这个有美颜相机，我的颜值都提高啦。</a:t>
                      </a:r>
                      <a:endParaRPr lang="zh-CN" altLang="en-US" sz="1200" dirty="0"/>
                    </a:p>
                  </a:txBody>
                  <a:tcPr>
                    <a:solidFill>
                      <a:schemeClr val="bg1"/>
                    </a:solidFill>
                  </a:tcPr>
                </a:tc>
                <a:extLst>
                  <a:ext uri="{0D108BD9-81ED-4DB2-BD59-A6C34878D82A}">
                    <a16:rowId xmlns:a16="http://schemas.microsoft.com/office/drawing/2014/main" val="586217409"/>
                  </a:ext>
                </a:extLst>
              </a:tr>
              <a:tr h="320947">
                <a:tc>
                  <a:txBody>
                    <a:bodyPr/>
                    <a:lstStyle/>
                    <a:p>
                      <a:pPr algn="ctr"/>
                      <a:r>
                        <a:rPr lang="zh-CN" altLang="en-US" sz="1200" b="0" i="0" kern="1200" dirty="0">
                          <a:solidFill>
                            <a:schemeClr val="dk1"/>
                          </a:solidFill>
                          <a:effectLst/>
                          <a:latin typeface="+mn-lt"/>
                          <a:ea typeface="+mn-ea"/>
                          <a:cs typeface="+mn-cs"/>
                        </a:rPr>
                        <a:t>美妆的时候一直闪退，不解决好就卸载</a:t>
                      </a:r>
                      <a:endParaRPr lang="zh-CN" altLang="en-US" sz="1200" dirty="0"/>
                    </a:p>
                  </a:txBody>
                  <a:tcPr>
                    <a:solidFill>
                      <a:srgbClr val="F2F2F2"/>
                    </a:solidFill>
                  </a:tcPr>
                </a:tc>
                <a:extLst>
                  <a:ext uri="{0D108BD9-81ED-4DB2-BD59-A6C34878D82A}">
                    <a16:rowId xmlns:a16="http://schemas.microsoft.com/office/drawing/2014/main" val="1874183930"/>
                  </a:ext>
                </a:extLst>
              </a:tr>
              <a:tr h="395688">
                <a:tc>
                  <a:txBody>
                    <a:bodyPr/>
                    <a:lstStyle/>
                    <a:p>
                      <a:pPr algn="ctr"/>
                      <a:r>
                        <a:rPr lang="zh-CN" altLang="en-US" sz="1200" dirty="0"/>
                        <a:t>一直用的这个软件，手机换了好几个但这个软件一直没换，就一个字 好</a:t>
                      </a:r>
                    </a:p>
                  </a:txBody>
                  <a:tcPr>
                    <a:solidFill>
                      <a:schemeClr val="bg1"/>
                    </a:solidFill>
                  </a:tcPr>
                </a:tc>
                <a:extLst>
                  <a:ext uri="{0D108BD9-81ED-4DB2-BD59-A6C34878D82A}">
                    <a16:rowId xmlns:a16="http://schemas.microsoft.com/office/drawing/2014/main" val="2309948494"/>
                  </a:ext>
                </a:extLst>
              </a:tr>
              <a:tr h="320947">
                <a:tc>
                  <a:txBody>
                    <a:bodyPr/>
                    <a:lstStyle/>
                    <a:p>
                      <a:pPr algn="ctr"/>
                      <a:r>
                        <a:rPr lang="zh-CN" altLang="en-US" sz="1200" dirty="0"/>
                        <a:t>太实用啦</a:t>
                      </a:r>
                    </a:p>
                  </a:txBody>
                  <a:tcPr>
                    <a:solidFill>
                      <a:srgbClr val="F2F2F2"/>
                    </a:solidFill>
                  </a:tcPr>
                </a:tc>
                <a:extLst>
                  <a:ext uri="{0D108BD9-81ED-4DB2-BD59-A6C34878D82A}">
                    <a16:rowId xmlns:a16="http://schemas.microsoft.com/office/drawing/2014/main" val="3736207516"/>
                  </a:ext>
                </a:extLst>
              </a:tr>
              <a:tr h="395688">
                <a:tc>
                  <a:txBody>
                    <a:bodyPr/>
                    <a:lstStyle/>
                    <a:p>
                      <a:pPr algn="ctr"/>
                      <a:r>
                        <a:rPr lang="zh-CN" altLang="en-US" sz="1200" dirty="0"/>
                        <a:t>整天开发那么多花哨功能，很不实用，那种夸张的大头贴最多玩</a:t>
                      </a:r>
                      <a:r>
                        <a:rPr lang="en-US" altLang="zh-CN" sz="1200" dirty="0"/>
                        <a:t>1</a:t>
                      </a:r>
                      <a:r>
                        <a:rPr lang="zh-CN" altLang="en-US" sz="1200" dirty="0"/>
                        <a:t>，</a:t>
                      </a:r>
                      <a:r>
                        <a:rPr lang="en-US" altLang="zh-CN" sz="1200" dirty="0"/>
                        <a:t>2</a:t>
                      </a:r>
                      <a:r>
                        <a:rPr lang="zh-CN" altLang="en-US" sz="1200" dirty="0"/>
                        <a:t>次，谁会天天发</a:t>
                      </a:r>
                    </a:p>
                  </a:txBody>
                  <a:tcPr>
                    <a:solidFill>
                      <a:schemeClr val="bg1"/>
                    </a:solidFill>
                  </a:tcPr>
                </a:tc>
                <a:extLst>
                  <a:ext uri="{0D108BD9-81ED-4DB2-BD59-A6C34878D82A}">
                    <a16:rowId xmlns:a16="http://schemas.microsoft.com/office/drawing/2014/main" val="3613085941"/>
                  </a:ext>
                </a:extLst>
              </a:tr>
            </a:tbl>
          </a:graphicData>
        </a:graphic>
      </p:graphicFrame>
      <p:graphicFrame>
        <p:nvGraphicFramePr>
          <p:cNvPr id="15" name="表格 14"/>
          <p:cNvGraphicFramePr>
            <a:graphicFrameLocks noGrp="1"/>
          </p:cNvGraphicFramePr>
          <p:nvPr>
            <p:extLst>
              <p:ext uri="{D42A27DB-BD31-4B8C-83A1-F6EECF244321}">
                <p14:modId xmlns:p14="http://schemas.microsoft.com/office/powerpoint/2010/main" val="3649044598"/>
              </p:ext>
            </p:extLst>
          </p:nvPr>
        </p:nvGraphicFramePr>
        <p:xfrm>
          <a:off x="6668024" y="5373061"/>
          <a:ext cx="4799225" cy="1280160"/>
        </p:xfrm>
        <a:graphic>
          <a:graphicData uri="http://schemas.openxmlformats.org/drawingml/2006/table">
            <a:tbl>
              <a:tblPr firstRow="1" bandRow="1">
                <a:effectLst>
                  <a:outerShdw blurRad="152400" dist="38100" dir="5400000" algn="t" rotWithShape="0">
                    <a:prstClr val="black">
                      <a:alpha val="40000"/>
                    </a:prstClr>
                  </a:outerShdw>
                </a:effectLst>
                <a:tableStyleId>{5C22544A-7EE6-4342-B048-85BDC9FD1C3A}</a:tableStyleId>
              </a:tblPr>
              <a:tblGrid>
                <a:gridCol w="4799225">
                  <a:extLst>
                    <a:ext uri="{9D8B030D-6E8A-4147-A177-3AD203B41FA5}">
                      <a16:colId xmlns:a16="http://schemas.microsoft.com/office/drawing/2014/main" val="3992741716"/>
                    </a:ext>
                  </a:extLst>
                </a:gridCol>
              </a:tblGrid>
              <a:tr h="365760">
                <a:tc>
                  <a:txBody>
                    <a:bodyPr/>
                    <a:lstStyle/>
                    <a:p>
                      <a:pPr algn="ctr"/>
                      <a:r>
                        <a:rPr lang="zh-CN" altLang="en-US" sz="1200" b="1" i="0" kern="1200" dirty="0">
                          <a:solidFill>
                            <a:schemeClr val="lt1"/>
                          </a:solidFill>
                          <a:effectLst/>
                          <a:latin typeface="+mn-lt"/>
                          <a:ea typeface="+mn-ea"/>
                          <a:cs typeface="+mn-cs"/>
                        </a:rPr>
                        <a:t>垃 圾 评 论</a:t>
                      </a:r>
                      <a:endParaRPr lang="zh-CN" altLang="en-US" sz="1200" b="1" dirty="0"/>
                    </a:p>
                  </a:txBody>
                  <a:tcPr>
                    <a:solidFill>
                      <a:schemeClr val="accent2"/>
                    </a:solidFill>
                  </a:tcPr>
                </a:tc>
                <a:extLst>
                  <a:ext uri="{0D108BD9-81ED-4DB2-BD59-A6C34878D82A}">
                    <a16:rowId xmlns:a16="http://schemas.microsoft.com/office/drawing/2014/main" val="2931000769"/>
                  </a:ext>
                </a:extLst>
              </a:tr>
              <a:tr h="457200">
                <a:tc>
                  <a:txBody>
                    <a:bodyPr/>
                    <a:lstStyle/>
                    <a:p>
                      <a:pPr algn="ctr"/>
                      <a:r>
                        <a:rPr lang="zh-CN" altLang="en-US" sz="1200" dirty="0"/>
                        <a:t>垃圾评论库外贸高仿⥁原单</a:t>
                      </a:r>
                      <a:r>
                        <a:rPr lang="en-US" altLang="zh-CN" sz="1200" dirty="0"/>
                        <a:t>A</a:t>
                      </a:r>
                      <a:r>
                        <a:rPr lang="zh-CN" altLang="en-US" sz="1200" dirty="0"/>
                        <a:t>货⥁原单奢侈品 </a:t>
                      </a:r>
                      <a:r>
                        <a:rPr lang="en-US" altLang="zh-CN" sz="1200" dirty="0"/>
                        <a:t>http://t.cn/RMKH8Z0</a:t>
                      </a:r>
                      <a:r>
                        <a:rPr lang="zh-CN" altLang="en-US" sz="1200" dirty="0"/>
                        <a:t>博柏利</a:t>
                      </a:r>
                      <a:r>
                        <a:rPr lang="en-US" altLang="zh-CN" sz="1200" dirty="0" err="1"/>
                        <a:t>ᛪDiorᛪRolexᛪPradaᛪRolexᛪ</a:t>
                      </a:r>
                      <a:r>
                        <a:rPr lang="zh-CN" altLang="en-US" sz="1200" dirty="0"/>
                        <a:t>路易威登</a:t>
                      </a:r>
                      <a:r>
                        <a:rPr lang="en-US" altLang="zh-CN" sz="1200" dirty="0"/>
                        <a:t>ᛪ</a:t>
                      </a:r>
                      <a:r>
                        <a:rPr lang="zh-CN" altLang="en-US" sz="1200" dirty="0"/>
                        <a:t>巴利</a:t>
                      </a:r>
                      <a:r>
                        <a:rPr lang="en-US" altLang="zh-CN" sz="1200" dirty="0"/>
                        <a:t>ᛪ</a:t>
                      </a:r>
                      <a:r>
                        <a:rPr lang="zh-CN" altLang="en-US" sz="1200" dirty="0"/>
                        <a:t>迪奥</a:t>
                      </a:r>
                    </a:p>
                  </a:txBody>
                  <a:tcPr>
                    <a:solidFill>
                      <a:schemeClr val="bg1"/>
                    </a:solidFill>
                  </a:tcPr>
                </a:tc>
                <a:extLst>
                  <a:ext uri="{0D108BD9-81ED-4DB2-BD59-A6C34878D82A}">
                    <a16:rowId xmlns:a16="http://schemas.microsoft.com/office/drawing/2014/main" val="1655772170"/>
                  </a:ext>
                </a:extLst>
              </a:tr>
              <a:tr h="370840">
                <a:tc>
                  <a:txBody>
                    <a:bodyPr/>
                    <a:lstStyle/>
                    <a:p>
                      <a:pPr algn="ctr"/>
                      <a:r>
                        <a:rPr lang="zh-CN" altLang="en-US" sz="1200" dirty="0"/>
                        <a:t>☝招，</a:t>
                      </a:r>
                      <a:r>
                        <a:rPr lang="en-US" altLang="zh-CN" sz="1200" dirty="0"/>
                        <a:t>APP</a:t>
                      </a:r>
                      <a:r>
                        <a:rPr lang="zh-CN" altLang="en-US" sz="1200" dirty="0"/>
                        <a:t>试用员</a:t>
                      </a:r>
                      <a:r>
                        <a:rPr lang="en-US" altLang="zh-CN" sz="1200" dirty="0"/>
                        <a:t>?</a:t>
                      </a:r>
                      <a:r>
                        <a:rPr lang="zh-CN" altLang="en-US" sz="1200" dirty="0"/>
                        <a:t>完全免费</a:t>
                      </a:r>
                      <a:r>
                        <a:rPr lang="en-US" altLang="zh-CN" sz="1200" dirty="0"/>
                        <a:t>?</a:t>
                      </a:r>
                      <a:r>
                        <a:rPr lang="zh-CN" altLang="en-US" sz="1200" dirty="0"/>
                        <a:t>熟练后每天几分钟</a:t>
                      </a:r>
                      <a:r>
                        <a:rPr lang="en-US" altLang="zh-CN" sz="1200" dirty="0"/>
                        <a:t>?</a:t>
                      </a:r>
                      <a:r>
                        <a:rPr lang="zh-CN" altLang="en-US" sz="1200" dirty="0"/>
                        <a:t>轻松月入几百，做的好更多</a:t>
                      </a:r>
                      <a:r>
                        <a:rPr lang="en-US" altLang="zh-CN" sz="1200" dirty="0"/>
                        <a:t>?</a:t>
                      </a:r>
                      <a:r>
                        <a:rPr lang="zh-CN" altLang="en-US" sz="1200" dirty="0"/>
                        <a:t>请看昵称</a:t>
                      </a:r>
                      <a:r>
                        <a:rPr lang="en-US" altLang="zh-CN" sz="1200" dirty="0"/>
                        <a:t>++? </a:t>
                      </a:r>
                      <a:r>
                        <a:rPr lang="zh-CN" altLang="en-US" sz="1200" dirty="0"/>
                        <a:t>点赞有福利</a:t>
                      </a:r>
                    </a:p>
                  </a:txBody>
                  <a:tcPr>
                    <a:solidFill>
                      <a:srgbClr val="F2F2F2"/>
                    </a:solidFill>
                  </a:tcPr>
                </a:tc>
                <a:extLst>
                  <a:ext uri="{0D108BD9-81ED-4DB2-BD59-A6C34878D82A}">
                    <a16:rowId xmlns:a16="http://schemas.microsoft.com/office/drawing/2014/main" val="399294604"/>
                  </a:ext>
                </a:extLst>
              </a:tr>
            </a:tbl>
          </a:graphicData>
        </a:graphic>
      </p:graphicFrame>
      <p:cxnSp>
        <p:nvCxnSpPr>
          <p:cNvPr id="17" name="直接箭头连接符 16"/>
          <p:cNvCxnSpPr>
            <a:cxnSpLocks/>
          </p:cNvCxnSpPr>
          <p:nvPr/>
        </p:nvCxnSpPr>
        <p:spPr>
          <a:xfrm flipV="1">
            <a:off x="5308157" y="3290991"/>
            <a:ext cx="1199908" cy="824189"/>
          </a:xfrm>
          <a:prstGeom prst="straightConnector1">
            <a:avLst/>
          </a:prstGeom>
          <a:ln w="57150">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a:cxnSpLocks/>
          </p:cNvCxnSpPr>
          <p:nvPr/>
        </p:nvCxnSpPr>
        <p:spPr>
          <a:xfrm>
            <a:off x="5308157" y="4428565"/>
            <a:ext cx="1199908" cy="1584576"/>
          </a:xfrm>
          <a:prstGeom prst="straightConnector1">
            <a:avLst/>
          </a:prstGeom>
          <a:ln w="57150">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9" name="矩形: 圆角 8"/>
          <p:cNvSpPr/>
          <p:nvPr/>
        </p:nvSpPr>
        <p:spPr>
          <a:xfrm>
            <a:off x="452430" y="1790780"/>
            <a:ext cx="667758" cy="351047"/>
          </a:xfrm>
          <a:prstGeom prst="roundRect">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bg1"/>
                </a:solidFill>
                <a:ea typeface="+mj-ea"/>
              </a:rPr>
              <a:t>广告</a:t>
            </a:r>
          </a:p>
        </p:txBody>
      </p:sp>
      <p:sp>
        <p:nvSpPr>
          <p:cNvPr id="16" name="矩形: 圆角 15"/>
          <p:cNvSpPr/>
          <p:nvPr/>
        </p:nvSpPr>
        <p:spPr>
          <a:xfrm>
            <a:off x="1447795" y="1790780"/>
            <a:ext cx="667758" cy="351047"/>
          </a:xfrm>
          <a:prstGeom prst="roundRect">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bg1"/>
                </a:solidFill>
                <a:ea typeface="+mj-ea"/>
              </a:rPr>
              <a:t>刷屏</a:t>
            </a:r>
          </a:p>
        </p:txBody>
      </p:sp>
      <p:sp>
        <p:nvSpPr>
          <p:cNvPr id="18" name="矩形: 圆角 17"/>
          <p:cNvSpPr/>
          <p:nvPr/>
        </p:nvSpPr>
        <p:spPr>
          <a:xfrm>
            <a:off x="2443160" y="1790780"/>
            <a:ext cx="1095383" cy="351047"/>
          </a:xfrm>
          <a:prstGeom prst="roundRect">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bg1"/>
                </a:solidFill>
                <a:ea typeface="+mj-ea"/>
              </a:rPr>
              <a:t>黄色信息</a:t>
            </a:r>
          </a:p>
        </p:txBody>
      </p:sp>
      <p:sp>
        <p:nvSpPr>
          <p:cNvPr id="20" name="矩形: 圆角 19"/>
          <p:cNvSpPr/>
          <p:nvPr/>
        </p:nvSpPr>
        <p:spPr>
          <a:xfrm>
            <a:off x="3866150" y="1790780"/>
            <a:ext cx="1287398" cy="351047"/>
          </a:xfrm>
          <a:prstGeom prst="roundRect">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bg1"/>
                </a:solidFill>
                <a:ea typeface="+mj-ea"/>
              </a:rPr>
              <a:t>低质量评论</a:t>
            </a:r>
          </a:p>
        </p:txBody>
      </p:sp>
    </p:spTree>
    <p:extLst>
      <p:ext uri="{BB962C8B-B14F-4D97-AF65-F5344CB8AC3E}">
        <p14:creationId xmlns:p14="http://schemas.microsoft.com/office/powerpoint/2010/main" val="864912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500"/>
                                        <p:tgtEl>
                                          <p:spTgt spid="16"/>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500"/>
                                        <p:tgtEl>
                                          <p:spTgt spid="18"/>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fade">
                                      <p:cBhvr>
                                        <p:cTn id="27" dur="500"/>
                                        <p:tgtEl>
                                          <p:spTgt spid="20"/>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wipe(left)">
                                      <p:cBhvr>
                                        <p:cTn id="32" dur="500"/>
                                        <p:tgtEl>
                                          <p:spTgt spid="17"/>
                                        </p:tgtEl>
                                      </p:cBhvr>
                                    </p:animEffect>
                                  </p:childTnLst>
                                </p:cTn>
                              </p:par>
                            </p:childTnLst>
                          </p:cTn>
                        </p:par>
                        <p:par>
                          <p:cTn id="33" fill="hold">
                            <p:stCondLst>
                              <p:cond delay="500"/>
                            </p:stCondLst>
                            <p:childTnLst>
                              <p:par>
                                <p:cTn id="34" presetID="10" presetClass="entr" presetSubtype="0" fill="hold" nodeType="after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500"/>
                                        <p:tgtEl>
                                          <p:spTgt spid="14"/>
                                        </p:tgtEl>
                                      </p:cBhvr>
                                    </p:animEffect>
                                  </p:childTnLst>
                                </p:cTn>
                              </p:par>
                            </p:childTnLst>
                          </p:cTn>
                        </p:par>
                        <p:par>
                          <p:cTn id="37" fill="hold">
                            <p:stCondLst>
                              <p:cond delay="1000"/>
                            </p:stCondLst>
                            <p:childTnLst>
                              <p:par>
                                <p:cTn id="38" presetID="22" presetClass="entr" presetSubtype="8" fill="hold" nodeType="afterEffect">
                                  <p:stCondLst>
                                    <p:cond delay="0"/>
                                  </p:stCondLst>
                                  <p:childTnLst>
                                    <p:set>
                                      <p:cBhvr>
                                        <p:cTn id="39" dur="1" fill="hold">
                                          <p:stCondLst>
                                            <p:cond delay="0"/>
                                          </p:stCondLst>
                                        </p:cTn>
                                        <p:tgtEl>
                                          <p:spTgt spid="19"/>
                                        </p:tgtEl>
                                        <p:attrNameLst>
                                          <p:attrName>style.visibility</p:attrName>
                                        </p:attrNameLst>
                                      </p:cBhvr>
                                      <p:to>
                                        <p:strVal val="visible"/>
                                      </p:to>
                                    </p:set>
                                    <p:animEffect transition="in" filter="wipe(left)">
                                      <p:cBhvr>
                                        <p:cTn id="40" dur="500"/>
                                        <p:tgtEl>
                                          <p:spTgt spid="19"/>
                                        </p:tgtEl>
                                      </p:cBhvr>
                                    </p:animEffect>
                                  </p:childTnLst>
                                </p:cTn>
                              </p:par>
                            </p:childTnLst>
                          </p:cTn>
                        </p:par>
                        <p:par>
                          <p:cTn id="41" fill="hold">
                            <p:stCondLst>
                              <p:cond delay="1500"/>
                            </p:stCondLst>
                            <p:childTnLst>
                              <p:par>
                                <p:cTn id="42" presetID="10" presetClass="entr" presetSubtype="0" fill="hold" nodeType="after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fade">
                                      <p:cBhvr>
                                        <p:cTn id="44"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9" grpId="0" animBg="1"/>
      <p:bldP spid="16" grpId="0" animBg="1"/>
      <p:bldP spid="18" grpId="0" animBg="1"/>
      <p:bldP spid="20"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标题 1"/>
          <p:cNvSpPr txBox="1">
            <a:spLocks/>
          </p:cNvSpPr>
          <p:nvPr/>
        </p:nvSpPr>
        <p:spPr>
          <a:xfrm>
            <a:off x="5582191" y="2593225"/>
            <a:ext cx="4925084" cy="98321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dirty="0">
                <a:solidFill>
                  <a:schemeClr val="tx1">
                    <a:lumMod val="65000"/>
                    <a:lumOff val="35000"/>
                  </a:schemeClr>
                </a:solidFill>
                <a:latin typeface="+mn-ea"/>
                <a:ea typeface="+mn-ea"/>
              </a:rPr>
              <a:t>PART 1</a:t>
            </a:r>
            <a:endParaRPr lang="zh-CN" altLang="en-US" dirty="0">
              <a:solidFill>
                <a:schemeClr val="tx1">
                  <a:lumMod val="65000"/>
                  <a:lumOff val="35000"/>
                </a:schemeClr>
              </a:solidFill>
              <a:latin typeface="+mn-ea"/>
              <a:ea typeface="+mn-ea"/>
            </a:endParaRPr>
          </a:p>
        </p:txBody>
      </p:sp>
      <p:sp>
        <p:nvSpPr>
          <p:cNvPr id="2" name="标题 1"/>
          <p:cNvSpPr>
            <a:spLocks noGrp="1"/>
          </p:cNvSpPr>
          <p:nvPr>
            <p:ph type="title"/>
          </p:nvPr>
        </p:nvSpPr>
        <p:spPr>
          <a:xfrm>
            <a:off x="5435470" y="3452402"/>
            <a:ext cx="6756530" cy="1325563"/>
          </a:xfrm>
        </p:spPr>
        <p:txBody>
          <a:bodyPr>
            <a:normAutofit/>
          </a:bodyPr>
          <a:lstStyle/>
          <a:p>
            <a:r>
              <a:rPr lang="zh-CN" altLang="en-US" sz="6000" b="1" dirty="0">
                <a:solidFill>
                  <a:srgbClr val="7766FF"/>
                </a:solidFill>
                <a:latin typeface="+mn-ea"/>
                <a:ea typeface="+mn-ea"/>
              </a:rPr>
              <a:t>业务背景</a:t>
            </a:r>
          </a:p>
        </p:txBody>
      </p:sp>
      <p:sp>
        <p:nvSpPr>
          <p:cNvPr id="37" name="矩形 36"/>
          <p:cNvSpPr/>
          <p:nvPr/>
        </p:nvSpPr>
        <p:spPr>
          <a:xfrm>
            <a:off x="0" y="1642678"/>
            <a:ext cx="4907687" cy="4539713"/>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
          <p:cNvGrpSpPr/>
          <p:nvPr/>
        </p:nvGrpSpPr>
        <p:grpSpPr>
          <a:xfrm>
            <a:off x="1792022" y="2226568"/>
            <a:ext cx="2202803" cy="2451667"/>
            <a:chOff x="2278063" y="5921376"/>
            <a:chExt cx="604838" cy="673100"/>
          </a:xfrm>
          <a:solidFill>
            <a:srgbClr val="7766FF"/>
          </a:solidFill>
        </p:grpSpPr>
        <p:sp>
          <p:nvSpPr>
            <p:cNvPr id="5" name="Freeform 96"/>
            <p:cNvSpPr>
              <a:spLocks noEditPoints="1"/>
            </p:cNvSpPr>
            <p:nvPr/>
          </p:nvSpPr>
          <p:spPr bwMode="auto">
            <a:xfrm>
              <a:off x="2378076" y="6026151"/>
              <a:ext cx="406400" cy="503238"/>
            </a:xfrm>
            <a:custGeom>
              <a:avLst/>
              <a:gdLst>
                <a:gd name="T0" fmla="*/ 318 w 488"/>
                <a:gd name="T1" fmla="*/ 605 h 605"/>
                <a:gd name="T2" fmla="*/ 170 w 488"/>
                <a:gd name="T3" fmla="*/ 605 h 605"/>
                <a:gd name="T4" fmla="*/ 126 w 488"/>
                <a:gd name="T5" fmla="*/ 561 h 605"/>
                <a:gd name="T6" fmla="*/ 126 w 488"/>
                <a:gd name="T7" fmla="*/ 491 h 605"/>
                <a:gd name="T8" fmla="*/ 94 w 488"/>
                <a:gd name="T9" fmla="*/ 437 h 605"/>
                <a:gd name="T10" fmla="*/ 0 w 488"/>
                <a:gd name="T11" fmla="*/ 244 h 605"/>
                <a:gd name="T12" fmla="*/ 244 w 488"/>
                <a:gd name="T13" fmla="*/ 0 h 605"/>
                <a:gd name="T14" fmla="*/ 488 w 488"/>
                <a:gd name="T15" fmla="*/ 244 h 605"/>
                <a:gd name="T16" fmla="*/ 393 w 488"/>
                <a:gd name="T17" fmla="*/ 437 h 605"/>
                <a:gd name="T18" fmla="*/ 362 w 488"/>
                <a:gd name="T19" fmla="*/ 491 h 605"/>
                <a:gd name="T20" fmla="*/ 362 w 488"/>
                <a:gd name="T21" fmla="*/ 561 h 605"/>
                <a:gd name="T22" fmla="*/ 318 w 488"/>
                <a:gd name="T23" fmla="*/ 605 h 605"/>
                <a:gd name="T24" fmla="*/ 244 w 488"/>
                <a:gd name="T25" fmla="*/ 42 h 605"/>
                <a:gd name="T26" fmla="*/ 42 w 488"/>
                <a:gd name="T27" fmla="*/ 244 h 605"/>
                <a:gd name="T28" fmla="*/ 120 w 488"/>
                <a:gd name="T29" fmla="*/ 404 h 605"/>
                <a:gd name="T30" fmla="*/ 167 w 488"/>
                <a:gd name="T31" fmla="*/ 491 h 605"/>
                <a:gd name="T32" fmla="*/ 167 w 488"/>
                <a:gd name="T33" fmla="*/ 561 h 605"/>
                <a:gd name="T34" fmla="*/ 170 w 488"/>
                <a:gd name="T35" fmla="*/ 563 h 605"/>
                <a:gd name="T36" fmla="*/ 318 w 488"/>
                <a:gd name="T37" fmla="*/ 563 h 605"/>
                <a:gd name="T38" fmla="*/ 320 w 488"/>
                <a:gd name="T39" fmla="*/ 561 h 605"/>
                <a:gd name="T40" fmla="*/ 320 w 488"/>
                <a:gd name="T41" fmla="*/ 491 h 605"/>
                <a:gd name="T42" fmla="*/ 368 w 488"/>
                <a:gd name="T43" fmla="*/ 404 h 605"/>
                <a:gd name="T44" fmla="*/ 446 w 488"/>
                <a:gd name="T45" fmla="*/ 244 h 605"/>
                <a:gd name="T46" fmla="*/ 244 w 488"/>
                <a:gd name="T47" fmla="*/ 42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88" h="605">
                  <a:moveTo>
                    <a:pt x="318" y="605"/>
                  </a:moveTo>
                  <a:cubicBezTo>
                    <a:pt x="170" y="605"/>
                    <a:pt x="170" y="605"/>
                    <a:pt x="170" y="605"/>
                  </a:cubicBezTo>
                  <a:cubicBezTo>
                    <a:pt x="145" y="605"/>
                    <a:pt x="126" y="585"/>
                    <a:pt x="126" y="561"/>
                  </a:cubicBezTo>
                  <a:cubicBezTo>
                    <a:pt x="126" y="491"/>
                    <a:pt x="126" y="491"/>
                    <a:pt x="126" y="491"/>
                  </a:cubicBezTo>
                  <a:cubicBezTo>
                    <a:pt x="126" y="474"/>
                    <a:pt x="112" y="450"/>
                    <a:pt x="94" y="437"/>
                  </a:cubicBezTo>
                  <a:cubicBezTo>
                    <a:pt x="34" y="390"/>
                    <a:pt x="0" y="320"/>
                    <a:pt x="0" y="244"/>
                  </a:cubicBezTo>
                  <a:cubicBezTo>
                    <a:pt x="0" y="109"/>
                    <a:pt x="109" y="0"/>
                    <a:pt x="244" y="0"/>
                  </a:cubicBezTo>
                  <a:cubicBezTo>
                    <a:pt x="378" y="0"/>
                    <a:pt x="488" y="109"/>
                    <a:pt x="488" y="244"/>
                  </a:cubicBezTo>
                  <a:cubicBezTo>
                    <a:pt x="488" y="320"/>
                    <a:pt x="453" y="390"/>
                    <a:pt x="393" y="437"/>
                  </a:cubicBezTo>
                  <a:cubicBezTo>
                    <a:pt x="376" y="450"/>
                    <a:pt x="362" y="474"/>
                    <a:pt x="362" y="491"/>
                  </a:cubicBezTo>
                  <a:cubicBezTo>
                    <a:pt x="362" y="561"/>
                    <a:pt x="362" y="561"/>
                    <a:pt x="362" y="561"/>
                  </a:cubicBezTo>
                  <a:cubicBezTo>
                    <a:pt x="362" y="585"/>
                    <a:pt x="342" y="605"/>
                    <a:pt x="318" y="605"/>
                  </a:cubicBezTo>
                  <a:close/>
                  <a:moveTo>
                    <a:pt x="244" y="42"/>
                  </a:moveTo>
                  <a:cubicBezTo>
                    <a:pt x="132" y="42"/>
                    <a:pt x="42" y="132"/>
                    <a:pt x="42" y="244"/>
                  </a:cubicBezTo>
                  <a:cubicBezTo>
                    <a:pt x="42" y="307"/>
                    <a:pt x="70" y="365"/>
                    <a:pt x="120" y="404"/>
                  </a:cubicBezTo>
                  <a:cubicBezTo>
                    <a:pt x="143" y="421"/>
                    <a:pt x="167" y="456"/>
                    <a:pt x="167" y="491"/>
                  </a:cubicBezTo>
                  <a:cubicBezTo>
                    <a:pt x="167" y="561"/>
                    <a:pt x="167" y="561"/>
                    <a:pt x="167" y="561"/>
                  </a:cubicBezTo>
                  <a:cubicBezTo>
                    <a:pt x="167" y="562"/>
                    <a:pt x="168" y="563"/>
                    <a:pt x="170" y="563"/>
                  </a:cubicBezTo>
                  <a:cubicBezTo>
                    <a:pt x="318" y="563"/>
                    <a:pt x="318" y="563"/>
                    <a:pt x="318" y="563"/>
                  </a:cubicBezTo>
                  <a:cubicBezTo>
                    <a:pt x="319" y="563"/>
                    <a:pt x="320" y="562"/>
                    <a:pt x="320" y="561"/>
                  </a:cubicBezTo>
                  <a:cubicBezTo>
                    <a:pt x="320" y="491"/>
                    <a:pt x="320" y="491"/>
                    <a:pt x="320" y="491"/>
                  </a:cubicBezTo>
                  <a:cubicBezTo>
                    <a:pt x="320" y="456"/>
                    <a:pt x="345" y="421"/>
                    <a:pt x="368" y="404"/>
                  </a:cubicBezTo>
                  <a:cubicBezTo>
                    <a:pt x="418" y="365"/>
                    <a:pt x="446" y="307"/>
                    <a:pt x="446" y="244"/>
                  </a:cubicBezTo>
                  <a:cubicBezTo>
                    <a:pt x="446" y="132"/>
                    <a:pt x="355" y="42"/>
                    <a:pt x="244" y="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 name="Freeform 97"/>
            <p:cNvSpPr/>
            <p:nvPr/>
          </p:nvSpPr>
          <p:spPr bwMode="auto">
            <a:xfrm>
              <a:off x="2527301" y="6545263"/>
              <a:ext cx="106363" cy="49213"/>
            </a:xfrm>
            <a:custGeom>
              <a:avLst/>
              <a:gdLst>
                <a:gd name="T0" fmla="*/ 97 w 128"/>
                <a:gd name="T1" fmla="*/ 60 h 60"/>
                <a:gd name="T2" fmla="*/ 31 w 128"/>
                <a:gd name="T3" fmla="*/ 60 h 60"/>
                <a:gd name="T4" fmla="*/ 0 w 128"/>
                <a:gd name="T5" fmla="*/ 36 h 60"/>
                <a:gd name="T6" fmla="*/ 0 w 128"/>
                <a:gd name="T7" fmla="*/ 0 h 60"/>
                <a:gd name="T8" fmla="*/ 128 w 128"/>
                <a:gd name="T9" fmla="*/ 0 h 60"/>
                <a:gd name="T10" fmla="*/ 128 w 128"/>
                <a:gd name="T11" fmla="*/ 36 h 60"/>
                <a:gd name="T12" fmla="*/ 97 w 128"/>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28" h="60">
                  <a:moveTo>
                    <a:pt x="97" y="60"/>
                  </a:moveTo>
                  <a:cubicBezTo>
                    <a:pt x="31" y="60"/>
                    <a:pt x="31" y="60"/>
                    <a:pt x="31" y="60"/>
                  </a:cubicBezTo>
                  <a:cubicBezTo>
                    <a:pt x="14" y="60"/>
                    <a:pt x="0" y="49"/>
                    <a:pt x="0" y="36"/>
                  </a:cubicBezTo>
                  <a:cubicBezTo>
                    <a:pt x="0" y="0"/>
                    <a:pt x="0" y="0"/>
                    <a:pt x="0" y="0"/>
                  </a:cubicBezTo>
                  <a:cubicBezTo>
                    <a:pt x="128" y="0"/>
                    <a:pt x="128" y="0"/>
                    <a:pt x="128" y="0"/>
                  </a:cubicBezTo>
                  <a:cubicBezTo>
                    <a:pt x="128" y="36"/>
                    <a:pt x="128" y="36"/>
                    <a:pt x="128" y="36"/>
                  </a:cubicBezTo>
                  <a:cubicBezTo>
                    <a:pt x="128" y="49"/>
                    <a:pt x="114" y="60"/>
                    <a:pt x="97"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 name="Freeform 98"/>
            <p:cNvSpPr/>
            <p:nvPr/>
          </p:nvSpPr>
          <p:spPr bwMode="auto">
            <a:xfrm>
              <a:off x="2566988" y="5921376"/>
              <a:ext cx="28575" cy="76200"/>
            </a:xfrm>
            <a:custGeom>
              <a:avLst/>
              <a:gdLst>
                <a:gd name="T0" fmla="*/ 34 w 34"/>
                <a:gd name="T1" fmla="*/ 18 h 92"/>
                <a:gd name="T2" fmla="*/ 17 w 34"/>
                <a:gd name="T3" fmla="*/ 0 h 92"/>
                <a:gd name="T4" fmla="*/ 0 w 34"/>
                <a:gd name="T5" fmla="*/ 18 h 92"/>
                <a:gd name="T6" fmla="*/ 0 w 34"/>
                <a:gd name="T7" fmla="*/ 74 h 92"/>
                <a:gd name="T8" fmla="*/ 17 w 34"/>
                <a:gd name="T9" fmla="*/ 92 h 92"/>
                <a:gd name="T10" fmla="*/ 34 w 34"/>
                <a:gd name="T11" fmla="*/ 74 h 92"/>
                <a:gd name="T12" fmla="*/ 34 w 34"/>
                <a:gd name="T13" fmla="*/ 18 h 92"/>
              </a:gdLst>
              <a:ahLst/>
              <a:cxnLst>
                <a:cxn ang="0">
                  <a:pos x="T0" y="T1"/>
                </a:cxn>
                <a:cxn ang="0">
                  <a:pos x="T2" y="T3"/>
                </a:cxn>
                <a:cxn ang="0">
                  <a:pos x="T4" y="T5"/>
                </a:cxn>
                <a:cxn ang="0">
                  <a:pos x="T6" y="T7"/>
                </a:cxn>
                <a:cxn ang="0">
                  <a:pos x="T8" y="T9"/>
                </a:cxn>
                <a:cxn ang="0">
                  <a:pos x="T10" y="T11"/>
                </a:cxn>
                <a:cxn ang="0">
                  <a:pos x="T12" y="T13"/>
                </a:cxn>
              </a:cxnLst>
              <a:rect l="0" t="0" r="r" b="b"/>
              <a:pathLst>
                <a:path w="34" h="92">
                  <a:moveTo>
                    <a:pt x="34" y="18"/>
                  </a:moveTo>
                  <a:cubicBezTo>
                    <a:pt x="34" y="8"/>
                    <a:pt x="26" y="0"/>
                    <a:pt x="17" y="0"/>
                  </a:cubicBezTo>
                  <a:cubicBezTo>
                    <a:pt x="8" y="0"/>
                    <a:pt x="0" y="8"/>
                    <a:pt x="0" y="18"/>
                  </a:cubicBezTo>
                  <a:cubicBezTo>
                    <a:pt x="0" y="74"/>
                    <a:pt x="0" y="74"/>
                    <a:pt x="0" y="74"/>
                  </a:cubicBezTo>
                  <a:cubicBezTo>
                    <a:pt x="0" y="84"/>
                    <a:pt x="8" y="92"/>
                    <a:pt x="17" y="92"/>
                  </a:cubicBezTo>
                  <a:cubicBezTo>
                    <a:pt x="26" y="92"/>
                    <a:pt x="34" y="84"/>
                    <a:pt x="34" y="74"/>
                  </a:cubicBezTo>
                  <a:lnTo>
                    <a:pt x="34" y="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 name="Freeform 99"/>
            <p:cNvSpPr/>
            <p:nvPr/>
          </p:nvSpPr>
          <p:spPr bwMode="auto">
            <a:xfrm>
              <a:off x="2735263" y="6005513"/>
              <a:ext cx="65088" cy="66675"/>
            </a:xfrm>
            <a:custGeom>
              <a:avLst/>
              <a:gdLst>
                <a:gd name="T0" fmla="*/ 70 w 78"/>
                <a:gd name="T1" fmla="*/ 31 h 79"/>
                <a:gd name="T2" fmla="*/ 72 w 78"/>
                <a:gd name="T3" fmla="*/ 6 h 79"/>
                <a:gd name="T4" fmla="*/ 47 w 78"/>
                <a:gd name="T5" fmla="*/ 8 h 79"/>
                <a:gd name="T6" fmla="*/ 7 w 78"/>
                <a:gd name="T7" fmla="*/ 47 h 79"/>
                <a:gd name="T8" fmla="*/ 6 w 78"/>
                <a:gd name="T9" fmla="*/ 72 h 79"/>
                <a:gd name="T10" fmla="*/ 31 w 78"/>
                <a:gd name="T11" fmla="*/ 71 h 79"/>
                <a:gd name="T12" fmla="*/ 70 w 78"/>
                <a:gd name="T13" fmla="*/ 31 h 79"/>
              </a:gdLst>
              <a:ahLst/>
              <a:cxnLst>
                <a:cxn ang="0">
                  <a:pos x="T0" y="T1"/>
                </a:cxn>
                <a:cxn ang="0">
                  <a:pos x="T2" y="T3"/>
                </a:cxn>
                <a:cxn ang="0">
                  <a:pos x="T4" y="T5"/>
                </a:cxn>
                <a:cxn ang="0">
                  <a:pos x="T6" y="T7"/>
                </a:cxn>
                <a:cxn ang="0">
                  <a:pos x="T8" y="T9"/>
                </a:cxn>
                <a:cxn ang="0">
                  <a:pos x="T10" y="T11"/>
                </a:cxn>
                <a:cxn ang="0">
                  <a:pos x="T12" y="T13"/>
                </a:cxn>
              </a:cxnLst>
              <a:rect l="0" t="0" r="r" b="b"/>
              <a:pathLst>
                <a:path w="78" h="79">
                  <a:moveTo>
                    <a:pt x="70" y="31"/>
                  </a:moveTo>
                  <a:cubicBezTo>
                    <a:pt x="78" y="24"/>
                    <a:pt x="78" y="13"/>
                    <a:pt x="72" y="6"/>
                  </a:cubicBezTo>
                  <a:cubicBezTo>
                    <a:pt x="65" y="0"/>
                    <a:pt x="54" y="0"/>
                    <a:pt x="47" y="8"/>
                  </a:cubicBezTo>
                  <a:cubicBezTo>
                    <a:pt x="7" y="47"/>
                    <a:pt x="7" y="47"/>
                    <a:pt x="7" y="47"/>
                  </a:cubicBezTo>
                  <a:cubicBezTo>
                    <a:pt x="0" y="54"/>
                    <a:pt x="0" y="65"/>
                    <a:pt x="6" y="72"/>
                  </a:cubicBezTo>
                  <a:cubicBezTo>
                    <a:pt x="13" y="79"/>
                    <a:pt x="24" y="78"/>
                    <a:pt x="31" y="71"/>
                  </a:cubicBezTo>
                  <a:lnTo>
                    <a:pt x="70" y="3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 name="Freeform 100"/>
            <p:cNvSpPr/>
            <p:nvPr/>
          </p:nvSpPr>
          <p:spPr bwMode="auto">
            <a:xfrm>
              <a:off x="2806701" y="6211888"/>
              <a:ext cx="76200" cy="28575"/>
            </a:xfrm>
            <a:custGeom>
              <a:avLst/>
              <a:gdLst>
                <a:gd name="T0" fmla="*/ 74 w 93"/>
                <a:gd name="T1" fmla="*/ 34 h 34"/>
                <a:gd name="T2" fmla="*/ 93 w 93"/>
                <a:gd name="T3" fmla="*/ 17 h 34"/>
                <a:gd name="T4" fmla="*/ 74 w 93"/>
                <a:gd name="T5" fmla="*/ 0 h 34"/>
                <a:gd name="T6" fmla="*/ 19 w 93"/>
                <a:gd name="T7" fmla="*/ 0 h 34"/>
                <a:gd name="T8" fmla="*/ 0 w 93"/>
                <a:gd name="T9" fmla="*/ 17 h 34"/>
                <a:gd name="T10" fmla="*/ 19 w 93"/>
                <a:gd name="T11" fmla="*/ 34 h 34"/>
                <a:gd name="T12" fmla="*/ 74 w 93"/>
                <a:gd name="T13" fmla="*/ 34 h 34"/>
              </a:gdLst>
              <a:ahLst/>
              <a:cxnLst>
                <a:cxn ang="0">
                  <a:pos x="T0" y="T1"/>
                </a:cxn>
                <a:cxn ang="0">
                  <a:pos x="T2" y="T3"/>
                </a:cxn>
                <a:cxn ang="0">
                  <a:pos x="T4" y="T5"/>
                </a:cxn>
                <a:cxn ang="0">
                  <a:pos x="T6" y="T7"/>
                </a:cxn>
                <a:cxn ang="0">
                  <a:pos x="T8" y="T9"/>
                </a:cxn>
                <a:cxn ang="0">
                  <a:pos x="T10" y="T11"/>
                </a:cxn>
                <a:cxn ang="0">
                  <a:pos x="T12" y="T13"/>
                </a:cxn>
              </a:cxnLst>
              <a:rect l="0" t="0" r="r" b="b"/>
              <a:pathLst>
                <a:path w="93" h="34">
                  <a:moveTo>
                    <a:pt x="74" y="34"/>
                  </a:moveTo>
                  <a:cubicBezTo>
                    <a:pt x="84" y="34"/>
                    <a:pt x="93" y="26"/>
                    <a:pt x="93" y="17"/>
                  </a:cubicBezTo>
                  <a:cubicBezTo>
                    <a:pt x="93" y="8"/>
                    <a:pt x="84" y="0"/>
                    <a:pt x="74" y="0"/>
                  </a:cubicBezTo>
                  <a:cubicBezTo>
                    <a:pt x="19" y="0"/>
                    <a:pt x="19" y="0"/>
                    <a:pt x="19" y="0"/>
                  </a:cubicBezTo>
                  <a:cubicBezTo>
                    <a:pt x="8" y="0"/>
                    <a:pt x="0" y="8"/>
                    <a:pt x="0" y="17"/>
                  </a:cubicBezTo>
                  <a:cubicBezTo>
                    <a:pt x="0" y="26"/>
                    <a:pt x="8" y="34"/>
                    <a:pt x="19" y="34"/>
                  </a:cubicBezTo>
                  <a:lnTo>
                    <a:pt x="74" y="3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 name="Freeform 101"/>
            <p:cNvSpPr/>
            <p:nvPr/>
          </p:nvSpPr>
          <p:spPr bwMode="auto">
            <a:xfrm>
              <a:off x="2733676" y="6380163"/>
              <a:ext cx="66675" cy="65088"/>
            </a:xfrm>
            <a:custGeom>
              <a:avLst/>
              <a:gdLst>
                <a:gd name="T0" fmla="*/ 47 w 79"/>
                <a:gd name="T1" fmla="*/ 70 h 78"/>
                <a:gd name="T2" fmla="*/ 72 w 79"/>
                <a:gd name="T3" fmla="*/ 72 h 78"/>
                <a:gd name="T4" fmla="*/ 71 w 79"/>
                <a:gd name="T5" fmla="*/ 47 h 78"/>
                <a:gd name="T6" fmla="*/ 32 w 79"/>
                <a:gd name="T7" fmla="*/ 7 h 78"/>
                <a:gd name="T8" fmla="*/ 7 w 79"/>
                <a:gd name="T9" fmla="*/ 6 h 78"/>
                <a:gd name="T10" fmla="*/ 8 w 79"/>
                <a:gd name="T11" fmla="*/ 31 h 78"/>
                <a:gd name="T12" fmla="*/ 47 w 79"/>
                <a:gd name="T13" fmla="*/ 70 h 78"/>
              </a:gdLst>
              <a:ahLst/>
              <a:cxnLst>
                <a:cxn ang="0">
                  <a:pos x="T0" y="T1"/>
                </a:cxn>
                <a:cxn ang="0">
                  <a:pos x="T2" y="T3"/>
                </a:cxn>
                <a:cxn ang="0">
                  <a:pos x="T4" y="T5"/>
                </a:cxn>
                <a:cxn ang="0">
                  <a:pos x="T6" y="T7"/>
                </a:cxn>
                <a:cxn ang="0">
                  <a:pos x="T8" y="T9"/>
                </a:cxn>
                <a:cxn ang="0">
                  <a:pos x="T10" y="T11"/>
                </a:cxn>
                <a:cxn ang="0">
                  <a:pos x="T12" y="T13"/>
                </a:cxn>
              </a:cxnLst>
              <a:rect l="0" t="0" r="r" b="b"/>
              <a:pathLst>
                <a:path w="79" h="78">
                  <a:moveTo>
                    <a:pt x="47" y="70"/>
                  </a:moveTo>
                  <a:cubicBezTo>
                    <a:pt x="54" y="78"/>
                    <a:pt x="66" y="78"/>
                    <a:pt x="72" y="72"/>
                  </a:cubicBezTo>
                  <a:cubicBezTo>
                    <a:pt x="79" y="65"/>
                    <a:pt x="78" y="54"/>
                    <a:pt x="71" y="47"/>
                  </a:cubicBezTo>
                  <a:cubicBezTo>
                    <a:pt x="32" y="7"/>
                    <a:pt x="32" y="7"/>
                    <a:pt x="32" y="7"/>
                  </a:cubicBezTo>
                  <a:cubicBezTo>
                    <a:pt x="24" y="0"/>
                    <a:pt x="13" y="0"/>
                    <a:pt x="7" y="6"/>
                  </a:cubicBezTo>
                  <a:cubicBezTo>
                    <a:pt x="0" y="13"/>
                    <a:pt x="1" y="24"/>
                    <a:pt x="8" y="31"/>
                  </a:cubicBezTo>
                  <a:lnTo>
                    <a:pt x="47" y="7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 name="Freeform 102"/>
            <p:cNvSpPr/>
            <p:nvPr/>
          </p:nvSpPr>
          <p:spPr bwMode="auto">
            <a:xfrm>
              <a:off x="2365376" y="6005513"/>
              <a:ext cx="65088" cy="65088"/>
            </a:xfrm>
            <a:custGeom>
              <a:avLst/>
              <a:gdLst>
                <a:gd name="T0" fmla="*/ 32 w 79"/>
                <a:gd name="T1" fmla="*/ 8 h 79"/>
                <a:gd name="T2" fmla="*/ 7 w 79"/>
                <a:gd name="T3" fmla="*/ 7 h 79"/>
                <a:gd name="T4" fmla="*/ 8 w 79"/>
                <a:gd name="T5" fmla="*/ 32 h 79"/>
                <a:gd name="T6" fmla="*/ 47 w 79"/>
                <a:gd name="T7" fmla="*/ 71 h 79"/>
                <a:gd name="T8" fmla="*/ 72 w 79"/>
                <a:gd name="T9" fmla="*/ 72 h 79"/>
                <a:gd name="T10" fmla="*/ 71 w 79"/>
                <a:gd name="T11" fmla="*/ 47 h 79"/>
                <a:gd name="T12" fmla="*/ 32 w 79"/>
                <a:gd name="T13" fmla="*/ 8 h 79"/>
              </a:gdLst>
              <a:ahLst/>
              <a:cxnLst>
                <a:cxn ang="0">
                  <a:pos x="T0" y="T1"/>
                </a:cxn>
                <a:cxn ang="0">
                  <a:pos x="T2" y="T3"/>
                </a:cxn>
                <a:cxn ang="0">
                  <a:pos x="T4" y="T5"/>
                </a:cxn>
                <a:cxn ang="0">
                  <a:pos x="T6" y="T7"/>
                </a:cxn>
                <a:cxn ang="0">
                  <a:pos x="T8" y="T9"/>
                </a:cxn>
                <a:cxn ang="0">
                  <a:pos x="T10" y="T11"/>
                </a:cxn>
                <a:cxn ang="0">
                  <a:pos x="T12" y="T13"/>
                </a:cxn>
              </a:cxnLst>
              <a:rect l="0" t="0" r="r" b="b"/>
              <a:pathLst>
                <a:path w="79" h="79">
                  <a:moveTo>
                    <a:pt x="32" y="8"/>
                  </a:moveTo>
                  <a:cubicBezTo>
                    <a:pt x="24" y="1"/>
                    <a:pt x="13" y="0"/>
                    <a:pt x="7" y="7"/>
                  </a:cubicBezTo>
                  <a:cubicBezTo>
                    <a:pt x="0" y="13"/>
                    <a:pt x="1" y="24"/>
                    <a:pt x="8" y="32"/>
                  </a:cubicBezTo>
                  <a:cubicBezTo>
                    <a:pt x="47" y="71"/>
                    <a:pt x="47" y="71"/>
                    <a:pt x="47" y="71"/>
                  </a:cubicBezTo>
                  <a:cubicBezTo>
                    <a:pt x="54" y="78"/>
                    <a:pt x="66" y="79"/>
                    <a:pt x="72" y="72"/>
                  </a:cubicBezTo>
                  <a:cubicBezTo>
                    <a:pt x="79" y="66"/>
                    <a:pt x="78" y="54"/>
                    <a:pt x="71" y="47"/>
                  </a:cubicBezTo>
                  <a:lnTo>
                    <a:pt x="32"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 name="Freeform 103"/>
            <p:cNvSpPr/>
            <p:nvPr/>
          </p:nvSpPr>
          <p:spPr bwMode="auto">
            <a:xfrm>
              <a:off x="2278063" y="6208713"/>
              <a:ext cx="77788" cy="26988"/>
            </a:xfrm>
            <a:custGeom>
              <a:avLst/>
              <a:gdLst>
                <a:gd name="T0" fmla="*/ 19 w 93"/>
                <a:gd name="T1" fmla="*/ 0 h 33"/>
                <a:gd name="T2" fmla="*/ 0 w 93"/>
                <a:gd name="T3" fmla="*/ 16 h 33"/>
                <a:gd name="T4" fmla="*/ 19 w 93"/>
                <a:gd name="T5" fmla="*/ 33 h 33"/>
                <a:gd name="T6" fmla="*/ 74 w 93"/>
                <a:gd name="T7" fmla="*/ 33 h 33"/>
                <a:gd name="T8" fmla="*/ 93 w 93"/>
                <a:gd name="T9" fmla="*/ 16 h 33"/>
                <a:gd name="T10" fmla="*/ 74 w 93"/>
                <a:gd name="T11" fmla="*/ 0 h 33"/>
                <a:gd name="T12" fmla="*/ 19 w 93"/>
                <a:gd name="T13" fmla="*/ 0 h 33"/>
              </a:gdLst>
              <a:ahLst/>
              <a:cxnLst>
                <a:cxn ang="0">
                  <a:pos x="T0" y="T1"/>
                </a:cxn>
                <a:cxn ang="0">
                  <a:pos x="T2" y="T3"/>
                </a:cxn>
                <a:cxn ang="0">
                  <a:pos x="T4" y="T5"/>
                </a:cxn>
                <a:cxn ang="0">
                  <a:pos x="T6" y="T7"/>
                </a:cxn>
                <a:cxn ang="0">
                  <a:pos x="T8" y="T9"/>
                </a:cxn>
                <a:cxn ang="0">
                  <a:pos x="T10" y="T11"/>
                </a:cxn>
                <a:cxn ang="0">
                  <a:pos x="T12" y="T13"/>
                </a:cxn>
              </a:cxnLst>
              <a:rect l="0" t="0" r="r" b="b"/>
              <a:pathLst>
                <a:path w="93" h="33">
                  <a:moveTo>
                    <a:pt x="19" y="0"/>
                  </a:moveTo>
                  <a:cubicBezTo>
                    <a:pt x="8" y="0"/>
                    <a:pt x="0" y="7"/>
                    <a:pt x="0" y="16"/>
                  </a:cubicBezTo>
                  <a:cubicBezTo>
                    <a:pt x="0" y="26"/>
                    <a:pt x="8" y="33"/>
                    <a:pt x="19" y="33"/>
                  </a:cubicBezTo>
                  <a:cubicBezTo>
                    <a:pt x="74" y="33"/>
                    <a:pt x="74" y="33"/>
                    <a:pt x="74" y="33"/>
                  </a:cubicBezTo>
                  <a:cubicBezTo>
                    <a:pt x="84" y="33"/>
                    <a:pt x="93" y="26"/>
                    <a:pt x="93" y="16"/>
                  </a:cubicBezTo>
                  <a:cubicBezTo>
                    <a:pt x="93" y="7"/>
                    <a:pt x="84" y="0"/>
                    <a:pt x="74" y="0"/>
                  </a:cubicBezTo>
                  <a:lnTo>
                    <a:pt x="19"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 name="Freeform 104"/>
            <p:cNvSpPr/>
            <p:nvPr/>
          </p:nvSpPr>
          <p:spPr bwMode="auto">
            <a:xfrm>
              <a:off x="2365376" y="6380163"/>
              <a:ext cx="65088" cy="65088"/>
            </a:xfrm>
            <a:custGeom>
              <a:avLst/>
              <a:gdLst>
                <a:gd name="T0" fmla="*/ 8 w 79"/>
                <a:gd name="T1" fmla="*/ 47 h 78"/>
                <a:gd name="T2" fmla="*/ 7 w 79"/>
                <a:gd name="T3" fmla="*/ 72 h 78"/>
                <a:gd name="T4" fmla="*/ 32 w 79"/>
                <a:gd name="T5" fmla="*/ 70 h 78"/>
                <a:gd name="T6" fmla="*/ 71 w 79"/>
                <a:gd name="T7" fmla="*/ 31 h 78"/>
                <a:gd name="T8" fmla="*/ 72 w 79"/>
                <a:gd name="T9" fmla="*/ 6 h 78"/>
                <a:gd name="T10" fmla="*/ 47 w 79"/>
                <a:gd name="T11" fmla="*/ 7 h 78"/>
                <a:gd name="T12" fmla="*/ 8 w 79"/>
                <a:gd name="T13" fmla="*/ 47 h 78"/>
              </a:gdLst>
              <a:ahLst/>
              <a:cxnLst>
                <a:cxn ang="0">
                  <a:pos x="T0" y="T1"/>
                </a:cxn>
                <a:cxn ang="0">
                  <a:pos x="T2" y="T3"/>
                </a:cxn>
                <a:cxn ang="0">
                  <a:pos x="T4" y="T5"/>
                </a:cxn>
                <a:cxn ang="0">
                  <a:pos x="T6" y="T7"/>
                </a:cxn>
                <a:cxn ang="0">
                  <a:pos x="T8" y="T9"/>
                </a:cxn>
                <a:cxn ang="0">
                  <a:pos x="T10" y="T11"/>
                </a:cxn>
                <a:cxn ang="0">
                  <a:pos x="T12" y="T13"/>
                </a:cxn>
              </a:cxnLst>
              <a:rect l="0" t="0" r="r" b="b"/>
              <a:pathLst>
                <a:path w="79" h="78">
                  <a:moveTo>
                    <a:pt x="8" y="47"/>
                  </a:moveTo>
                  <a:cubicBezTo>
                    <a:pt x="1" y="54"/>
                    <a:pt x="0" y="65"/>
                    <a:pt x="7" y="72"/>
                  </a:cubicBezTo>
                  <a:cubicBezTo>
                    <a:pt x="13" y="78"/>
                    <a:pt x="24" y="78"/>
                    <a:pt x="32" y="70"/>
                  </a:cubicBezTo>
                  <a:cubicBezTo>
                    <a:pt x="71" y="31"/>
                    <a:pt x="71" y="31"/>
                    <a:pt x="71" y="31"/>
                  </a:cubicBezTo>
                  <a:cubicBezTo>
                    <a:pt x="78" y="24"/>
                    <a:pt x="79" y="13"/>
                    <a:pt x="72" y="6"/>
                  </a:cubicBezTo>
                  <a:cubicBezTo>
                    <a:pt x="66" y="0"/>
                    <a:pt x="54" y="0"/>
                    <a:pt x="47" y="7"/>
                  </a:cubicBezTo>
                  <a:lnTo>
                    <a:pt x="8" y="4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15" name="组合 14"/>
          <p:cNvGrpSpPr/>
          <p:nvPr/>
        </p:nvGrpSpPr>
        <p:grpSpPr>
          <a:xfrm>
            <a:off x="10259186" y="6195802"/>
            <a:ext cx="563093" cy="563093"/>
            <a:chOff x="304800" y="673100"/>
            <a:chExt cx="4000500" cy="4000500"/>
          </a:xfrm>
          <a:effectLst>
            <a:outerShdw blurRad="317500" dist="190500" dir="8100000" algn="tr" rotWithShape="0">
              <a:prstClr val="black">
                <a:alpha val="50000"/>
              </a:prstClr>
            </a:outerShdw>
          </a:effectLst>
        </p:grpSpPr>
        <p:sp>
          <p:nvSpPr>
            <p:cNvPr id="16" name="同心圆 678"/>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7" name="椭圆 16"/>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8" name="组合 17"/>
          <p:cNvGrpSpPr/>
          <p:nvPr/>
        </p:nvGrpSpPr>
        <p:grpSpPr>
          <a:xfrm>
            <a:off x="12020044" y="6186402"/>
            <a:ext cx="430672" cy="430672"/>
            <a:chOff x="304800" y="673100"/>
            <a:chExt cx="4000500" cy="4000500"/>
          </a:xfrm>
          <a:effectLst>
            <a:outerShdw blurRad="317500" dist="190500" dir="8100000" algn="tr" rotWithShape="0">
              <a:prstClr val="black">
                <a:alpha val="50000"/>
              </a:prstClr>
            </a:outerShdw>
          </a:effectLst>
        </p:grpSpPr>
        <p:sp>
          <p:nvSpPr>
            <p:cNvPr id="19" name="同心圆 678"/>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0" name="椭圆 19"/>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 name="椭圆 20"/>
          <p:cNvSpPr/>
          <p:nvPr/>
        </p:nvSpPr>
        <p:spPr>
          <a:xfrm>
            <a:off x="11139791" y="6551380"/>
            <a:ext cx="415029" cy="415029"/>
          </a:xfrm>
          <a:prstGeom prst="ellipse">
            <a:avLst/>
          </a:prstGeom>
          <a:solidFill>
            <a:srgbClr val="7766FF"/>
          </a:solidFill>
          <a:ln>
            <a:noFill/>
          </a:ln>
          <a:effectLst>
            <a:outerShdw blurRad="317500" dist="1905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22" name="组合 21"/>
          <p:cNvGrpSpPr/>
          <p:nvPr/>
        </p:nvGrpSpPr>
        <p:grpSpPr>
          <a:xfrm>
            <a:off x="311174" y="209324"/>
            <a:ext cx="307748" cy="307748"/>
            <a:chOff x="304800" y="673100"/>
            <a:chExt cx="4000500" cy="4000500"/>
          </a:xfrm>
          <a:effectLst>
            <a:outerShdw blurRad="317500" dist="190500" dir="8100000" algn="tr" rotWithShape="0">
              <a:prstClr val="black">
                <a:alpha val="50000"/>
              </a:prstClr>
            </a:outerShdw>
          </a:effectLst>
        </p:grpSpPr>
        <p:sp>
          <p:nvSpPr>
            <p:cNvPr id="23" name="同心圆 678"/>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4" name="椭圆 23"/>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5" name="组合 24"/>
          <p:cNvGrpSpPr/>
          <p:nvPr/>
        </p:nvGrpSpPr>
        <p:grpSpPr>
          <a:xfrm>
            <a:off x="696719" y="-146237"/>
            <a:ext cx="509435" cy="509435"/>
            <a:chOff x="304800" y="673100"/>
            <a:chExt cx="4000500" cy="4000500"/>
          </a:xfrm>
          <a:effectLst>
            <a:outerShdw blurRad="317500" dist="190500" dir="8100000" algn="tr" rotWithShape="0">
              <a:prstClr val="black">
                <a:alpha val="50000"/>
              </a:prstClr>
            </a:outerShdw>
          </a:effectLst>
        </p:grpSpPr>
        <p:sp>
          <p:nvSpPr>
            <p:cNvPr id="26" name="同心圆 678"/>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7" name="椭圆 26"/>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8" name="椭圆 27"/>
          <p:cNvSpPr/>
          <p:nvPr/>
        </p:nvSpPr>
        <p:spPr>
          <a:xfrm>
            <a:off x="238221" y="754326"/>
            <a:ext cx="226827" cy="226827"/>
          </a:xfrm>
          <a:prstGeom prst="ellipse">
            <a:avLst/>
          </a:prstGeom>
          <a:solidFill>
            <a:srgbClr val="7766FF"/>
          </a:solidFill>
          <a:ln>
            <a:noFill/>
          </a:ln>
          <a:effectLst>
            <a:outerShdw blurRad="317500" dist="1905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30" name="直接连接符 29"/>
          <p:cNvCxnSpPr>
            <a:cxnSpLocks/>
          </p:cNvCxnSpPr>
          <p:nvPr/>
        </p:nvCxnSpPr>
        <p:spPr>
          <a:xfrm>
            <a:off x="4903702" y="2967789"/>
            <a:ext cx="0" cy="1379622"/>
          </a:xfrm>
          <a:prstGeom prst="line">
            <a:avLst/>
          </a:prstGeom>
          <a:ln w="381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nvGrpSpPr>
          <p:cNvPr id="31" name="组合 30"/>
          <p:cNvGrpSpPr/>
          <p:nvPr/>
        </p:nvGrpSpPr>
        <p:grpSpPr>
          <a:xfrm>
            <a:off x="11042251" y="479803"/>
            <a:ext cx="1707591" cy="1707591"/>
            <a:chOff x="304800" y="673100"/>
            <a:chExt cx="4000500" cy="4000500"/>
          </a:xfrm>
          <a:effectLst>
            <a:outerShdw blurRad="444500" dist="254000" dir="8100000" algn="tr" rotWithShape="0">
              <a:prstClr val="black">
                <a:alpha val="50000"/>
              </a:prstClr>
            </a:outerShdw>
          </a:effectLst>
        </p:grpSpPr>
        <p:sp>
          <p:nvSpPr>
            <p:cNvPr id="32" name="同心圆 695"/>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3" name="椭圆 32"/>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11407320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500" fill="hold"/>
                                        <p:tgtEl>
                                          <p:spTgt spid="15"/>
                                        </p:tgtEl>
                                        <p:attrNameLst>
                                          <p:attrName>ppt_w</p:attrName>
                                        </p:attrNameLst>
                                      </p:cBhvr>
                                      <p:tavLst>
                                        <p:tav tm="0">
                                          <p:val>
                                            <p:fltVal val="0"/>
                                          </p:val>
                                        </p:tav>
                                        <p:tav tm="100000">
                                          <p:val>
                                            <p:strVal val="#ppt_w"/>
                                          </p:val>
                                        </p:tav>
                                      </p:tavLst>
                                    </p:anim>
                                    <p:anim calcmode="lin" valueType="num">
                                      <p:cBhvr>
                                        <p:cTn id="8" dur="500" fill="hold"/>
                                        <p:tgtEl>
                                          <p:spTgt spid="15"/>
                                        </p:tgtEl>
                                        <p:attrNameLst>
                                          <p:attrName>ppt_h</p:attrName>
                                        </p:attrNameLst>
                                      </p:cBhvr>
                                      <p:tavLst>
                                        <p:tav tm="0">
                                          <p:val>
                                            <p:fltVal val="0"/>
                                          </p:val>
                                        </p:tav>
                                        <p:tav tm="100000">
                                          <p:val>
                                            <p:strVal val="#ppt_h"/>
                                          </p:val>
                                        </p:tav>
                                      </p:tavLst>
                                    </p:anim>
                                    <p:animEffect transition="in" filter="fade">
                                      <p:cBhvr>
                                        <p:cTn id="9" dur="500"/>
                                        <p:tgtEl>
                                          <p:spTgt spid="15"/>
                                        </p:tgtEl>
                                      </p:cBhvr>
                                    </p:animEffect>
                                  </p:childTnLst>
                                </p:cTn>
                              </p:par>
                              <p:par>
                                <p:cTn id="10" presetID="53" presetClass="entr" presetSubtype="16" fill="hold" nodeType="withEffect">
                                  <p:stCondLst>
                                    <p:cond delay="0"/>
                                  </p:stCondLst>
                                  <p:childTnLst>
                                    <p:set>
                                      <p:cBhvr>
                                        <p:cTn id="11" dur="1" fill="hold">
                                          <p:stCondLst>
                                            <p:cond delay="0"/>
                                          </p:stCondLst>
                                        </p:cTn>
                                        <p:tgtEl>
                                          <p:spTgt spid="18"/>
                                        </p:tgtEl>
                                        <p:attrNameLst>
                                          <p:attrName>style.visibility</p:attrName>
                                        </p:attrNameLst>
                                      </p:cBhvr>
                                      <p:to>
                                        <p:strVal val="visible"/>
                                      </p:to>
                                    </p:set>
                                    <p:anim calcmode="lin" valueType="num">
                                      <p:cBhvr>
                                        <p:cTn id="12" dur="500" fill="hold"/>
                                        <p:tgtEl>
                                          <p:spTgt spid="18"/>
                                        </p:tgtEl>
                                        <p:attrNameLst>
                                          <p:attrName>ppt_w</p:attrName>
                                        </p:attrNameLst>
                                      </p:cBhvr>
                                      <p:tavLst>
                                        <p:tav tm="0">
                                          <p:val>
                                            <p:fltVal val="0"/>
                                          </p:val>
                                        </p:tav>
                                        <p:tav tm="100000">
                                          <p:val>
                                            <p:strVal val="#ppt_w"/>
                                          </p:val>
                                        </p:tav>
                                      </p:tavLst>
                                    </p:anim>
                                    <p:anim calcmode="lin" valueType="num">
                                      <p:cBhvr>
                                        <p:cTn id="13" dur="500" fill="hold"/>
                                        <p:tgtEl>
                                          <p:spTgt spid="18"/>
                                        </p:tgtEl>
                                        <p:attrNameLst>
                                          <p:attrName>ppt_h</p:attrName>
                                        </p:attrNameLst>
                                      </p:cBhvr>
                                      <p:tavLst>
                                        <p:tav tm="0">
                                          <p:val>
                                            <p:fltVal val="0"/>
                                          </p:val>
                                        </p:tav>
                                        <p:tav tm="100000">
                                          <p:val>
                                            <p:strVal val="#ppt_h"/>
                                          </p:val>
                                        </p:tav>
                                      </p:tavLst>
                                    </p:anim>
                                    <p:animEffect transition="in" filter="fade">
                                      <p:cBhvr>
                                        <p:cTn id="14" dur="500"/>
                                        <p:tgtEl>
                                          <p:spTgt spid="18"/>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anim calcmode="lin" valueType="num">
                                      <p:cBhvr>
                                        <p:cTn id="17" dur="500" fill="hold"/>
                                        <p:tgtEl>
                                          <p:spTgt spid="21"/>
                                        </p:tgtEl>
                                        <p:attrNameLst>
                                          <p:attrName>ppt_w</p:attrName>
                                        </p:attrNameLst>
                                      </p:cBhvr>
                                      <p:tavLst>
                                        <p:tav tm="0">
                                          <p:val>
                                            <p:fltVal val="0"/>
                                          </p:val>
                                        </p:tav>
                                        <p:tav tm="100000">
                                          <p:val>
                                            <p:strVal val="#ppt_w"/>
                                          </p:val>
                                        </p:tav>
                                      </p:tavLst>
                                    </p:anim>
                                    <p:anim calcmode="lin" valueType="num">
                                      <p:cBhvr>
                                        <p:cTn id="18" dur="500" fill="hold"/>
                                        <p:tgtEl>
                                          <p:spTgt spid="21"/>
                                        </p:tgtEl>
                                        <p:attrNameLst>
                                          <p:attrName>ppt_h</p:attrName>
                                        </p:attrNameLst>
                                      </p:cBhvr>
                                      <p:tavLst>
                                        <p:tav tm="0">
                                          <p:val>
                                            <p:fltVal val="0"/>
                                          </p:val>
                                        </p:tav>
                                        <p:tav tm="100000">
                                          <p:val>
                                            <p:strVal val="#ppt_h"/>
                                          </p:val>
                                        </p:tav>
                                      </p:tavLst>
                                    </p:anim>
                                    <p:animEffect transition="in" filter="fade">
                                      <p:cBhvr>
                                        <p:cTn id="19" dur="500"/>
                                        <p:tgtEl>
                                          <p:spTgt spid="21"/>
                                        </p:tgtEl>
                                      </p:cBhvr>
                                    </p:animEffect>
                                  </p:childTnLst>
                                </p:cTn>
                              </p:par>
                              <p:par>
                                <p:cTn id="20" presetID="53" presetClass="entr" presetSubtype="16" fill="hold" nodeType="withEffect">
                                  <p:stCondLst>
                                    <p:cond delay="0"/>
                                  </p:stCondLst>
                                  <p:childTnLst>
                                    <p:set>
                                      <p:cBhvr>
                                        <p:cTn id="21" dur="1" fill="hold">
                                          <p:stCondLst>
                                            <p:cond delay="0"/>
                                          </p:stCondLst>
                                        </p:cTn>
                                        <p:tgtEl>
                                          <p:spTgt spid="22"/>
                                        </p:tgtEl>
                                        <p:attrNameLst>
                                          <p:attrName>style.visibility</p:attrName>
                                        </p:attrNameLst>
                                      </p:cBhvr>
                                      <p:to>
                                        <p:strVal val="visible"/>
                                      </p:to>
                                    </p:set>
                                    <p:anim calcmode="lin" valueType="num">
                                      <p:cBhvr>
                                        <p:cTn id="22" dur="500" fill="hold"/>
                                        <p:tgtEl>
                                          <p:spTgt spid="22"/>
                                        </p:tgtEl>
                                        <p:attrNameLst>
                                          <p:attrName>ppt_w</p:attrName>
                                        </p:attrNameLst>
                                      </p:cBhvr>
                                      <p:tavLst>
                                        <p:tav tm="0">
                                          <p:val>
                                            <p:fltVal val="0"/>
                                          </p:val>
                                        </p:tav>
                                        <p:tav tm="100000">
                                          <p:val>
                                            <p:strVal val="#ppt_w"/>
                                          </p:val>
                                        </p:tav>
                                      </p:tavLst>
                                    </p:anim>
                                    <p:anim calcmode="lin" valueType="num">
                                      <p:cBhvr>
                                        <p:cTn id="23" dur="500" fill="hold"/>
                                        <p:tgtEl>
                                          <p:spTgt spid="22"/>
                                        </p:tgtEl>
                                        <p:attrNameLst>
                                          <p:attrName>ppt_h</p:attrName>
                                        </p:attrNameLst>
                                      </p:cBhvr>
                                      <p:tavLst>
                                        <p:tav tm="0">
                                          <p:val>
                                            <p:fltVal val="0"/>
                                          </p:val>
                                        </p:tav>
                                        <p:tav tm="100000">
                                          <p:val>
                                            <p:strVal val="#ppt_h"/>
                                          </p:val>
                                        </p:tav>
                                      </p:tavLst>
                                    </p:anim>
                                    <p:animEffect transition="in" filter="fade">
                                      <p:cBhvr>
                                        <p:cTn id="24" dur="500"/>
                                        <p:tgtEl>
                                          <p:spTgt spid="22"/>
                                        </p:tgtEl>
                                      </p:cBhvr>
                                    </p:animEffect>
                                  </p:childTnLst>
                                </p:cTn>
                              </p:par>
                              <p:par>
                                <p:cTn id="25" presetID="53" presetClass="entr" presetSubtype="16" fill="hold" nodeType="withEffect">
                                  <p:stCondLst>
                                    <p:cond delay="0"/>
                                  </p:stCondLst>
                                  <p:childTnLst>
                                    <p:set>
                                      <p:cBhvr>
                                        <p:cTn id="26" dur="1" fill="hold">
                                          <p:stCondLst>
                                            <p:cond delay="0"/>
                                          </p:stCondLst>
                                        </p:cTn>
                                        <p:tgtEl>
                                          <p:spTgt spid="25"/>
                                        </p:tgtEl>
                                        <p:attrNameLst>
                                          <p:attrName>style.visibility</p:attrName>
                                        </p:attrNameLst>
                                      </p:cBhvr>
                                      <p:to>
                                        <p:strVal val="visible"/>
                                      </p:to>
                                    </p:set>
                                    <p:anim calcmode="lin" valueType="num">
                                      <p:cBhvr>
                                        <p:cTn id="27" dur="500" fill="hold"/>
                                        <p:tgtEl>
                                          <p:spTgt spid="25"/>
                                        </p:tgtEl>
                                        <p:attrNameLst>
                                          <p:attrName>ppt_w</p:attrName>
                                        </p:attrNameLst>
                                      </p:cBhvr>
                                      <p:tavLst>
                                        <p:tav tm="0">
                                          <p:val>
                                            <p:fltVal val="0"/>
                                          </p:val>
                                        </p:tav>
                                        <p:tav tm="100000">
                                          <p:val>
                                            <p:strVal val="#ppt_w"/>
                                          </p:val>
                                        </p:tav>
                                      </p:tavLst>
                                    </p:anim>
                                    <p:anim calcmode="lin" valueType="num">
                                      <p:cBhvr>
                                        <p:cTn id="28" dur="500" fill="hold"/>
                                        <p:tgtEl>
                                          <p:spTgt spid="25"/>
                                        </p:tgtEl>
                                        <p:attrNameLst>
                                          <p:attrName>ppt_h</p:attrName>
                                        </p:attrNameLst>
                                      </p:cBhvr>
                                      <p:tavLst>
                                        <p:tav tm="0">
                                          <p:val>
                                            <p:fltVal val="0"/>
                                          </p:val>
                                        </p:tav>
                                        <p:tav tm="100000">
                                          <p:val>
                                            <p:strVal val="#ppt_h"/>
                                          </p:val>
                                        </p:tav>
                                      </p:tavLst>
                                    </p:anim>
                                    <p:animEffect transition="in" filter="fade">
                                      <p:cBhvr>
                                        <p:cTn id="29" dur="500"/>
                                        <p:tgtEl>
                                          <p:spTgt spid="25"/>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28"/>
                                        </p:tgtEl>
                                        <p:attrNameLst>
                                          <p:attrName>style.visibility</p:attrName>
                                        </p:attrNameLst>
                                      </p:cBhvr>
                                      <p:to>
                                        <p:strVal val="visible"/>
                                      </p:to>
                                    </p:set>
                                    <p:anim calcmode="lin" valueType="num">
                                      <p:cBhvr>
                                        <p:cTn id="32" dur="500" fill="hold"/>
                                        <p:tgtEl>
                                          <p:spTgt spid="28"/>
                                        </p:tgtEl>
                                        <p:attrNameLst>
                                          <p:attrName>ppt_w</p:attrName>
                                        </p:attrNameLst>
                                      </p:cBhvr>
                                      <p:tavLst>
                                        <p:tav tm="0">
                                          <p:val>
                                            <p:fltVal val="0"/>
                                          </p:val>
                                        </p:tav>
                                        <p:tav tm="100000">
                                          <p:val>
                                            <p:strVal val="#ppt_w"/>
                                          </p:val>
                                        </p:tav>
                                      </p:tavLst>
                                    </p:anim>
                                    <p:anim calcmode="lin" valueType="num">
                                      <p:cBhvr>
                                        <p:cTn id="33" dur="500" fill="hold"/>
                                        <p:tgtEl>
                                          <p:spTgt spid="28"/>
                                        </p:tgtEl>
                                        <p:attrNameLst>
                                          <p:attrName>ppt_h</p:attrName>
                                        </p:attrNameLst>
                                      </p:cBhvr>
                                      <p:tavLst>
                                        <p:tav tm="0">
                                          <p:val>
                                            <p:fltVal val="0"/>
                                          </p:val>
                                        </p:tav>
                                        <p:tav tm="100000">
                                          <p:val>
                                            <p:strVal val="#ppt_h"/>
                                          </p:val>
                                        </p:tav>
                                      </p:tavLst>
                                    </p:anim>
                                    <p:animEffect transition="in" filter="fade">
                                      <p:cBhvr>
                                        <p:cTn id="34" dur="500"/>
                                        <p:tgtEl>
                                          <p:spTgt spid="28"/>
                                        </p:tgtEl>
                                      </p:cBhvr>
                                    </p:animEffect>
                                  </p:childTnLst>
                                </p:cTn>
                              </p:par>
                              <p:par>
                                <p:cTn id="35" presetID="53" presetClass="entr" presetSubtype="16" fill="hold" nodeType="withEffect">
                                  <p:stCondLst>
                                    <p:cond delay="400"/>
                                  </p:stCondLst>
                                  <p:childTnLst>
                                    <p:set>
                                      <p:cBhvr>
                                        <p:cTn id="36" dur="1" fill="hold">
                                          <p:stCondLst>
                                            <p:cond delay="0"/>
                                          </p:stCondLst>
                                        </p:cTn>
                                        <p:tgtEl>
                                          <p:spTgt spid="31"/>
                                        </p:tgtEl>
                                        <p:attrNameLst>
                                          <p:attrName>style.visibility</p:attrName>
                                        </p:attrNameLst>
                                      </p:cBhvr>
                                      <p:to>
                                        <p:strVal val="visible"/>
                                      </p:to>
                                    </p:set>
                                    <p:anim calcmode="lin" valueType="num">
                                      <p:cBhvr>
                                        <p:cTn id="37" dur="500" fill="hold"/>
                                        <p:tgtEl>
                                          <p:spTgt spid="31"/>
                                        </p:tgtEl>
                                        <p:attrNameLst>
                                          <p:attrName>ppt_w</p:attrName>
                                        </p:attrNameLst>
                                      </p:cBhvr>
                                      <p:tavLst>
                                        <p:tav tm="0">
                                          <p:val>
                                            <p:fltVal val="0"/>
                                          </p:val>
                                        </p:tav>
                                        <p:tav tm="100000">
                                          <p:val>
                                            <p:strVal val="#ppt_w"/>
                                          </p:val>
                                        </p:tav>
                                      </p:tavLst>
                                    </p:anim>
                                    <p:anim calcmode="lin" valueType="num">
                                      <p:cBhvr>
                                        <p:cTn id="38" dur="500" fill="hold"/>
                                        <p:tgtEl>
                                          <p:spTgt spid="31"/>
                                        </p:tgtEl>
                                        <p:attrNameLst>
                                          <p:attrName>ppt_h</p:attrName>
                                        </p:attrNameLst>
                                      </p:cBhvr>
                                      <p:tavLst>
                                        <p:tav tm="0">
                                          <p:val>
                                            <p:fltVal val="0"/>
                                          </p:val>
                                        </p:tav>
                                        <p:tav tm="100000">
                                          <p:val>
                                            <p:strVal val="#ppt_h"/>
                                          </p:val>
                                        </p:tav>
                                      </p:tavLst>
                                    </p:anim>
                                    <p:animEffect transition="in" filter="fade">
                                      <p:cBhvr>
                                        <p:cTn id="39" dur="500"/>
                                        <p:tgtEl>
                                          <p:spTgt spid="31"/>
                                        </p:tgtEl>
                                      </p:cBhvr>
                                    </p:animEffect>
                                  </p:childTnLst>
                                </p:cTn>
                              </p:par>
                              <p:par>
                                <p:cTn id="40" presetID="10" presetClass="entr" presetSubtype="0" fill="hold" nodeType="withEffect">
                                  <p:stCondLst>
                                    <p:cond delay="400"/>
                                  </p:stCondLst>
                                  <p:childTnLst>
                                    <p:set>
                                      <p:cBhvr>
                                        <p:cTn id="41" dur="1" fill="hold">
                                          <p:stCondLst>
                                            <p:cond delay="0"/>
                                          </p:stCondLst>
                                        </p:cTn>
                                        <p:tgtEl>
                                          <p:spTgt spid="4"/>
                                        </p:tgtEl>
                                        <p:attrNameLst>
                                          <p:attrName>style.visibility</p:attrName>
                                        </p:attrNameLst>
                                      </p:cBhvr>
                                      <p:to>
                                        <p:strVal val="visible"/>
                                      </p:to>
                                    </p:set>
                                    <p:animEffect transition="in" filter="fade">
                                      <p:cBhvr>
                                        <p:cTn id="42" dur="500"/>
                                        <p:tgtEl>
                                          <p:spTgt spid="4"/>
                                        </p:tgtEl>
                                      </p:cBhvr>
                                    </p:animEffect>
                                  </p:childTnLst>
                                </p:cTn>
                              </p:par>
                              <p:par>
                                <p:cTn id="43" presetID="10" presetClass="entr" presetSubtype="0" fill="hold" nodeType="withEffect">
                                  <p:stCondLst>
                                    <p:cond delay="400"/>
                                  </p:stCondLst>
                                  <p:childTnLst>
                                    <p:set>
                                      <p:cBhvr>
                                        <p:cTn id="44" dur="1" fill="hold">
                                          <p:stCondLst>
                                            <p:cond delay="0"/>
                                          </p:stCondLst>
                                        </p:cTn>
                                        <p:tgtEl>
                                          <p:spTgt spid="30"/>
                                        </p:tgtEl>
                                        <p:attrNameLst>
                                          <p:attrName>style.visibility</p:attrName>
                                        </p:attrNameLst>
                                      </p:cBhvr>
                                      <p:to>
                                        <p:strVal val="visible"/>
                                      </p:to>
                                    </p:set>
                                    <p:animEffect transition="in" filter="fade">
                                      <p:cBhvr>
                                        <p:cTn id="45" dur="500"/>
                                        <p:tgtEl>
                                          <p:spTgt spid="30"/>
                                        </p:tgtEl>
                                      </p:cBhvr>
                                    </p:animEffect>
                                  </p:childTnLst>
                                </p:cTn>
                              </p:par>
                              <p:par>
                                <p:cTn id="46" presetID="12" presetClass="entr" presetSubtype="8" fill="hold" grpId="0" nodeType="withEffect">
                                  <p:stCondLst>
                                    <p:cond delay="400"/>
                                  </p:stCondLst>
                                  <p:childTnLst>
                                    <p:set>
                                      <p:cBhvr>
                                        <p:cTn id="47" dur="1" fill="hold">
                                          <p:stCondLst>
                                            <p:cond delay="0"/>
                                          </p:stCondLst>
                                        </p:cTn>
                                        <p:tgtEl>
                                          <p:spTgt spid="14"/>
                                        </p:tgtEl>
                                        <p:attrNameLst>
                                          <p:attrName>style.visibility</p:attrName>
                                        </p:attrNameLst>
                                      </p:cBhvr>
                                      <p:to>
                                        <p:strVal val="visible"/>
                                      </p:to>
                                    </p:set>
                                    <p:anim calcmode="lin" valueType="num">
                                      <p:cBhvr additive="base">
                                        <p:cTn id="48" dur="800"/>
                                        <p:tgtEl>
                                          <p:spTgt spid="14"/>
                                        </p:tgtEl>
                                        <p:attrNameLst>
                                          <p:attrName>ppt_x</p:attrName>
                                        </p:attrNameLst>
                                      </p:cBhvr>
                                      <p:tavLst>
                                        <p:tav tm="0">
                                          <p:val>
                                            <p:strVal val="#ppt_x-#ppt_w*1.125000"/>
                                          </p:val>
                                        </p:tav>
                                        <p:tav tm="100000">
                                          <p:val>
                                            <p:strVal val="#ppt_x"/>
                                          </p:val>
                                        </p:tav>
                                      </p:tavLst>
                                    </p:anim>
                                    <p:animEffect transition="in" filter="wipe(right)">
                                      <p:cBhvr>
                                        <p:cTn id="49" dur="800"/>
                                        <p:tgtEl>
                                          <p:spTgt spid="14"/>
                                        </p:tgtEl>
                                      </p:cBhvr>
                                    </p:animEffect>
                                  </p:childTnLst>
                                </p:cTn>
                              </p:par>
                              <p:par>
                                <p:cTn id="50" presetID="12" presetClass="entr" presetSubtype="8" fill="hold" grpId="0" nodeType="withEffect">
                                  <p:stCondLst>
                                    <p:cond delay="400"/>
                                  </p:stCondLst>
                                  <p:childTnLst>
                                    <p:set>
                                      <p:cBhvr>
                                        <p:cTn id="51" dur="1" fill="hold">
                                          <p:stCondLst>
                                            <p:cond delay="0"/>
                                          </p:stCondLst>
                                        </p:cTn>
                                        <p:tgtEl>
                                          <p:spTgt spid="2"/>
                                        </p:tgtEl>
                                        <p:attrNameLst>
                                          <p:attrName>style.visibility</p:attrName>
                                        </p:attrNameLst>
                                      </p:cBhvr>
                                      <p:to>
                                        <p:strVal val="visible"/>
                                      </p:to>
                                    </p:set>
                                    <p:anim calcmode="lin" valueType="num">
                                      <p:cBhvr additive="base">
                                        <p:cTn id="52" dur="800"/>
                                        <p:tgtEl>
                                          <p:spTgt spid="2"/>
                                        </p:tgtEl>
                                        <p:attrNameLst>
                                          <p:attrName>ppt_x</p:attrName>
                                        </p:attrNameLst>
                                      </p:cBhvr>
                                      <p:tavLst>
                                        <p:tav tm="0">
                                          <p:val>
                                            <p:strVal val="#ppt_x-#ppt_w*1.125000"/>
                                          </p:val>
                                        </p:tav>
                                        <p:tav tm="100000">
                                          <p:val>
                                            <p:strVal val="#ppt_x"/>
                                          </p:val>
                                        </p:tav>
                                      </p:tavLst>
                                    </p:anim>
                                    <p:animEffect transition="in" filter="wipe(right)">
                                      <p:cBhvr>
                                        <p:cTn id="53" dur="8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 grpId="0"/>
      <p:bldP spid="21" grpId="0" animBg="1"/>
      <p:bldP spid="28"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467492" y="2321103"/>
            <a:ext cx="6214123" cy="2585323"/>
          </a:xfrm>
          <a:prstGeom prst="rect">
            <a:avLst/>
          </a:prstGeom>
          <a:noFill/>
        </p:spPr>
        <p:txBody>
          <a:bodyPr wrap="square" rtlCol="0">
            <a:spAutoFit/>
          </a:bodyPr>
          <a:lstStyle/>
          <a:p>
            <a:r>
              <a:rPr lang="zh-CN" altLang="en-US" sz="5400" b="1" dirty="0">
                <a:solidFill>
                  <a:srgbClr val="7766FF"/>
                </a:solidFill>
              </a:rPr>
              <a:t>动态化</a:t>
            </a:r>
            <a:endParaRPr lang="en-US" altLang="zh-CN" sz="5400" b="1" dirty="0">
              <a:solidFill>
                <a:srgbClr val="7766FF"/>
              </a:solidFill>
            </a:endParaRPr>
          </a:p>
          <a:p>
            <a:r>
              <a:rPr lang="en-US" altLang="zh-CN" sz="5400" b="1" dirty="0">
                <a:solidFill>
                  <a:srgbClr val="7766FF"/>
                </a:solidFill>
              </a:rPr>
              <a:t>	</a:t>
            </a:r>
            <a:r>
              <a:rPr lang="en-US" altLang="zh-CN" sz="3600" dirty="0">
                <a:solidFill>
                  <a:srgbClr val="404040"/>
                </a:solidFill>
              </a:rPr>
              <a:t>+</a:t>
            </a:r>
          </a:p>
          <a:p>
            <a:r>
              <a:rPr lang="en-US" altLang="zh-CN" sz="5400" b="1" dirty="0">
                <a:solidFill>
                  <a:srgbClr val="7766FF"/>
                </a:solidFill>
              </a:rPr>
              <a:t>	</a:t>
            </a:r>
            <a:r>
              <a:rPr lang="zh-CN" altLang="en-US" sz="5400" b="1" dirty="0">
                <a:solidFill>
                  <a:srgbClr val="7766FF"/>
                </a:solidFill>
              </a:rPr>
              <a:t>个性化</a:t>
            </a:r>
            <a:r>
              <a:rPr lang="zh-CN" altLang="en-US" sz="3600" dirty="0">
                <a:solidFill>
                  <a:srgbClr val="404040"/>
                </a:solidFill>
              </a:rPr>
              <a:t>分词管理</a:t>
            </a:r>
            <a:endParaRPr lang="zh-CN" altLang="en-US" sz="4400" dirty="0"/>
          </a:p>
        </p:txBody>
      </p:sp>
      <p:grpSp>
        <p:nvGrpSpPr>
          <p:cNvPr id="2" name="组合 1"/>
          <p:cNvGrpSpPr/>
          <p:nvPr/>
        </p:nvGrpSpPr>
        <p:grpSpPr>
          <a:xfrm>
            <a:off x="6915150" y="1653271"/>
            <a:ext cx="5111415" cy="10105108"/>
            <a:chOff x="6915150" y="1653271"/>
            <a:chExt cx="5111415" cy="10105108"/>
          </a:xfrm>
        </p:grpSpPr>
        <p:pic>
          <p:nvPicPr>
            <p:cNvPr id="14" name="图片 13"/>
            <p:cNvPicPr>
              <a:picLocks noChangeAspect="1"/>
            </p:cNvPicPr>
            <p:nvPr/>
          </p:nvPicPr>
          <p:blipFill rotWithShape="1">
            <a:blip r:embed="rId3">
              <a:extLst>
                <a:ext uri="{28A0092B-C50C-407E-A947-70E740481C1C}">
                  <a14:useLocalDpi xmlns:a14="http://schemas.microsoft.com/office/drawing/2010/main" val="0"/>
                </a:ext>
              </a:extLst>
            </a:blip>
            <a:srcRect l="28170" t="9824" r="24942" b="7778"/>
            <a:stretch/>
          </p:blipFill>
          <p:spPr>
            <a:xfrm>
              <a:off x="6915150" y="1653271"/>
              <a:ext cx="5111415" cy="10105108"/>
            </a:xfrm>
            <a:prstGeom prst="rect">
              <a:avLst/>
            </a:prstGeom>
          </p:spPr>
        </p:pic>
        <p:grpSp>
          <p:nvGrpSpPr>
            <p:cNvPr id="16" name="组合 15"/>
            <p:cNvGrpSpPr/>
            <p:nvPr/>
          </p:nvGrpSpPr>
          <p:grpSpPr>
            <a:xfrm>
              <a:off x="7073104" y="2714925"/>
              <a:ext cx="4386692" cy="7770239"/>
              <a:chOff x="8354907" y="949704"/>
              <a:chExt cx="2964915" cy="5251815"/>
            </a:xfrm>
          </p:grpSpPr>
          <p:pic>
            <p:nvPicPr>
              <p:cNvPr id="15" name="图片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54907" y="2076420"/>
                <a:ext cx="2964915" cy="4125099"/>
              </a:xfrm>
              <a:prstGeom prst="rect">
                <a:avLst/>
              </a:prstGeom>
            </p:spPr>
          </p:pic>
          <p:pic>
            <p:nvPicPr>
              <p:cNvPr id="12" name="图片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54907" y="949704"/>
                <a:ext cx="2964915" cy="4125099"/>
              </a:xfrm>
              <a:prstGeom prst="rect">
                <a:avLst/>
              </a:prstGeom>
            </p:spPr>
          </p:pic>
        </p:grpSp>
      </p:grpSp>
      <p:grpSp>
        <p:nvGrpSpPr>
          <p:cNvPr id="25" name="组合 24"/>
          <p:cNvGrpSpPr/>
          <p:nvPr/>
        </p:nvGrpSpPr>
        <p:grpSpPr>
          <a:xfrm>
            <a:off x="7073104" y="2690286"/>
            <a:ext cx="4437064" cy="7863783"/>
            <a:chOff x="8320861" y="886478"/>
            <a:chExt cx="2998961" cy="5315041"/>
          </a:xfrm>
        </p:grpSpPr>
        <p:pic>
          <p:nvPicPr>
            <p:cNvPr id="18" name="图片 1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20861" y="1948951"/>
              <a:ext cx="2998961" cy="4252568"/>
            </a:xfrm>
            <a:prstGeom prst="rect">
              <a:avLst/>
            </a:prstGeom>
          </p:spPr>
        </p:pic>
        <p:pic>
          <p:nvPicPr>
            <p:cNvPr id="23" name="图片 22"/>
            <p:cNvPicPr>
              <a:picLocks noChangeAspect="1"/>
            </p:cNvPicPr>
            <p:nvPr/>
          </p:nvPicPr>
          <p:blipFill rotWithShape="1">
            <a:blip r:embed="rId5">
              <a:extLst>
                <a:ext uri="{28A0092B-C50C-407E-A947-70E740481C1C}">
                  <a14:useLocalDpi xmlns:a14="http://schemas.microsoft.com/office/drawing/2010/main" val="0"/>
                </a:ext>
              </a:extLst>
            </a:blip>
            <a:srcRect b="8122"/>
            <a:stretch/>
          </p:blipFill>
          <p:spPr>
            <a:xfrm>
              <a:off x="8320861" y="886478"/>
              <a:ext cx="2998961" cy="3907180"/>
            </a:xfrm>
            <a:prstGeom prst="rect">
              <a:avLst/>
            </a:prstGeom>
          </p:spPr>
        </p:pic>
      </p:grpSp>
      <p:sp>
        <p:nvSpPr>
          <p:cNvPr id="19" name="文本框 18"/>
          <p:cNvSpPr txBox="1"/>
          <p:nvPr/>
        </p:nvSpPr>
        <p:spPr>
          <a:xfrm>
            <a:off x="1748413" y="364978"/>
            <a:ext cx="1826141" cy="584775"/>
          </a:xfrm>
          <a:prstGeom prst="rect">
            <a:avLst/>
          </a:prstGeom>
          <a:noFill/>
        </p:spPr>
        <p:txBody>
          <a:bodyPr wrap="none" rtlCol="0">
            <a:spAutoFit/>
          </a:bodyPr>
          <a:lstStyle/>
          <a:p>
            <a:r>
              <a:rPr lang="zh-CN" altLang="en-US" sz="3200" b="1" dirty="0">
                <a:solidFill>
                  <a:srgbClr val="404040"/>
                </a:solidFill>
                <a:latin typeface="+mn-ea"/>
              </a:rPr>
              <a:t>项目创新</a:t>
            </a:r>
            <a:endParaRPr lang="en-US" altLang="zh-CN" sz="3200" b="1" dirty="0">
              <a:solidFill>
                <a:srgbClr val="404040"/>
              </a:solidFill>
              <a:latin typeface="+mn-ea"/>
            </a:endParaRPr>
          </a:p>
        </p:txBody>
      </p:sp>
      <p:sp>
        <p:nvSpPr>
          <p:cNvPr id="24" name="文本框 23"/>
          <p:cNvSpPr txBox="1"/>
          <p:nvPr/>
        </p:nvSpPr>
        <p:spPr>
          <a:xfrm>
            <a:off x="1748413" y="949705"/>
            <a:ext cx="2590800" cy="400110"/>
          </a:xfrm>
          <a:prstGeom prst="rect">
            <a:avLst/>
          </a:prstGeom>
          <a:noFill/>
        </p:spPr>
        <p:txBody>
          <a:bodyPr wrap="square" rtlCol="0">
            <a:spAutoFit/>
          </a:bodyPr>
          <a:lstStyle/>
          <a:p>
            <a:r>
              <a:rPr lang="zh-CN" altLang="en-US" sz="2000" dirty="0">
                <a:solidFill>
                  <a:srgbClr val="404040"/>
                </a:solidFill>
              </a:rPr>
              <a:t>创新点之二</a:t>
            </a:r>
          </a:p>
        </p:txBody>
      </p:sp>
      <p:grpSp>
        <p:nvGrpSpPr>
          <p:cNvPr id="26" name="组合 25"/>
          <p:cNvGrpSpPr/>
          <p:nvPr/>
        </p:nvGrpSpPr>
        <p:grpSpPr>
          <a:xfrm>
            <a:off x="332600" y="209550"/>
            <a:ext cx="1135895" cy="1135895"/>
            <a:chOff x="304800" y="673100"/>
            <a:chExt cx="4000500" cy="4000500"/>
          </a:xfrm>
          <a:effectLst>
            <a:outerShdw blurRad="444500" dist="254000" dir="8100000" algn="tr" rotWithShape="0">
              <a:prstClr val="black">
                <a:alpha val="50000"/>
              </a:prstClr>
            </a:outerShdw>
          </a:effectLst>
        </p:grpSpPr>
        <p:sp>
          <p:nvSpPr>
            <p:cNvPr id="27" name="同心圆 695"/>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8" name="椭圆 27"/>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2" name="组合 21"/>
          <p:cNvGrpSpPr/>
          <p:nvPr/>
        </p:nvGrpSpPr>
        <p:grpSpPr>
          <a:xfrm>
            <a:off x="7117774" y="2690286"/>
            <a:ext cx="4347724" cy="7661434"/>
            <a:chOff x="8354907" y="949704"/>
            <a:chExt cx="2938577" cy="5178275"/>
          </a:xfrm>
        </p:grpSpPr>
        <p:pic>
          <p:nvPicPr>
            <p:cNvPr id="20" name="图片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54907" y="1968973"/>
              <a:ext cx="2938577" cy="4159006"/>
            </a:xfrm>
            <a:prstGeom prst="rect">
              <a:avLst/>
            </a:prstGeom>
          </p:spPr>
        </p:pic>
        <p:pic>
          <p:nvPicPr>
            <p:cNvPr id="21" name="图片 2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54907" y="949704"/>
              <a:ext cx="2938577" cy="4159006"/>
            </a:xfrm>
            <a:prstGeom prst="rect">
              <a:avLst/>
            </a:prstGeom>
          </p:spPr>
        </p:pic>
      </p:grpSp>
      <p:sp>
        <p:nvSpPr>
          <p:cNvPr id="29" name="文本框 28"/>
          <p:cNvSpPr txBox="1"/>
          <p:nvPr/>
        </p:nvSpPr>
        <p:spPr>
          <a:xfrm>
            <a:off x="637309" y="361998"/>
            <a:ext cx="443345" cy="830997"/>
          </a:xfrm>
          <a:prstGeom prst="rect">
            <a:avLst/>
          </a:prstGeom>
          <a:noFill/>
        </p:spPr>
        <p:txBody>
          <a:bodyPr wrap="square" rtlCol="0">
            <a:spAutoFit/>
          </a:bodyPr>
          <a:lstStyle/>
          <a:p>
            <a:r>
              <a:rPr lang="en-US" altLang="zh-CN" sz="4800" dirty="0">
                <a:solidFill>
                  <a:srgbClr val="7766FF"/>
                </a:solidFill>
              </a:rPr>
              <a:t>4</a:t>
            </a:r>
            <a:endParaRPr lang="zh-CN" altLang="en-US" sz="4800" dirty="0">
              <a:solidFill>
                <a:srgbClr val="7766FF"/>
              </a:solidFill>
            </a:endParaRPr>
          </a:p>
        </p:txBody>
      </p:sp>
    </p:spTree>
    <p:extLst>
      <p:ext uri="{BB962C8B-B14F-4D97-AF65-F5344CB8AC3E}">
        <p14:creationId xmlns:p14="http://schemas.microsoft.com/office/powerpoint/2010/main" val="1126419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fade">
                                      <p:cBhvr>
                                        <p:cTn id="16" dur="500"/>
                                        <p:tgtEl>
                                          <p:spTgt spid="2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fade">
                                      <p:cBhvr>
                                        <p:cTn id="21"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555214" y="2013665"/>
            <a:ext cx="7198053" cy="923330"/>
          </a:xfrm>
          <a:prstGeom prst="rect">
            <a:avLst/>
          </a:prstGeom>
          <a:noFill/>
        </p:spPr>
        <p:txBody>
          <a:bodyPr wrap="square" rtlCol="0">
            <a:spAutoFit/>
          </a:bodyPr>
          <a:lstStyle/>
          <a:p>
            <a:r>
              <a:rPr lang="en-US" altLang="zh-CN" sz="5400" b="1" dirty="0">
                <a:solidFill>
                  <a:srgbClr val="7766FF"/>
                </a:solidFill>
              </a:rPr>
              <a:t>	</a:t>
            </a:r>
            <a:r>
              <a:rPr lang="zh-CN" altLang="en-US" sz="5400" b="1" dirty="0">
                <a:solidFill>
                  <a:srgbClr val="7766FF"/>
                </a:solidFill>
              </a:rPr>
              <a:t>精确</a:t>
            </a:r>
            <a:r>
              <a:rPr lang="zh-CN" altLang="en-US" sz="3600" dirty="0">
                <a:solidFill>
                  <a:srgbClr val="404040"/>
                </a:solidFill>
              </a:rPr>
              <a:t>的产品</a:t>
            </a:r>
            <a:r>
              <a:rPr lang="zh-CN" altLang="en-US" sz="5400" b="1" dirty="0">
                <a:solidFill>
                  <a:srgbClr val="7766FF"/>
                </a:solidFill>
              </a:rPr>
              <a:t>特征</a:t>
            </a:r>
            <a:r>
              <a:rPr lang="zh-CN" altLang="en-US" sz="3600" dirty="0">
                <a:solidFill>
                  <a:srgbClr val="404040"/>
                </a:solidFill>
              </a:rPr>
              <a:t>情感分析</a:t>
            </a:r>
            <a:endParaRPr lang="zh-CN" altLang="en-US" sz="4400" dirty="0"/>
          </a:p>
        </p:txBody>
      </p:sp>
      <p:sp>
        <p:nvSpPr>
          <p:cNvPr id="19" name="文本框 18"/>
          <p:cNvSpPr txBox="1"/>
          <p:nvPr/>
        </p:nvSpPr>
        <p:spPr>
          <a:xfrm>
            <a:off x="1748413" y="364978"/>
            <a:ext cx="1826141" cy="584775"/>
          </a:xfrm>
          <a:prstGeom prst="rect">
            <a:avLst/>
          </a:prstGeom>
          <a:noFill/>
        </p:spPr>
        <p:txBody>
          <a:bodyPr wrap="none" rtlCol="0">
            <a:spAutoFit/>
          </a:bodyPr>
          <a:lstStyle/>
          <a:p>
            <a:r>
              <a:rPr lang="zh-CN" altLang="en-US" sz="3200" b="1" dirty="0">
                <a:solidFill>
                  <a:srgbClr val="404040"/>
                </a:solidFill>
                <a:latin typeface="+mn-ea"/>
              </a:rPr>
              <a:t>项目创新</a:t>
            </a:r>
            <a:endParaRPr lang="en-US" altLang="zh-CN" sz="3200" b="1" dirty="0">
              <a:solidFill>
                <a:srgbClr val="404040"/>
              </a:solidFill>
              <a:latin typeface="+mn-ea"/>
            </a:endParaRPr>
          </a:p>
        </p:txBody>
      </p:sp>
      <p:sp>
        <p:nvSpPr>
          <p:cNvPr id="24" name="文本框 23"/>
          <p:cNvSpPr txBox="1"/>
          <p:nvPr/>
        </p:nvSpPr>
        <p:spPr>
          <a:xfrm>
            <a:off x="1748413" y="949705"/>
            <a:ext cx="2590800" cy="400110"/>
          </a:xfrm>
          <a:prstGeom prst="rect">
            <a:avLst/>
          </a:prstGeom>
          <a:noFill/>
        </p:spPr>
        <p:txBody>
          <a:bodyPr wrap="square" rtlCol="0">
            <a:spAutoFit/>
          </a:bodyPr>
          <a:lstStyle/>
          <a:p>
            <a:r>
              <a:rPr lang="zh-CN" altLang="en-US" sz="2000" dirty="0">
                <a:solidFill>
                  <a:srgbClr val="404040"/>
                </a:solidFill>
              </a:rPr>
              <a:t>创新点之三</a:t>
            </a:r>
          </a:p>
        </p:txBody>
      </p:sp>
      <p:grpSp>
        <p:nvGrpSpPr>
          <p:cNvPr id="26" name="组合 25"/>
          <p:cNvGrpSpPr/>
          <p:nvPr/>
        </p:nvGrpSpPr>
        <p:grpSpPr>
          <a:xfrm>
            <a:off x="332600" y="209550"/>
            <a:ext cx="1135895" cy="1135895"/>
            <a:chOff x="304800" y="673100"/>
            <a:chExt cx="4000500" cy="4000500"/>
          </a:xfrm>
          <a:effectLst>
            <a:outerShdw blurRad="444500" dist="254000" dir="8100000" algn="tr" rotWithShape="0">
              <a:prstClr val="black">
                <a:alpha val="50000"/>
              </a:prstClr>
            </a:outerShdw>
          </a:effectLst>
        </p:grpSpPr>
        <p:sp>
          <p:nvSpPr>
            <p:cNvPr id="27" name="同心圆 695"/>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8" name="椭圆 27"/>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9" name="文本框 28"/>
          <p:cNvSpPr txBox="1"/>
          <p:nvPr/>
        </p:nvSpPr>
        <p:spPr>
          <a:xfrm>
            <a:off x="637309" y="361998"/>
            <a:ext cx="443345" cy="830997"/>
          </a:xfrm>
          <a:prstGeom prst="rect">
            <a:avLst/>
          </a:prstGeom>
          <a:noFill/>
        </p:spPr>
        <p:txBody>
          <a:bodyPr wrap="square" rtlCol="0">
            <a:spAutoFit/>
          </a:bodyPr>
          <a:lstStyle/>
          <a:p>
            <a:r>
              <a:rPr lang="en-US" altLang="zh-CN" sz="4800" dirty="0">
                <a:solidFill>
                  <a:srgbClr val="7766FF"/>
                </a:solidFill>
              </a:rPr>
              <a:t>4</a:t>
            </a:r>
            <a:endParaRPr lang="zh-CN" altLang="en-US" sz="4800" dirty="0">
              <a:solidFill>
                <a:srgbClr val="7766FF"/>
              </a:solidFill>
            </a:endParaRPr>
          </a:p>
        </p:txBody>
      </p:sp>
      <p:sp>
        <p:nvSpPr>
          <p:cNvPr id="59" name="Freeform 7"/>
          <p:cNvSpPr>
            <a:spLocks/>
          </p:cNvSpPr>
          <p:nvPr/>
        </p:nvSpPr>
        <p:spPr bwMode="auto">
          <a:xfrm rot="10800000">
            <a:off x="7928005" y="2485889"/>
            <a:ext cx="1005569" cy="3174831"/>
          </a:xfrm>
          <a:custGeom>
            <a:avLst/>
            <a:gdLst>
              <a:gd name="T0" fmla="*/ 1750 w 1750"/>
              <a:gd name="T1" fmla="*/ 272 h 5527"/>
              <a:gd name="T2" fmla="*/ 314 w 1750"/>
              <a:gd name="T3" fmla="*/ 2778 h 5527"/>
              <a:gd name="T4" fmla="*/ 1699 w 1750"/>
              <a:gd name="T5" fmla="*/ 5254 h 5527"/>
              <a:gd name="T6" fmla="*/ 1542 w 1750"/>
              <a:gd name="T7" fmla="*/ 5527 h 5527"/>
              <a:gd name="T8" fmla="*/ 0 w 1750"/>
              <a:gd name="T9" fmla="*/ 2778 h 5527"/>
              <a:gd name="T10" fmla="*/ 1593 w 1750"/>
              <a:gd name="T11" fmla="*/ 0 h 5527"/>
              <a:gd name="T12" fmla="*/ 1750 w 1750"/>
              <a:gd name="T13" fmla="*/ 272 h 5527"/>
            </a:gdLst>
            <a:ahLst/>
            <a:cxnLst>
              <a:cxn ang="0">
                <a:pos x="T0" y="T1"/>
              </a:cxn>
              <a:cxn ang="0">
                <a:pos x="T2" y="T3"/>
              </a:cxn>
              <a:cxn ang="0">
                <a:pos x="T4" y="T5"/>
              </a:cxn>
              <a:cxn ang="0">
                <a:pos x="T6" y="T7"/>
              </a:cxn>
              <a:cxn ang="0">
                <a:pos x="T8" y="T9"/>
              </a:cxn>
              <a:cxn ang="0">
                <a:pos x="T10" y="T11"/>
              </a:cxn>
              <a:cxn ang="0">
                <a:pos x="T12" y="T13"/>
              </a:cxn>
            </a:cxnLst>
            <a:rect l="0" t="0" r="r" b="b"/>
            <a:pathLst>
              <a:path w="1750" h="5527">
                <a:moveTo>
                  <a:pt x="1750" y="272"/>
                </a:moveTo>
                <a:cubicBezTo>
                  <a:pt x="891" y="777"/>
                  <a:pt x="314" y="1710"/>
                  <a:pt x="314" y="2778"/>
                </a:cubicBezTo>
                <a:cubicBezTo>
                  <a:pt x="314" y="3825"/>
                  <a:pt x="868" y="4743"/>
                  <a:pt x="1699" y="5254"/>
                </a:cubicBezTo>
                <a:lnTo>
                  <a:pt x="1542" y="5527"/>
                </a:lnTo>
                <a:cubicBezTo>
                  <a:pt x="617" y="4961"/>
                  <a:pt x="0" y="3942"/>
                  <a:pt x="0" y="2778"/>
                </a:cubicBezTo>
                <a:cubicBezTo>
                  <a:pt x="0" y="1594"/>
                  <a:pt x="640" y="559"/>
                  <a:pt x="1593" y="0"/>
                </a:cubicBezTo>
                <a:lnTo>
                  <a:pt x="1750" y="272"/>
                </a:ln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zh-CN" altLang="en-US">
              <a:latin typeface="+mj-ea"/>
              <a:ea typeface="+mj-ea"/>
            </a:endParaRPr>
          </a:p>
        </p:txBody>
      </p:sp>
      <p:sp>
        <p:nvSpPr>
          <p:cNvPr id="60" name="Line 39"/>
          <p:cNvSpPr>
            <a:spLocks noChangeShapeType="1"/>
          </p:cNvSpPr>
          <p:nvPr/>
        </p:nvSpPr>
        <p:spPr bwMode="auto">
          <a:xfrm flipV="1">
            <a:off x="6792903" y="3071919"/>
            <a:ext cx="723339" cy="347445"/>
          </a:xfrm>
          <a:prstGeom prst="line">
            <a:avLst/>
          </a:prstGeom>
          <a:noFill/>
          <a:ln w="57150" cap="rnd">
            <a:solidFill>
              <a:schemeClr val="tx1">
                <a:lumMod val="50000"/>
                <a:lumOff val="50000"/>
              </a:schemeClr>
            </a:solidFill>
            <a:prstDash val="sysDot"/>
            <a:round/>
            <a:headEnd/>
            <a:tailEnd type="triangle" w="med" len="med"/>
          </a:ln>
          <a:scene3d>
            <a:camera prst="orthographicFront">
              <a:rot lat="0" lon="0" rev="300000"/>
            </a:camera>
            <a:lightRig rig="threePt" dir="t"/>
          </a:scene3d>
          <a:extLst>
            <a:ext uri="{909E8E84-426E-40DD-AFC4-6F175D3DCCD1}">
              <a14:hiddenFill xmlns:a14="http://schemas.microsoft.com/office/drawing/2010/main">
                <a:noFill/>
              </a14:hiddenFill>
            </a:ext>
          </a:extLst>
        </p:spPr>
        <p:txBody>
          <a:bodyPr wrap="none" anchor="ctr"/>
          <a:lstStyle/>
          <a:p>
            <a:endParaRPr lang="zh-CN" altLang="en-US">
              <a:latin typeface="+mj-ea"/>
              <a:ea typeface="+mj-ea"/>
            </a:endParaRPr>
          </a:p>
        </p:txBody>
      </p:sp>
      <p:sp>
        <p:nvSpPr>
          <p:cNvPr id="61" name="Line 40"/>
          <p:cNvSpPr>
            <a:spLocks noChangeShapeType="1"/>
          </p:cNvSpPr>
          <p:nvPr/>
        </p:nvSpPr>
        <p:spPr bwMode="auto">
          <a:xfrm flipV="1">
            <a:off x="6947602" y="4051566"/>
            <a:ext cx="971051" cy="21739"/>
          </a:xfrm>
          <a:prstGeom prst="line">
            <a:avLst/>
          </a:prstGeom>
          <a:noFill/>
          <a:ln w="57150" cap="rnd">
            <a:solidFill>
              <a:schemeClr val="tx1">
                <a:lumMod val="50000"/>
                <a:lumOff val="50000"/>
              </a:schemeClr>
            </a:solidFill>
            <a:prstDash val="sysDot"/>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mj-ea"/>
              <a:ea typeface="+mj-ea"/>
            </a:endParaRPr>
          </a:p>
        </p:txBody>
      </p:sp>
      <p:sp>
        <p:nvSpPr>
          <p:cNvPr id="62" name="Line 41"/>
          <p:cNvSpPr>
            <a:spLocks noChangeShapeType="1"/>
          </p:cNvSpPr>
          <p:nvPr/>
        </p:nvSpPr>
        <p:spPr bwMode="auto">
          <a:xfrm>
            <a:off x="6820292" y="4668157"/>
            <a:ext cx="742943" cy="345489"/>
          </a:xfrm>
          <a:prstGeom prst="line">
            <a:avLst/>
          </a:prstGeom>
          <a:noFill/>
          <a:ln w="57150" cap="rnd">
            <a:solidFill>
              <a:schemeClr val="tx1">
                <a:lumMod val="50000"/>
                <a:lumOff val="50000"/>
              </a:schemeClr>
            </a:solidFill>
            <a:prstDash val="sysDot"/>
            <a:round/>
            <a:headEnd/>
            <a:tailEnd type="triangle" w="med" len="med"/>
          </a:ln>
          <a:scene3d>
            <a:camera prst="orthographicFront">
              <a:rot lat="0" lon="0" rev="21299999"/>
            </a:camera>
            <a:lightRig rig="threePt" dir="t"/>
          </a:scene3d>
          <a:extLst>
            <a:ext uri="{909E8E84-426E-40DD-AFC4-6F175D3DCCD1}">
              <a14:hiddenFill xmlns:a14="http://schemas.microsoft.com/office/drawing/2010/main">
                <a:noFill/>
              </a14:hiddenFill>
            </a:ext>
          </a:extLst>
        </p:spPr>
        <p:txBody>
          <a:bodyPr wrap="none" anchor="ctr"/>
          <a:lstStyle/>
          <a:p>
            <a:endParaRPr lang="zh-CN" altLang="en-US">
              <a:latin typeface="+mj-ea"/>
              <a:ea typeface="+mj-ea"/>
            </a:endParaRPr>
          </a:p>
        </p:txBody>
      </p:sp>
      <p:grpSp>
        <p:nvGrpSpPr>
          <p:cNvPr id="63" name="组合 10"/>
          <p:cNvGrpSpPr/>
          <p:nvPr/>
        </p:nvGrpSpPr>
        <p:grpSpPr>
          <a:xfrm>
            <a:off x="7855919" y="2108589"/>
            <a:ext cx="1149740" cy="1149740"/>
            <a:chOff x="9764120" y="1992005"/>
            <a:chExt cx="1149740" cy="1149740"/>
          </a:xfrm>
        </p:grpSpPr>
        <p:grpSp>
          <p:nvGrpSpPr>
            <p:cNvPr id="64" name="组合 36"/>
            <p:cNvGrpSpPr/>
            <p:nvPr/>
          </p:nvGrpSpPr>
          <p:grpSpPr>
            <a:xfrm>
              <a:off x="9764120" y="1992005"/>
              <a:ext cx="1149740" cy="1149740"/>
              <a:chOff x="304800" y="673100"/>
              <a:chExt cx="4000500" cy="4000500"/>
            </a:xfrm>
            <a:effectLst>
              <a:outerShdw blurRad="444500" dist="254000" dir="8100000" algn="tr" rotWithShape="0">
                <a:prstClr val="black">
                  <a:alpha val="50000"/>
                </a:prstClr>
              </a:outerShdw>
            </a:effectLst>
          </p:grpSpPr>
          <p:sp>
            <p:nvSpPr>
              <p:cNvPr id="72" name="同心圆 7"/>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mj-ea"/>
                  <a:ea typeface="+mj-ea"/>
                </a:endParaRPr>
              </a:p>
            </p:txBody>
          </p:sp>
          <p:sp>
            <p:nvSpPr>
              <p:cNvPr id="73" name="椭圆 72"/>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mj-ea"/>
                  <a:ea typeface="+mj-ea"/>
                </a:endParaRPr>
              </a:p>
            </p:txBody>
          </p:sp>
        </p:grpSp>
        <p:grpSp>
          <p:nvGrpSpPr>
            <p:cNvPr id="65" name="组合 56"/>
            <p:cNvGrpSpPr/>
            <p:nvPr/>
          </p:nvGrpSpPr>
          <p:grpSpPr>
            <a:xfrm>
              <a:off x="9973070" y="2202924"/>
              <a:ext cx="731837" cy="717550"/>
              <a:chOff x="4519614" y="4716463"/>
              <a:chExt cx="731837" cy="717550"/>
            </a:xfrm>
            <a:solidFill>
              <a:srgbClr val="7766FF"/>
            </a:solidFill>
          </p:grpSpPr>
          <p:sp>
            <p:nvSpPr>
              <p:cNvPr id="66" name="Freeform 62"/>
              <p:cNvSpPr>
                <a:spLocks noEditPoints="1"/>
              </p:cNvSpPr>
              <p:nvPr/>
            </p:nvSpPr>
            <p:spPr bwMode="auto">
              <a:xfrm>
                <a:off x="4602164" y="4795838"/>
                <a:ext cx="217488" cy="217488"/>
              </a:xfrm>
              <a:custGeom>
                <a:avLst/>
                <a:gdLst>
                  <a:gd name="T0" fmla="*/ 27 w 58"/>
                  <a:gd name="T1" fmla="*/ 45 h 58"/>
                  <a:gd name="T2" fmla="*/ 33 w 58"/>
                  <a:gd name="T3" fmla="*/ 45 h 58"/>
                  <a:gd name="T4" fmla="*/ 39 w 58"/>
                  <a:gd name="T5" fmla="*/ 42 h 58"/>
                  <a:gd name="T6" fmla="*/ 43 w 58"/>
                  <a:gd name="T7" fmla="*/ 37 h 58"/>
                  <a:gd name="T8" fmla="*/ 46 w 58"/>
                  <a:gd name="T9" fmla="*/ 31 h 58"/>
                  <a:gd name="T10" fmla="*/ 45 w 58"/>
                  <a:gd name="T11" fmla="*/ 25 h 58"/>
                  <a:gd name="T12" fmla="*/ 42 w 58"/>
                  <a:gd name="T13" fmla="*/ 19 h 58"/>
                  <a:gd name="T14" fmla="*/ 38 w 58"/>
                  <a:gd name="T15" fmla="*/ 15 h 58"/>
                  <a:gd name="T16" fmla="*/ 31 w 58"/>
                  <a:gd name="T17" fmla="*/ 13 h 58"/>
                  <a:gd name="T18" fmla="*/ 25 w 58"/>
                  <a:gd name="T19" fmla="*/ 13 h 58"/>
                  <a:gd name="T20" fmla="*/ 19 w 58"/>
                  <a:gd name="T21" fmla="*/ 16 h 58"/>
                  <a:gd name="T22" fmla="*/ 15 w 58"/>
                  <a:gd name="T23" fmla="*/ 21 h 58"/>
                  <a:gd name="T24" fmla="*/ 13 w 58"/>
                  <a:gd name="T25" fmla="*/ 27 h 58"/>
                  <a:gd name="T26" fmla="*/ 13 w 58"/>
                  <a:gd name="T27" fmla="*/ 33 h 58"/>
                  <a:gd name="T28" fmla="*/ 16 w 58"/>
                  <a:gd name="T29" fmla="*/ 39 h 58"/>
                  <a:gd name="T30" fmla="*/ 21 w 58"/>
                  <a:gd name="T31" fmla="*/ 43 h 58"/>
                  <a:gd name="T32" fmla="*/ 27 w 58"/>
                  <a:gd name="T33" fmla="*/ 45 h 58"/>
                  <a:gd name="T34" fmla="*/ 37 w 58"/>
                  <a:gd name="T35" fmla="*/ 57 h 58"/>
                  <a:gd name="T36" fmla="*/ 25 w 58"/>
                  <a:gd name="T37" fmla="*/ 58 h 58"/>
                  <a:gd name="T38" fmla="*/ 15 w 58"/>
                  <a:gd name="T39" fmla="*/ 54 h 58"/>
                  <a:gd name="T40" fmla="*/ 6 w 58"/>
                  <a:gd name="T41" fmla="*/ 47 h 58"/>
                  <a:gd name="T42" fmla="*/ 1 w 58"/>
                  <a:gd name="T43" fmla="*/ 36 h 58"/>
                  <a:gd name="T44" fmla="*/ 1 w 58"/>
                  <a:gd name="T45" fmla="*/ 25 h 58"/>
                  <a:gd name="T46" fmla="*/ 4 w 58"/>
                  <a:gd name="T47" fmla="*/ 15 h 58"/>
                  <a:gd name="T48" fmla="*/ 12 w 58"/>
                  <a:gd name="T49" fmla="*/ 6 h 58"/>
                  <a:gd name="T50" fmla="*/ 22 w 58"/>
                  <a:gd name="T51" fmla="*/ 1 h 58"/>
                  <a:gd name="T52" fmla="*/ 33 w 58"/>
                  <a:gd name="T53" fmla="*/ 1 h 58"/>
                  <a:gd name="T54" fmla="*/ 44 w 58"/>
                  <a:gd name="T55" fmla="*/ 4 h 58"/>
                  <a:gd name="T56" fmla="*/ 52 w 58"/>
                  <a:gd name="T57" fmla="*/ 12 h 58"/>
                  <a:gd name="T58" fmla="*/ 57 w 58"/>
                  <a:gd name="T59" fmla="*/ 22 h 58"/>
                  <a:gd name="T60" fmla="*/ 58 w 58"/>
                  <a:gd name="T61" fmla="*/ 33 h 58"/>
                  <a:gd name="T62" fmla="*/ 54 w 58"/>
                  <a:gd name="T63" fmla="*/ 44 h 58"/>
                  <a:gd name="T64" fmla="*/ 47 w 58"/>
                  <a:gd name="T65" fmla="*/ 52 h 58"/>
                  <a:gd name="T66" fmla="*/ 37 w 58"/>
                  <a:gd name="T67" fmla="*/ 57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8" h="58">
                    <a:moveTo>
                      <a:pt x="27" y="45"/>
                    </a:moveTo>
                    <a:cubicBezTo>
                      <a:pt x="29" y="46"/>
                      <a:pt x="31" y="46"/>
                      <a:pt x="33" y="45"/>
                    </a:cubicBezTo>
                    <a:cubicBezTo>
                      <a:pt x="36" y="44"/>
                      <a:pt x="38" y="43"/>
                      <a:pt x="39" y="42"/>
                    </a:cubicBezTo>
                    <a:cubicBezTo>
                      <a:pt x="41" y="41"/>
                      <a:pt x="42" y="39"/>
                      <a:pt x="43" y="37"/>
                    </a:cubicBezTo>
                    <a:cubicBezTo>
                      <a:pt x="45" y="36"/>
                      <a:pt x="45" y="34"/>
                      <a:pt x="46" y="31"/>
                    </a:cubicBezTo>
                    <a:cubicBezTo>
                      <a:pt x="46" y="29"/>
                      <a:pt x="46" y="27"/>
                      <a:pt x="45" y="25"/>
                    </a:cubicBezTo>
                    <a:cubicBezTo>
                      <a:pt x="45" y="23"/>
                      <a:pt x="44" y="21"/>
                      <a:pt x="42" y="19"/>
                    </a:cubicBezTo>
                    <a:cubicBezTo>
                      <a:pt x="41" y="17"/>
                      <a:pt x="39" y="16"/>
                      <a:pt x="38" y="15"/>
                    </a:cubicBezTo>
                    <a:cubicBezTo>
                      <a:pt x="36" y="14"/>
                      <a:pt x="34" y="13"/>
                      <a:pt x="31" y="13"/>
                    </a:cubicBezTo>
                    <a:cubicBezTo>
                      <a:pt x="29" y="13"/>
                      <a:pt x="27" y="13"/>
                      <a:pt x="25" y="13"/>
                    </a:cubicBezTo>
                    <a:cubicBezTo>
                      <a:pt x="23" y="14"/>
                      <a:pt x="21" y="15"/>
                      <a:pt x="19" y="16"/>
                    </a:cubicBezTo>
                    <a:cubicBezTo>
                      <a:pt x="18" y="17"/>
                      <a:pt x="16" y="19"/>
                      <a:pt x="15" y="21"/>
                    </a:cubicBezTo>
                    <a:cubicBezTo>
                      <a:pt x="14" y="23"/>
                      <a:pt x="13" y="25"/>
                      <a:pt x="13" y="27"/>
                    </a:cubicBezTo>
                    <a:cubicBezTo>
                      <a:pt x="13" y="29"/>
                      <a:pt x="13" y="31"/>
                      <a:pt x="13" y="33"/>
                    </a:cubicBezTo>
                    <a:cubicBezTo>
                      <a:pt x="14" y="35"/>
                      <a:pt x="15" y="37"/>
                      <a:pt x="16" y="39"/>
                    </a:cubicBezTo>
                    <a:cubicBezTo>
                      <a:pt x="18" y="41"/>
                      <a:pt x="19" y="42"/>
                      <a:pt x="21" y="43"/>
                    </a:cubicBezTo>
                    <a:cubicBezTo>
                      <a:pt x="23" y="44"/>
                      <a:pt x="25" y="45"/>
                      <a:pt x="27" y="45"/>
                    </a:cubicBezTo>
                    <a:close/>
                    <a:moveTo>
                      <a:pt x="37" y="57"/>
                    </a:moveTo>
                    <a:cubicBezTo>
                      <a:pt x="33" y="58"/>
                      <a:pt x="29" y="58"/>
                      <a:pt x="25" y="58"/>
                    </a:cubicBezTo>
                    <a:cubicBezTo>
                      <a:pt x="22" y="57"/>
                      <a:pt x="18" y="56"/>
                      <a:pt x="15" y="54"/>
                    </a:cubicBezTo>
                    <a:cubicBezTo>
                      <a:pt x="12" y="52"/>
                      <a:pt x="9" y="50"/>
                      <a:pt x="6" y="47"/>
                    </a:cubicBezTo>
                    <a:cubicBezTo>
                      <a:pt x="4" y="44"/>
                      <a:pt x="2" y="40"/>
                      <a:pt x="1" y="36"/>
                    </a:cubicBezTo>
                    <a:cubicBezTo>
                      <a:pt x="1" y="33"/>
                      <a:pt x="0" y="29"/>
                      <a:pt x="1" y="25"/>
                    </a:cubicBezTo>
                    <a:cubicBezTo>
                      <a:pt x="1" y="21"/>
                      <a:pt x="3" y="18"/>
                      <a:pt x="4" y="15"/>
                    </a:cubicBezTo>
                    <a:cubicBezTo>
                      <a:pt x="6" y="11"/>
                      <a:pt x="9" y="9"/>
                      <a:pt x="12" y="6"/>
                    </a:cubicBezTo>
                    <a:cubicBezTo>
                      <a:pt x="15" y="4"/>
                      <a:pt x="18" y="2"/>
                      <a:pt x="22" y="1"/>
                    </a:cubicBezTo>
                    <a:cubicBezTo>
                      <a:pt x="25" y="0"/>
                      <a:pt x="29" y="0"/>
                      <a:pt x="33" y="1"/>
                    </a:cubicBezTo>
                    <a:cubicBezTo>
                      <a:pt x="37" y="1"/>
                      <a:pt x="41" y="2"/>
                      <a:pt x="44" y="4"/>
                    </a:cubicBezTo>
                    <a:cubicBezTo>
                      <a:pt x="47" y="6"/>
                      <a:pt x="50" y="9"/>
                      <a:pt x="52" y="12"/>
                    </a:cubicBezTo>
                    <a:cubicBezTo>
                      <a:pt x="54" y="15"/>
                      <a:pt x="56" y="18"/>
                      <a:pt x="57" y="22"/>
                    </a:cubicBezTo>
                    <a:cubicBezTo>
                      <a:pt x="58" y="25"/>
                      <a:pt x="58" y="29"/>
                      <a:pt x="58" y="33"/>
                    </a:cubicBezTo>
                    <a:cubicBezTo>
                      <a:pt x="57" y="37"/>
                      <a:pt x="56" y="40"/>
                      <a:pt x="54" y="44"/>
                    </a:cubicBezTo>
                    <a:cubicBezTo>
                      <a:pt x="52" y="47"/>
                      <a:pt x="50" y="50"/>
                      <a:pt x="47" y="52"/>
                    </a:cubicBezTo>
                    <a:cubicBezTo>
                      <a:pt x="44" y="54"/>
                      <a:pt x="40" y="56"/>
                      <a:pt x="37" y="57"/>
                    </a:cubicBezTo>
                    <a:close/>
                  </a:path>
                </a:pathLst>
              </a:custGeom>
              <a:grpFill/>
              <a:ln>
                <a:noFill/>
              </a:ln>
            </p:spPr>
            <p:txBody>
              <a:bodyPr vert="horz" wrap="square" lIns="91440" tIns="45720" rIns="91440" bIns="45720" numCol="1" anchor="t" anchorCtr="0" compatLnSpc="1"/>
              <a:lstStyle/>
              <a:p>
                <a:endParaRPr lang="zh-CN" altLang="en-US"/>
              </a:p>
            </p:txBody>
          </p:sp>
          <p:sp>
            <p:nvSpPr>
              <p:cNvPr id="67" name="Freeform 63"/>
              <p:cNvSpPr>
                <a:spLocks noEditPoints="1"/>
              </p:cNvSpPr>
              <p:nvPr/>
            </p:nvSpPr>
            <p:spPr bwMode="auto">
              <a:xfrm>
                <a:off x="4838701" y="5021263"/>
                <a:ext cx="412750" cy="412750"/>
              </a:xfrm>
              <a:custGeom>
                <a:avLst/>
                <a:gdLst>
                  <a:gd name="T0" fmla="*/ 60 w 110"/>
                  <a:gd name="T1" fmla="*/ 13 h 110"/>
                  <a:gd name="T2" fmla="*/ 44 w 110"/>
                  <a:gd name="T3" fmla="*/ 14 h 110"/>
                  <a:gd name="T4" fmla="*/ 29 w 110"/>
                  <a:gd name="T5" fmla="*/ 21 h 110"/>
                  <a:gd name="T6" fmla="*/ 18 w 110"/>
                  <a:gd name="T7" fmla="*/ 34 h 110"/>
                  <a:gd name="T8" fmla="*/ 13 w 110"/>
                  <a:gd name="T9" fmla="*/ 49 h 110"/>
                  <a:gd name="T10" fmla="*/ 14 w 110"/>
                  <a:gd name="T11" fmla="*/ 66 h 110"/>
                  <a:gd name="T12" fmla="*/ 21 w 110"/>
                  <a:gd name="T13" fmla="*/ 81 h 110"/>
                  <a:gd name="T14" fmla="*/ 33 w 110"/>
                  <a:gd name="T15" fmla="*/ 92 h 110"/>
                  <a:gd name="T16" fmla="*/ 49 w 110"/>
                  <a:gd name="T17" fmla="*/ 97 h 110"/>
                  <a:gd name="T18" fmla="*/ 65 w 110"/>
                  <a:gd name="T19" fmla="*/ 96 h 110"/>
                  <a:gd name="T20" fmla="*/ 80 w 110"/>
                  <a:gd name="T21" fmla="*/ 89 h 110"/>
                  <a:gd name="T22" fmla="*/ 91 w 110"/>
                  <a:gd name="T23" fmla="*/ 76 h 110"/>
                  <a:gd name="T24" fmla="*/ 97 w 110"/>
                  <a:gd name="T25" fmla="*/ 61 h 110"/>
                  <a:gd name="T26" fmla="*/ 96 w 110"/>
                  <a:gd name="T27" fmla="*/ 44 h 110"/>
                  <a:gd name="T28" fmla="*/ 88 w 110"/>
                  <a:gd name="T29" fmla="*/ 29 h 110"/>
                  <a:gd name="T30" fmla="*/ 76 w 110"/>
                  <a:gd name="T31" fmla="*/ 18 h 110"/>
                  <a:gd name="T32" fmla="*/ 60 w 110"/>
                  <a:gd name="T33" fmla="*/ 13 h 110"/>
                  <a:gd name="T34" fmla="*/ 41 w 110"/>
                  <a:gd name="T35" fmla="*/ 2 h 110"/>
                  <a:gd name="T36" fmla="*/ 62 w 110"/>
                  <a:gd name="T37" fmla="*/ 1 h 110"/>
                  <a:gd name="T38" fmla="*/ 82 w 110"/>
                  <a:gd name="T39" fmla="*/ 8 h 110"/>
                  <a:gd name="T40" fmla="*/ 98 w 110"/>
                  <a:gd name="T41" fmla="*/ 22 h 110"/>
                  <a:gd name="T42" fmla="*/ 107 w 110"/>
                  <a:gd name="T43" fmla="*/ 41 h 110"/>
                  <a:gd name="T44" fmla="*/ 109 w 110"/>
                  <a:gd name="T45" fmla="*/ 62 h 110"/>
                  <a:gd name="T46" fmla="*/ 102 w 110"/>
                  <a:gd name="T47" fmla="*/ 82 h 110"/>
                  <a:gd name="T48" fmla="*/ 88 w 110"/>
                  <a:gd name="T49" fmla="*/ 98 h 110"/>
                  <a:gd name="T50" fmla="*/ 69 w 110"/>
                  <a:gd name="T51" fmla="*/ 108 h 110"/>
                  <a:gd name="T52" fmla="*/ 47 w 110"/>
                  <a:gd name="T53" fmla="*/ 109 h 110"/>
                  <a:gd name="T54" fmla="*/ 27 w 110"/>
                  <a:gd name="T55" fmla="*/ 102 h 110"/>
                  <a:gd name="T56" fmla="*/ 11 w 110"/>
                  <a:gd name="T57" fmla="*/ 88 h 110"/>
                  <a:gd name="T58" fmla="*/ 2 w 110"/>
                  <a:gd name="T59" fmla="*/ 69 h 110"/>
                  <a:gd name="T60" fmla="*/ 0 w 110"/>
                  <a:gd name="T61" fmla="*/ 48 h 110"/>
                  <a:gd name="T62" fmla="*/ 7 w 110"/>
                  <a:gd name="T63" fmla="*/ 28 h 110"/>
                  <a:gd name="T64" fmla="*/ 21 w 110"/>
                  <a:gd name="T65" fmla="*/ 12 h 110"/>
                  <a:gd name="T66" fmla="*/ 41 w 110"/>
                  <a:gd name="T67" fmla="*/ 2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0" h="110">
                    <a:moveTo>
                      <a:pt x="60" y="13"/>
                    </a:moveTo>
                    <a:cubicBezTo>
                      <a:pt x="55" y="12"/>
                      <a:pt x="49" y="13"/>
                      <a:pt x="44" y="14"/>
                    </a:cubicBezTo>
                    <a:cubicBezTo>
                      <a:pt x="38" y="15"/>
                      <a:pt x="33" y="18"/>
                      <a:pt x="29" y="21"/>
                    </a:cubicBezTo>
                    <a:cubicBezTo>
                      <a:pt x="25" y="25"/>
                      <a:pt x="21" y="29"/>
                      <a:pt x="18" y="34"/>
                    </a:cubicBezTo>
                    <a:cubicBezTo>
                      <a:pt x="15" y="38"/>
                      <a:pt x="13" y="44"/>
                      <a:pt x="13" y="49"/>
                    </a:cubicBezTo>
                    <a:cubicBezTo>
                      <a:pt x="12" y="55"/>
                      <a:pt x="12" y="61"/>
                      <a:pt x="14" y="66"/>
                    </a:cubicBezTo>
                    <a:cubicBezTo>
                      <a:pt x="15" y="71"/>
                      <a:pt x="18" y="76"/>
                      <a:pt x="21" y="81"/>
                    </a:cubicBezTo>
                    <a:cubicBezTo>
                      <a:pt x="24" y="85"/>
                      <a:pt x="29" y="89"/>
                      <a:pt x="33" y="92"/>
                    </a:cubicBezTo>
                    <a:cubicBezTo>
                      <a:pt x="38" y="94"/>
                      <a:pt x="43" y="96"/>
                      <a:pt x="49" y="97"/>
                    </a:cubicBezTo>
                    <a:cubicBezTo>
                      <a:pt x="55" y="98"/>
                      <a:pt x="60" y="97"/>
                      <a:pt x="65" y="96"/>
                    </a:cubicBezTo>
                    <a:cubicBezTo>
                      <a:pt x="71" y="94"/>
                      <a:pt x="76" y="92"/>
                      <a:pt x="80" y="89"/>
                    </a:cubicBezTo>
                    <a:cubicBezTo>
                      <a:pt x="85" y="85"/>
                      <a:pt x="88" y="81"/>
                      <a:pt x="91" y="76"/>
                    </a:cubicBezTo>
                    <a:cubicBezTo>
                      <a:pt x="94" y="72"/>
                      <a:pt x="96" y="66"/>
                      <a:pt x="97" y="61"/>
                    </a:cubicBezTo>
                    <a:cubicBezTo>
                      <a:pt x="97" y="55"/>
                      <a:pt x="97" y="49"/>
                      <a:pt x="96" y="44"/>
                    </a:cubicBezTo>
                    <a:cubicBezTo>
                      <a:pt x="94" y="39"/>
                      <a:pt x="92" y="34"/>
                      <a:pt x="88" y="29"/>
                    </a:cubicBezTo>
                    <a:cubicBezTo>
                      <a:pt x="85" y="25"/>
                      <a:pt x="81" y="21"/>
                      <a:pt x="76" y="18"/>
                    </a:cubicBezTo>
                    <a:cubicBezTo>
                      <a:pt x="71" y="16"/>
                      <a:pt x="66" y="14"/>
                      <a:pt x="60" y="13"/>
                    </a:cubicBezTo>
                    <a:close/>
                    <a:moveTo>
                      <a:pt x="41" y="2"/>
                    </a:moveTo>
                    <a:cubicBezTo>
                      <a:pt x="47" y="0"/>
                      <a:pt x="55" y="0"/>
                      <a:pt x="62" y="1"/>
                    </a:cubicBezTo>
                    <a:cubicBezTo>
                      <a:pt x="69" y="2"/>
                      <a:pt x="76" y="4"/>
                      <a:pt x="82" y="8"/>
                    </a:cubicBezTo>
                    <a:cubicBezTo>
                      <a:pt x="88" y="11"/>
                      <a:pt x="94" y="16"/>
                      <a:pt x="98" y="22"/>
                    </a:cubicBezTo>
                    <a:cubicBezTo>
                      <a:pt x="102" y="27"/>
                      <a:pt x="106" y="34"/>
                      <a:pt x="107" y="41"/>
                    </a:cubicBezTo>
                    <a:cubicBezTo>
                      <a:pt x="109" y="48"/>
                      <a:pt x="110" y="55"/>
                      <a:pt x="109" y="62"/>
                    </a:cubicBezTo>
                    <a:cubicBezTo>
                      <a:pt x="108" y="70"/>
                      <a:pt x="105" y="76"/>
                      <a:pt x="102" y="82"/>
                    </a:cubicBezTo>
                    <a:cubicBezTo>
                      <a:pt x="98" y="89"/>
                      <a:pt x="93" y="94"/>
                      <a:pt x="88" y="98"/>
                    </a:cubicBezTo>
                    <a:cubicBezTo>
                      <a:pt x="82" y="103"/>
                      <a:pt x="76" y="106"/>
                      <a:pt x="69" y="108"/>
                    </a:cubicBezTo>
                    <a:cubicBezTo>
                      <a:pt x="62" y="110"/>
                      <a:pt x="55" y="110"/>
                      <a:pt x="47" y="109"/>
                    </a:cubicBezTo>
                    <a:cubicBezTo>
                      <a:pt x="40" y="108"/>
                      <a:pt x="33" y="106"/>
                      <a:pt x="27" y="102"/>
                    </a:cubicBezTo>
                    <a:cubicBezTo>
                      <a:pt x="21" y="99"/>
                      <a:pt x="16" y="94"/>
                      <a:pt x="11" y="88"/>
                    </a:cubicBezTo>
                    <a:cubicBezTo>
                      <a:pt x="7" y="82"/>
                      <a:pt x="4" y="76"/>
                      <a:pt x="2" y="69"/>
                    </a:cubicBezTo>
                    <a:cubicBezTo>
                      <a:pt x="0" y="62"/>
                      <a:pt x="0" y="55"/>
                      <a:pt x="0" y="48"/>
                    </a:cubicBezTo>
                    <a:cubicBezTo>
                      <a:pt x="1" y="40"/>
                      <a:pt x="4" y="34"/>
                      <a:pt x="7" y="28"/>
                    </a:cubicBezTo>
                    <a:cubicBezTo>
                      <a:pt x="11" y="21"/>
                      <a:pt x="16" y="16"/>
                      <a:pt x="21" y="12"/>
                    </a:cubicBezTo>
                    <a:cubicBezTo>
                      <a:pt x="27" y="7"/>
                      <a:pt x="34" y="4"/>
                      <a:pt x="41" y="2"/>
                    </a:cubicBezTo>
                    <a:close/>
                  </a:path>
                </a:pathLst>
              </a:custGeom>
              <a:grpFill/>
              <a:ln>
                <a:noFill/>
              </a:ln>
            </p:spPr>
            <p:txBody>
              <a:bodyPr vert="horz" wrap="square" lIns="91440" tIns="45720" rIns="91440" bIns="45720" numCol="1" anchor="t" anchorCtr="0" compatLnSpc="1"/>
              <a:lstStyle/>
              <a:p>
                <a:endParaRPr lang="zh-CN" altLang="en-US"/>
              </a:p>
            </p:txBody>
          </p:sp>
          <p:sp>
            <p:nvSpPr>
              <p:cNvPr id="68" name="Freeform 64"/>
              <p:cNvSpPr>
                <a:spLocks noEditPoints="1"/>
              </p:cNvSpPr>
              <p:nvPr/>
            </p:nvSpPr>
            <p:spPr bwMode="auto">
              <a:xfrm>
                <a:off x="4860926" y="4716463"/>
                <a:ext cx="277813" cy="277813"/>
              </a:xfrm>
              <a:custGeom>
                <a:avLst/>
                <a:gdLst>
                  <a:gd name="T0" fmla="*/ 32 w 74"/>
                  <a:gd name="T1" fmla="*/ 1 h 74"/>
                  <a:gd name="T2" fmla="*/ 46 w 74"/>
                  <a:gd name="T3" fmla="*/ 2 h 74"/>
                  <a:gd name="T4" fmla="*/ 59 w 74"/>
                  <a:gd name="T5" fmla="*/ 8 h 74"/>
                  <a:gd name="T6" fmla="*/ 69 w 74"/>
                  <a:gd name="T7" fmla="*/ 19 h 74"/>
                  <a:gd name="T8" fmla="*/ 73 w 74"/>
                  <a:gd name="T9" fmla="*/ 32 h 74"/>
                  <a:gd name="T10" fmla="*/ 72 w 74"/>
                  <a:gd name="T11" fmla="*/ 47 h 74"/>
                  <a:gd name="T12" fmla="*/ 66 w 74"/>
                  <a:gd name="T13" fmla="*/ 59 h 74"/>
                  <a:gd name="T14" fmla="*/ 55 w 74"/>
                  <a:gd name="T15" fmla="*/ 69 h 74"/>
                  <a:gd name="T16" fmla="*/ 42 w 74"/>
                  <a:gd name="T17" fmla="*/ 73 h 74"/>
                  <a:gd name="T18" fmla="*/ 28 w 74"/>
                  <a:gd name="T19" fmla="*/ 72 h 74"/>
                  <a:gd name="T20" fmla="*/ 15 w 74"/>
                  <a:gd name="T21" fmla="*/ 66 h 74"/>
                  <a:gd name="T22" fmla="*/ 5 w 74"/>
                  <a:gd name="T23" fmla="*/ 56 h 74"/>
                  <a:gd name="T24" fmla="*/ 1 w 74"/>
                  <a:gd name="T25" fmla="*/ 42 h 74"/>
                  <a:gd name="T26" fmla="*/ 2 w 74"/>
                  <a:gd name="T27" fmla="*/ 28 h 74"/>
                  <a:gd name="T28" fmla="*/ 8 w 74"/>
                  <a:gd name="T29" fmla="*/ 15 h 74"/>
                  <a:gd name="T30" fmla="*/ 19 w 74"/>
                  <a:gd name="T31" fmla="*/ 6 h 74"/>
                  <a:gd name="T32" fmla="*/ 32 w 74"/>
                  <a:gd name="T33" fmla="*/ 1 h 74"/>
                  <a:gd name="T34" fmla="*/ 43 w 74"/>
                  <a:gd name="T35" fmla="*/ 14 h 74"/>
                  <a:gd name="T36" fmla="*/ 34 w 74"/>
                  <a:gd name="T37" fmla="*/ 13 h 74"/>
                  <a:gd name="T38" fmla="*/ 25 w 74"/>
                  <a:gd name="T39" fmla="*/ 16 h 74"/>
                  <a:gd name="T40" fmla="*/ 18 w 74"/>
                  <a:gd name="T41" fmla="*/ 23 h 74"/>
                  <a:gd name="T42" fmla="*/ 14 w 74"/>
                  <a:gd name="T43" fmla="*/ 31 h 74"/>
                  <a:gd name="T44" fmla="*/ 13 w 74"/>
                  <a:gd name="T45" fmla="*/ 40 h 74"/>
                  <a:gd name="T46" fmla="*/ 16 w 74"/>
                  <a:gd name="T47" fmla="*/ 49 h 74"/>
                  <a:gd name="T48" fmla="*/ 22 w 74"/>
                  <a:gd name="T49" fmla="*/ 56 h 74"/>
                  <a:gd name="T50" fmla="*/ 31 w 74"/>
                  <a:gd name="T51" fmla="*/ 61 h 74"/>
                  <a:gd name="T52" fmla="*/ 40 w 74"/>
                  <a:gd name="T53" fmla="*/ 61 h 74"/>
                  <a:gd name="T54" fmla="*/ 49 w 74"/>
                  <a:gd name="T55" fmla="*/ 58 h 74"/>
                  <a:gd name="T56" fmla="*/ 56 w 74"/>
                  <a:gd name="T57" fmla="*/ 52 h 74"/>
                  <a:gd name="T58" fmla="*/ 60 w 74"/>
                  <a:gd name="T59" fmla="*/ 43 h 74"/>
                  <a:gd name="T60" fmla="*/ 61 w 74"/>
                  <a:gd name="T61" fmla="*/ 34 h 74"/>
                  <a:gd name="T62" fmla="*/ 58 w 74"/>
                  <a:gd name="T63" fmla="*/ 25 h 74"/>
                  <a:gd name="T64" fmla="*/ 52 w 74"/>
                  <a:gd name="T65" fmla="*/ 18 h 74"/>
                  <a:gd name="T66" fmla="*/ 43 w 74"/>
                  <a:gd name="T67" fmla="*/ 1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74">
                    <a:moveTo>
                      <a:pt x="32" y="1"/>
                    </a:moveTo>
                    <a:cubicBezTo>
                      <a:pt x="37" y="0"/>
                      <a:pt x="42" y="1"/>
                      <a:pt x="46" y="2"/>
                    </a:cubicBezTo>
                    <a:cubicBezTo>
                      <a:pt x="51" y="3"/>
                      <a:pt x="55" y="5"/>
                      <a:pt x="59" y="8"/>
                    </a:cubicBezTo>
                    <a:cubicBezTo>
                      <a:pt x="63" y="11"/>
                      <a:pt x="66" y="15"/>
                      <a:pt x="69" y="19"/>
                    </a:cubicBezTo>
                    <a:cubicBezTo>
                      <a:pt x="71" y="23"/>
                      <a:pt x="72" y="27"/>
                      <a:pt x="73" y="32"/>
                    </a:cubicBezTo>
                    <a:cubicBezTo>
                      <a:pt x="74" y="37"/>
                      <a:pt x="73" y="42"/>
                      <a:pt x="72" y="47"/>
                    </a:cubicBezTo>
                    <a:cubicBezTo>
                      <a:pt x="71" y="51"/>
                      <a:pt x="69" y="56"/>
                      <a:pt x="66" y="59"/>
                    </a:cubicBezTo>
                    <a:cubicBezTo>
                      <a:pt x="63" y="63"/>
                      <a:pt x="59" y="66"/>
                      <a:pt x="55" y="69"/>
                    </a:cubicBezTo>
                    <a:cubicBezTo>
                      <a:pt x="51" y="71"/>
                      <a:pt x="47" y="73"/>
                      <a:pt x="42" y="73"/>
                    </a:cubicBezTo>
                    <a:cubicBezTo>
                      <a:pt x="37" y="74"/>
                      <a:pt x="32" y="74"/>
                      <a:pt x="28" y="72"/>
                    </a:cubicBezTo>
                    <a:cubicBezTo>
                      <a:pt x="23" y="71"/>
                      <a:pt x="19" y="69"/>
                      <a:pt x="15" y="66"/>
                    </a:cubicBezTo>
                    <a:cubicBezTo>
                      <a:pt x="11" y="63"/>
                      <a:pt x="8" y="60"/>
                      <a:pt x="5" y="56"/>
                    </a:cubicBezTo>
                    <a:cubicBezTo>
                      <a:pt x="3" y="52"/>
                      <a:pt x="2" y="47"/>
                      <a:pt x="1" y="42"/>
                    </a:cubicBezTo>
                    <a:cubicBezTo>
                      <a:pt x="0" y="37"/>
                      <a:pt x="1" y="32"/>
                      <a:pt x="2" y="28"/>
                    </a:cubicBezTo>
                    <a:cubicBezTo>
                      <a:pt x="3" y="23"/>
                      <a:pt x="5" y="19"/>
                      <a:pt x="8" y="15"/>
                    </a:cubicBezTo>
                    <a:cubicBezTo>
                      <a:pt x="11" y="11"/>
                      <a:pt x="15" y="8"/>
                      <a:pt x="19" y="6"/>
                    </a:cubicBezTo>
                    <a:cubicBezTo>
                      <a:pt x="23" y="3"/>
                      <a:pt x="27" y="2"/>
                      <a:pt x="32" y="1"/>
                    </a:cubicBezTo>
                    <a:close/>
                    <a:moveTo>
                      <a:pt x="43" y="14"/>
                    </a:moveTo>
                    <a:cubicBezTo>
                      <a:pt x="40" y="13"/>
                      <a:pt x="37" y="13"/>
                      <a:pt x="34" y="13"/>
                    </a:cubicBezTo>
                    <a:cubicBezTo>
                      <a:pt x="31" y="14"/>
                      <a:pt x="28" y="15"/>
                      <a:pt x="25" y="16"/>
                    </a:cubicBezTo>
                    <a:cubicBezTo>
                      <a:pt x="22" y="18"/>
                      <a:pt x="20" y="20"/>
                      <a:pt x="18" y="23"/>
                    </a:cubicBezTo>
                    <a:cubicBezTo>
                      <a:pt x="16" y="25"/>
                      <a:pt x="14" y="28"/>
                      <a:pt x="14" y="31"/>
                    </a:cubicBezTo>
                    <a:cubicBezTo>
                      <a:pt x="13" y="34"/>
                      <a:pt x="13" y="37"/>
                      <a:pt x="13" y="40"/>
                    </a:cubicBezTo>
                    <a:cubicBezTo>
                      <a:pt x="14" y="44"/>
                      <a:pt x="15" y="47"/>
                      <a:pt x="16" y="49"/>
                    </a:cubicBezTo>
                    <a:cubicBezTo>
                      <a:pt x="18" y="52"/>
                      <a:pt x="20" y="55"/>
                      <a:pt x="22" y="56"/>
                    </a:cubicBezTo>
                    <a:cubicBezTo>
                      <a:pt x="25" y="58"/>
                      <a:pt x="28" y="60"/>
                      <a:pt x="31" y="61"/>
                    </a:cubicBezTo>
                    <a:cubicBezTo>
                      <a:pt x="34" y="61"/>
                      <a:pt x="37" y="62"/>
                      <a:pt x="40" y="61"/>
                    </a:cubicBezTo>
                    <a:cubicBezTo>
                      <a:pt x="43" y="61"/>
                      <a:pt x="46" y="60"/>
                      <a:pt x="49" y="58"/>
                    </a:cubicBezTo>
                    <a:cubicBezTo>
                      <a:pt x="52" y="57"/>
                      <a:pt x="54" y="54"/>
                      <a:pt x="56" y="52"/>
                    </a:cubicBezTo>
                    <a:cubicBezTo>
                      <a:pt x="58" y="49"/>
                      <a:pt x="60" y="46"/>
                      <a:pt x="60" y="43"/>
                    </a:cubicBezTo>
                    <a:cubicBezTo>
                      <a:pt x="61" y="40"/>
                      <a:pt x="61" y="37"/>
                      <a:pt x="61" y="34"/>
                    </a:cubicBezTo>
                    <a:cubicBezTo>
                      <a:pt x="60" y="31"/>
                      <a:pt x="59" y="28"/>
                      <a:pt x="58" y="25"/>
                    </a:cubicBezTo>
                    <a:cubicBezTo>
                      <a:pt x="56" y="22"/>
                      <a:pt x="54" y="20"/>
                      <a:pt x="52" y="18"/>
                    </a:cubicBezTo>
                    <a:cubicBezTo>
                      <a:pt x="49" y="16"/>
                      <a:pt x="46" y="15"/>
                      <a:pt x="43" y="14"/>
                    </a:cubicBezTo>
                    <a:close/>
                  </a:path>
                </a:pathLst>
              </a:custGeom>
              <a:grpFill/>
              <a:ln>
                <a:noFill/>
              </a:ln>
            </p:spPr>
            <p:txBody>
              <a:bodyPr vert="horz" wrap="square" lIns="91440" tIns="45720" rIns="91440" bIns="45720" numCol="1" anchor="t" anchorCtr="0" compatLnSpc="1"/>
              <a:lstStyle/>
              <a:p>
                <a:endParaRPr lang="zh-CN" altLang="en-US"/>
              </a:p>
            </p:txBody>
          </p:sp>
          <p:sp>
            <p:nvSpPr>
              <p:cNvPr id="69" name="Freeform 65"/>
              <p:cNvSpPr>
                <a:spLocks noEditPoints="1"/>
              </p:cNvSpPr>
              <p:nvPr/>
            </p:nvSpPr>
            <p:spPr bwMode="auto">
              <a:xfrm>
                <a:off x="4519614" y="5043488"/>
                <a:ext cx="273050" cy="274638"/>
              </a:xfrm>
              <a:custGeom>
                <a:avLst/>
                <a:gdLst>
                  <a:gd name="T0" fmla="*/ 31 w 73"/>
                  <a:gd name="T1" fmla="*/ 1 h 73"/>
                  <a:gd name="T2" fmla="*/ 45 w 73"/>
                  <a:gd name="T3" fmla="*/ 1 h 73"/>
                  <a:gd name="T4" fmla="*/ 58 w 73"/>
                  <a:gd name="T5" fmla="*/ 8 h 73"/>
                  <a:gd name="T6" fmla="*/ 67 w 73"/>
                  <a:gd name="T7" fmla="*/ 18 h 73"/>
                  <a:gd name="T8" fmla="*/ 72 w 73"/>
                  <a:gd name="T9" fmla="*/ 32 h 73"/>
                  <a:gd name="T10" fmla="*/ 71 w 73"/>
                  <a:gd name="T11" fmla="*/ 46 h 73"/>
                  <a:gd name="T12" fmla="*/ 65 w 73"/>
                  <a:gd name="T13" fmla="*/ 58 h 73"/>
                  <a:gd name="T14" fmla="*/ 54 w 73"/>
                  <a:gd name="T15" fmla="*/ 68 h 73"/>
                  <a:gd name="T16" fmla="*/ 41 w 73"/>
                  <a:gd name="T17" fmla="*/ 72 h 73"/>
                  <a:gd name="T18" fmla="*/ 27 w 73"/>
                  <a:gd name="T19" fmla="*/ 71 h 73"/>
                  <a:gd name="T20" fmla="*/ 14 w 73"/>
                  <a:gd name="T21" fmla="*/ 65 h 73"/>
                  <a:gd name="T22" fmla="*/ 5 w 73"/>
                  <a:gd name="T23" fmla="*/ 55 h 73"/>
                  <a:gd name="T24" fmla="*/ 0 w 73"/>
                  <a:gd name="T25" fmla="*/ 41 h 73"/>
                  <a:gd name="T26" fmla="*/ 1 w 73"/>
                  <a:gd name="T27" fmla="*/ 27 h 73"/>
                  <a:gd name="T28" fmla="*/ 7 w 73"/>
                  <a:gd name="T29" fmla="*/ 14 h 73"/>
                  <a:gd name="T30" fmla="*/ 18 w 73"/>
                  <a:gd name="T31" fmla="*/ 5 h 73"/>
                  <a:gd name="T32" fmla="*/ 31 w 73"/>
                  <a:gd name="T33" fmla="*/ 1 h 73"/>
                  <a:gd name="T34" fmla="*/ 42 w 73"/>
                  <a:gd name="T35" fmla="*/ 13 h 73"/>
                  <a:gd name="T36" fmla="*/ 33 w 73"/>
                  <a:gd name="T37" fmla="*/ 13 h 73"/>
                  <a:gd name="T38" fmla="*/ 24 w 73"/>
                  <a:gd name="T39" fmla="*/ 16 h 73"/>
                  <a:gd name="T40" fmla="*/ 17 w 73"/>
                  <a:gd name="T41" fmla="*/ 22 h 73"/>
                  <a:gd name="T42" fmla="*/ 13 w 73"/>
                  <a:gd name="T43" fmla="*/ 30 h 73"/>
                  <a:gd name="T44" fmla="*/ 12 w 73"/>
                  <a:gd name="T45" fmla="*/ 40 h 73"/>
                  <a:gd name="T46" fmla="*/ 15 w 73"/>
                  <a:gd name="T47" fmla="*/ 48 h 73"/>
                  <a:gd name="T48" fmla="*/ 22 w 73"/>
                  <a:gd name="T49" fmla="*/ 55 h 73"/>
                  <a:gd name="T50" fmla="*/ 30 w 73"/>
                  <a:gd name="T51" fmla="*/ 59 h 73"/>
                  <a:gd name="T52" fmla="*/ 39 w 73"/>
                  <a:gd name="T53" fmla="*/ 60 h 73"/>
                  <a:gd name="T54" fmla="*/ 48 w 73"/>
                  <a:gd name="T55" fmla="*/ 57 h 73"/>
                  <a:gd name="T56" fmla="*/ 55 w 73"/>
                  <a:gd name="T57" fmla="*/ 51 h 73"/>
                  <a:gd name="T58" fmla="*/ 59 w 73"/>
                  <a:gd name="T59" fmla="*/ 43 h 73"/>
                  <a:gd name="T60" fmla="*/ 60 w 73"/>
                  <a:gd name="T61" fmla="*/ 33 h 73"/>
                  <a:gd name="T62" fmla="*/ 57 w 73"/>
                  <a:gd name="T63" fmla="*/ 24 h 73"/>
                  <a:gd name="T64" fmla="*/ 51 w 73"/>
                  <a:gd name="T65" fmla="*/ 17 h 73"/>
                  <a:gd name="T66" fmla="*/ 42 w 73"/>
                  <a:gd name="T67" fmla="*/ 1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3" h="73">
                    <a:moveTo>
                      <a:pt x="31" y="1"/>
                    </a:moveTo>
                    <a:cubicBezTo>
                      <a:pt x="36" y="0"/>
                      <a:pt x="41" y="0"/>
                      <a:pt x="45" y="1"/>
                    </a:cubicBezTo>
                    <a:cubicBezTo>
                      <a:pt x="50" y="3"/>
                      <a:pt x="54" y="5"/>
                      <a:pt x="58" y="8"/>
                    </a:cubicBezTo>
                    <a:cubicBezTo>
                      <a:pt x="62" y="10"/>
                      <a:pt x="65" y="14"/>
                      <a:pt x="67" y="18"/>
                    </a:cubicBezTo>
                    <a:cubicBezTo>
                      <a:pt x="70" y="22"/>
                      <a:pt x="71" y="27"/>
                      <a:pt x="72" y="32"/>
                    </a:cubicBezTo>
                    <a:cubicBezTo>
                      <a:pt x="73" y="36"/>
                      <a:pt x="72" y="41"/>
                      <a:pt x="71" y="46"/>
                    </a:cubicBezTo>
                    <a:cubicBezTo>
                      <a:pt x="70" y="50"/>
                      <a:pt x="68" y="55"/>
                      <a:pt x="65" y="58"/>
                    </a:cubicBezTo>
                    <a:cubicBezTo>
                      <a:pt x="62" y="62"/>
                      <a:pt x="58" y="65"/>
                      <a:pt x="54" y="68"/>
                    </a:cubicBezTo>
                    <a:cubicBezTo>
                      <a:pt x="50" y="70"/>
                      <a:pt x="46" y="72"/>
                      <a:pt x="41" y="72"/>
                    </a:cubicBezTo>
                    <a:cubicBezTo>
                      <a:pt x="36" y="73"/>
                      <a:pt x="31" y="73"/>
                      <a:pt x="27" y="71"/>
                    </a:cubicBezTo>
                    <a:cubicBezTo>
                      <a:pt x="22" y="70"/>
                      <a:pt x="18" y="68"/>
                      <a:pt x="14" y="65"/>
                    </a:cubicBezTo>
                    <a:cubicBezTo>
                      <a:pt x="10" y="62"/>
                      <a:pt x="7" y="59"/>
                      <a:pt x="5" y="55"/>
                    </a:cubicBezTo>
                    <a:cubicBezTo>
                      <a:pt x="3" y="51"/>
                      <a:pt x="1" y="46"/>
                      <a:pt x="0" y="41"/>
                    </a:cubicBezTo>
                    <a:cubicBezTo>
                      <a:pt x="0" y="36"/>
                      <a:pt x="0" y="32"/>
                      <a:pt x="1" y="27"/>
                    </a:cubicBezTo>
                    <a:cubicBezTo>
                      <a:pt x="2" y="23"/>
                      <a:pt x="5" y="18"/>
                      <a:pt x="7" y="14"/>
                    </a:cubicBezTo>
                    <a:cubicBezTo>
                      <a:pt x="10" y="11"/>
                      <a:pt x="14" y="8"/>
                      <a:pt x="18" y="5"/>
                    </a:cubicBezTo>
                    <a:cubicBezTo>
                      <a:pt x="22" y="3"/>
                      <a:pt x="26" y="1"/>
                      <a:pt x="31" y="1"/>
                    </a:cubicBezTo>
                    <a:close/>
                    <a:moveTo>
                      <a:pt x="42" y="13"/>
                    </a:moveTo>
                    <a:cubicBezTo>
                      <a:pt x="39" y="13"/>
                      <a:pt x="36" y="12"/>
                      <a:pt x="33" y="13"/>
                    </a:cubicBezTo>
                    <a:cubicBezTo>
                      <a:pt x="30" y="13"/>
                      <a:pt x="27" y="14"/>
                      <a:pt x="24" y="16"/>
                    </a:cubicBezTo>
                    <a:cubicBezTo>
                      <a:pt x="21" y="17"/>
                      <a:pt x="19" y="19"/>
                      <a:pt x="17" y="22"/>
                    </a:cubicBezTo>
                    <a:cubicBezTo>
                      <a:pt x="15" y="24"/>
                      <a:pt x="14" y="27"/>
                      <a:pt x="13" y="30"/>
                    </a:cubicBezTo>
                    <a:cubicBezTo>
                      <a:pt x="12" y="33"/>
                      <a:pt x="12" y="36"/>
                      <a:pt x="12" y="40"/>
                    </a:cubicBezTo>
                    <a:cubicBezTo>
                      <a:pt x="13" y="43"/>
                      <a:pt x="14" y="46"/>
                      <a:pt x="15" y="48"/>
                    </a:cubicBezTo>
                    <a:cubicBezTo>
                      <a:pt x="17" y="51"/>
                      <a:pt x="19" y="53"/>
                      <a:pt x="22" y="55"/>
                    </a:cubicBezTo>
                    <a:cubicBezTo>
                      <a:pt x="24" y="57"/>
                      <a:pt x="27" y="59"/>
                      <a:pt x="30" y="59"/>
                    </a:cubicBezTo>
                    <a:cubicBezTo>
                      <a:pt x="33" y="60"/>
                      <a:pt x="36" y="60"/>
                      <a:pt x="39" y="60"/>
                    </a:cubicBezTo>
                    <a:cubicBezTo>
                      <a:pt x="42" y="60"/>
                      <a:pt x="45" y="59"/>
                      <a:pt x="48" y="57"/>
                    </a:cubicBezTo>
                    <a:cubicBezTo>
                      <a:pt x="51" y="55"/>
                      <a:pt x="53" y="53"/>
                      <a:pt x="55" y="51"/>
                    </a:cubicBezTo>
                    <a:cubicBezTo>
                      <a:pt x="57" y="48"/>
                      <a:pt x="58" y="46"/>
                      <a:pt x="59" y="43"/>
                    </a:cubicBezTo>
                    <a:cubicBezTo>
                      <a:pt x="60" y="40"/>
                      <a:pt x="60" y="36"/>
                      <a:pt x="60" y="33"/>
                    </a:cubicBezTo>
                    <a:cubicBezTo>
                      <a:pt x="59" y="30"/>
                      <a:pt x="58" y="27"/>
                      <a:pt x="57" y="24"/>
                    </a:cubicBezTo>
                    <a:cubicBezTo>
                      <a:pt x="55" y="22"/>
                      <a:pt x="53" y="19"/>
                      <a:pt x="51" y="17"/>
                    </a:cubicBezTo>
                    <a:cubicBezTo>
                      <a:pt x="48" y="16"/>
                      <a:pt x="45" y="14"/>
                      <a:pt x="42" y="13"/>
                    </a:cubicBezTo>
                    <a:close/>
                  </a:path>
                </a:pathLst>
              </a:custGeom>
              <a:grpFill/>
              <a:ln>
                <a:noFill/>
              </a:ln>
            </p:spPr>
            <p:txBody>
              <a:bodyPr vert="horz" wrap="square" lIns="91440" tIns="45720" rIns="91440" bIns="45720" numCol="1" anchor="t" anchorCtr="0" compatLnSpc="1"/>
              <a:lstStyle/>
              <a:p>
                <a:endParaRPr lang="zh-CN" altLang="en-US"/>
              </a:p>
            </p:txBody>
          </p:sp>
          <p:sp>
            <p:nvSpPr>
              <p:cNvPr id="70" name="Freeform 66"/>
              <p:cNvSpPr/>
              <p:nvPr/>
            </p:nvSpPr>
            <p:spPr bwMode="auto">
              <a:xfrm>
                <a:off x="4613276" y="4953001"/>
                <a:ext cx="82550" cy="142875"/>
              </a:xfrm>
              <a:custGeom>
                <a:avLst/>
                <a:gdLst>
                  <a:gd name="T0" fmla="*/ 1 w 22"/>
                  <a:gd name="T1" fmla="*/ 29 h 38"/>
                  <a:gd name="T2" fmla="*/ 5 w 22"/>
                  <a:gd name="T3" fmla="*/ 37 h 38"/>
                  <a:gd name="T4" fmla="*/ 13 w 22"/>
                  <a:gd name="T5" fmla="*/ 32 h 38"/>
                  <a:gd name="T6" fmla="*/ 17 w 22"/>
                  <a:gd name="T7" fmla="*/ 20 h 38"/>
                  <a:gd name="T8" fmla="*/ 21 w 22"/>
                  <a:gd name="T9" fmla="*/ 8 h 38"/>
                  <a:gd name="T10" fmla="*/ 17 w 22"/>
                  <a:gd name="T11" fmla="*/ 1 h 38"/>
                  <a:gd name="T12" fmla="*/ 9 w 22"/>
                  <a:gd name="T13" fmla="*/ 5 h 38"/>
                  <a:gd name="T14" fmla="*/ 5 w 22"/>
                  <a:gd name="T15" fmla="*/ 17 h 38"/>
                  <a:gd name="T16" fmla="*/ 1 w 22"/>
                  <a:gd name="T17" fmla="*/ 29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 h="38">
                    <a:moveTo>
                      <a:pt x="1" y="29"/>
                    </a:moveTo>
                    <a:cubicBezTo>
                      <a:pt x="0" y="32"/>
                      <a:pt x="2" y="36"/>
                      <a:pt x="5" y="37"/>
                    </a:cubicBezTo>
                    <a:cubicBezTo>
                      <a:pt x="9" y="38"/>
                      <a:pt x="12" y="36"/>
                      <a:pt x="13" y="32"/>
                    </a:cubicBezTo>
                    <a:cubicBezTo>
                      <a:pt x="17" y="20"/>
                      <a:pt x="17" y="20"/>
                      <a:pt x="17" y="20"/>
                    </a:cubicBezTo>
                    <a:cubicBezTo>
                      <a:pt x="21" y="8"/>
                      <a:pt x="21" y="8"/>
                      <a:pt x="21" y="8"/>
                    </a:cubicBezTo>
                    <a:cubicBezTo>
                      <a:pt x="22" y="5"/>
                      <a:pt x="20" y="2"/>
                      <a:pt x="17" y="1"/>
                    </a:cubicBezTo>
                    <a:cubicBezTo>
                      <a:pt x="13" y="0"/>
                      <a:pt x="10" y="1"/>
                      <a:pt x="9" y="5"/>
                    </a:cubicBezTo>
                    <a:cubicBezTo>
                      <a:pt x="5" y="17"/>
                      <a:pt x="5" y="17"/>
                      <a:pt x="5" y="17"/>
                    </a:cubicBezTo>
                    <a:cubicBezTo>
                      <a:pt x="1" y="29"/>
                      <a:pt x="1" y="29"/>
                      <a:pt x="1" y="29"/>
                    </a:cubicBezTo>
                    <a:close/>
                  </a:path>
                </a:pathLst>
              </a:custGeom>
              <a:grpFill/>
              <a:ln>
                <a:noFill/>
              </a:ln>
            </p:spPr>
            <p:txBody>
              <a:bodyPr vert="horz" wrap="square" lIns="91440" tIns="45720" rIns="91440" bIns="45720" numCol="1" anchor="t" anchorCtr="0" compatLnSpc="1"/>
              <a:lstStyle/>
              <a:p>
                <a:endParaRPr lang="zh-CN" altLang="en-US"/>
              </a:p>
            </p:txBody>
          </p:sp>
          <p:sp>
            <p:nvSpPr>
              <p:cNvPr id="71" name="Freeform 67"/>
              <p:cNvSpPr/>
              <p:nvPr/>
            </p:nvSpPr>
            <p:spPr bwMode="auto">
              <a:xfrm>
                <a:off x="4756151" y="4818063"/>
                <a:ext cx="153988" cy="60325"/>
              </a:xfrm>
              <a:custGeom>
                <a:avLst/>
                <a:gdLst>
                  <a:gd name="T0" fmla="*/ 35 w 41"/>
                  <a:gd name="T1" fmla="*/ 13 h 16"/>
                  <a:gd name="T2" fmla="*/ 41 w 41"/>
                  <a:gd name="T3" fmla="*/ 6 h 16"/>
                  <a:gd name="T4" fmla="*/ 34 w 41"/>
                  <a:gd name="T5" fmla="*/ 1 h 16"/>
                  <a:gd name="T6" fmla="*/ 20 w 41"/>
                  <a:gd name="T7" fmla="*/ 2 h 16"/>
                  <a:gd name="T8" fmla="*/ 6 w 41"/>
                  <a:gd name="T9" fmla="*/ 3 h 16"/>
                  <a:gd name="T10" fmla="*/ 0 w 41"/>
                  <a:gd name="T11" fmla="*/ 10 h 16"/>
                  <a:gd name="T12" fmla="*/ 7 w 41"/>
                  <a:gd name="T13" fmla="*/ 16 h 16"/>
                  <a:gd name="T14" fmla="*/ 21 w 41"/>
                  <a:gd name="T15" fmla="*/ 14 h 16"/>
                  <a:gd name="T16" fmla="*/ 35 w 41"/>
                  <a:gd name="T17" fmla="*/ 13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16">
                    <a:moveTo>
                      <a:pt x="35" y="13"/>
                    </a:moveTo>
                    <a:cubicBezTo>
                      <a:pt x="39" y="13"/>
                      <a:pt x="41" y="10"/>
                      <a:pt x="41" y="6"/>
                    </a:cubicBezTo>
                    <a:cubicBezTo>
                      <a:pt x="41" y="3"/>
                      <a:pt x="38" y="0"/>
                      <a:pt x="34" y="1"/>
                    </a:cubicBezTo>
                    <a:cubicBezTo>
                      <a:pt x="20" y="2"/>
                      <a:pt x="20" y="2"/>
                      <a:pt x="20" y="2"/>
                    </a:cubicBezTo>
                    <a:cubicBezTo>
                      <a:pt x="6" y="3"/>
                      <a:pt x="6" y="3"/>
                      <a:pt x="6" y="3"/>
                    </a:cubicBezTo>
                    <a:cubicBezTo>
                      <a:pt x="2" y="4"/>
                      <a:pt x="0" y="7"/>
                      <a:pt x="0" y="10"/>
                    </a:cubicBezTo>
                    <a:cubicBezTo>
                      <a:pt x="0" y="13"/>
                      <a:pt x="3" y="16"/>
                      <a:pt x="7" y="16"/>
                    </a:cubicBezTo>
                    <a:cubicBezTo>
                      <a:pt x="21" y="14"/>
                      <a:pt x="21" y="14"/>
                      <a:pt x="21" y="14"/>
                    </a:cubicBezTo>
                    <a:cubicBezTo>
                      <a:pt x="35" y="13"/>
                      <a:pt x="35" y="13"/>
                      <a:pt x="35" y="13"/>
                    </a:cubicBezTo>
                    <a:close/>
                  </a:path>
                </a:pathLst>
              </a:custGeom>
              <a:grpFill/>
              <a:ln>
                <a:noFill/>
              </a:ln>
            </p:spPr>
            <p:txBody>
              <a:bodyPr vert="horz" wrap="square" lIns="91440" tIns="45720" rIns="91440" bIns="45720" numCol="1" anchor="t" anchorCtr="0" compatLnSpc="1"/>
              <a:lstStyle/>
              <a:p>
                <a:endParaRPr lang="zh-CN" altLang="en-US"/>
              </a:p>
            </p:txBody>
          </p:sp>
        </p:grpSp>
      </p:grpSp>
      <p:grpSp>
        <p:nvGrpSpPr>
          <p:cNvPr id="74" name="组合 113"/>
          <p:cNvGrpSpPr/>
          <p:nvPr/>
        </p:nvGrpSpPr>
        <p:grpSpPr>
          <a:xfrm>
            <a:off x="8308517" y="3490958"/>
            <a:ext cx="1149740" cy="1149740"/>
            <a:chOff x="10216718" y="3374374"/>
            <a:chExt cx="1149740" cy="1149740"/>
          </a:xfrm>
        </p:grpSpPr>
        <p:grpSp>
          <p:nvGrpSpPr>
            <p:cNvPr id="75" name="组合 39"/>
            <p:cNvGrpSpPr/>
            <p:nvPr/>
          </p:nvGrpSpPr>
          <p:grpSpPr>
            <a:xfrm>
              <a:off x="10216718" y="3374374"/>
              <a:ext cx="1149740" cy="1149740"/>
              <a:chOff x="304800" y="673100"/>
              <a:chExt cx="4000500" cy="4000500"/>
            </a:xfrm>
            <a:effectLst>
              <a:outerShdw blurRad="444500" dist="254000" dir="8100000" algn="tr" rotWithShape="0">
                <a:prstClr val="black">
                  <a:alpha val="50000"/>
                </a:prstClr>
              </a:outerShdw>
            </a:effectLst>
          </p:grpSpPr>
          <p:sp>
            <p:nvSpPr>
              <p:cNvPr id="86" name="同心圆 1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latin typeface="+mj-ea"/>
                  <a:ea typeface="+mj-ea"/>
                </a:endParaRPr>
              </a:p>
            </p:txBody>
          </p:sp>
          <p:sp>
            <p:nvSpPr>
              <p:cNvPr id="87" name="椭圆 86"/>
              <p:cNvSpPr/>
              <p:nvPr/>
            </p:nvSpPr>
            <p:spPr>
              <a:xfrm>
                <a:off x="392110" y="760411"/>
                <a:ext cx="3825875" cy="3825875"/>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latin typeface="+mj-ea"/>
                  <a:ea typeface="+mj-ea"/>
                </a:endParaRPr>
              </a:p>
            </p:txBody>
          </p:sp>
        </p:grpSp>
        <p:grpSp>
          <p:nvGrpSpPr>
            <p:cNvPr id="76" name="组合 79"/>
            <p:cNvGrpSpPr/>
            <p:nvPr/>
          </p:nvGrpSpPr>
          <p:grpSpPr>
            <a:xfrm>
              <a:off x="10411057" y="3549667"/>
              <a:ext cx="704850" cy="747713"/>
              <a:chOff x="8301039" y="2560638"/>
              <a:chExt cx="704850" cy="747713"/>
            </a:xfrm>
            <a:solidFill>
              <a:srgbClr val="7766FF"/>
            </a:solidFill>
          </p:grpSpPr>
          <p:sp>
            <p:nvSpPr>
              <p:cNvPr id="77" name="Freeform 175"/>
              <p:cNvSpPr/>
              <p:nvPr/>
            </p:nvSpPr>
            <p:spPr bwMode="auto">
              <a:xfrm>
                <a:off x="8408989" y="3135313"/>
                <a:ext cx="173038" cy="173038"/>
              </a:xfrm>
              <a:custGeom>
                <a:avLst/>
                <a:gdLst>
                  <a:gd name="T0" fmla="*/ 33 w 46"/>
                  <a:gd name="T1" fmla="*/ 41 h 46"/>
                  <a:gd name="T2" fmla="*/ 5 w 46"/>
                  <a:gd name="T3" fmla="*/ 33 h 46"/>
                  <a:gd name="T4" fmla="*/ 13 w 46"/>
                  <a:gd name="T5" fmla="*/ 5 h 46"/>
                  <a:gd name="T6" fmla="*/ 41 w 46"/>
                  <a:gd name="T7" fmla="*/ 13 h 46"/>
                  <a:gd name="T8" fmla="*/ 33 w 46"/>
                  <a:gd name="T9" fmla="*/ 41 h 46"/>
                </a:gdLst>
                <a:ahLst/>
                <a:cxnLst>
                  <a:cxn ang="0">
                    <a:pos x="T0" y="T1"/>
                  </a:cxn>
                  <a:cxn ang="0">
                    <a:pos x="T2" y="T3"/>
                  </a:cxn>
                  <a:cxn ang="0">
                    <a:pos x="T4" y="T5"/>
                  </a:cxn>
                  <a:cxn ang="0">
                    <a:pos x="T6" y="T7"/>
                  </a:cxn>
                  <a:cxn ang="0">
                    <a:pos x="T8" y="T9"/>
                  </a:cxn>
                </a:cxnLst>
                <a:rect l="0" t="0" r="r" b="b"/>
                <a:pathLst>
                  <a:path w="46" h="46">
                    <a:moveTo>
                      <a:pt x="33" y="41"/>
                    </a:moveTo>
                    <a:cubicBezTo>
                      <a:pt x="24" y="46"/>
                      <a:pt x="11" y="43"/>
                      <a:pt x="5" y="33"/>
                    </a:cubicBezTo>
                    <a:cubicBezTo>
                      <a:pt x="0" y="23"/>
                      <a:pt x="3" y="11"/>
                      <a:pt x="13" y="5"/>
                    </a:cubicBezTo>
                    <a:cubicBezTo>
                      <a:pt x="23" y="0"/>
                      <a:pt x="35" y="3"/>
                      <a:pt x="41" y="13"/>
                    </a:cubicBezTo>
                    <a:cubicBezTo>
                      <a:pt x="46" y="22"/>
                      <a:pt x="43" y="35"/>
                      <a:pt x="33" y="41"/>
                    </a:cubicBezTo>
                    <a:close/>
                  </a:path>
                </a:pathLst>
              </a:custGeom>
              <a:grpFill/>
              <a:ln>
                <a:noFill/>
              </a:ln>
            </p:spPr>
            <p:txBody>
              <a:bodyPr vert="horz" wrap="square" lIns="91440" tIns="45720" rIns="91440" bIns="45720" numCol="1" anchor="t" anchorCtr="0" compatLnSpc="1"/>
              <a:lstStyle/>
              <a:p>
                <a:endParaRPr lang="zh-CN" altLang="en-US"/>
              </a:p>
            </p:txBody>
          </p:sp>
          <p:grpSp>
            <p:nvGrpSpPr>
              <p:cNvPr id="78" name="组合 81"/>
              <p:cNvGrpSpPr/>
              <p:nvPr/>
            </p:nvGrpSpPr>
            <p:grpSpPr>
              <a:xfrm>
                <a:off x="8301039" y="2560638"/>
                <a:ext cx="704850" cy="701676"/>
                <a:chOff x="8301039" y="2560638"/>
                <a:chExt cx="704850" cy="701676"/>
              </a:xfrm>
              <a:grpFill/>
            </p:grpSpPr>
            <p:sp>
              <p:nvSpPr>
                <p:cNvPr id="79" name="Freeform 172"/>
                <p:cNvSpPr>
                  <a:spLocks noEditPoints="1"/>
                </p:cNvSpPr>
                <p:nvPr/>
              </p:nvSpPr>
              <p:spPr bwMode="auto">
                <a:xfrm>
                  <a:off x="8394701" y="2703513"/>
                  <a:ext cx="360363" cy="473075"/>
                </a:xfrm>
                <a:custGeom>
                  <a:avLst/>
                  <a:gdLst>
                    <a:gd name="T0" fmla="*/ 51 w 96"/>
                    <a:gd name="T1" fmla="*/ 102 h 126"/>
                    <a:gd name="T2" fmla="*/ 48 w 96"/>
                    <a:gd name="T3" fmla="*/ 95 h 126"/>
                    <a:gd name="T4" fmla="*/ 41 w 96"/>
                    <a:gd name="T5" fmla="*/ 97 h 126"/>
                    <a:gd name="T6" fmla="*/ 31 w 96"/>
                    <a:gd name="T7" fmla="*/ 117 h 126"/>
                    <a:gd name="T8" fmla="*/ 33 w 96"/>
                    <a:gd name="T9" fmla="*/ 125 h 126"/>
                    <a:gd name="T10" fmla="*/ 41 w 96"/>
                    <a:gd name="T11" fmla="*/ 122 h 126"/>
                    <a:gd name="T12" fmla="*/ 51 w 96"/>
                    <a:gd name="T13" fmla="*/ 102 h 126"/>
                    <a:gd name="T14" fmla="*/ 13 w 96"/>
                    <a:gd name="T15" fmla="*/ 122 h 126"/>
                    <a:gd name="T16" fmla="*/ 21 w 96"/>
                    <a:gd name="T17" fmla="*/ 125 h 126"/>
                    <a:gd name="T18" fmla="*/ 24 w 96"/>
                    <a:gd name="T19" fmla="*/ 117 h 126"/>
                    <a:gd name="T20" fmla="*/ 12 w 96"/>
                    <a:gd name="T21" fmla="*/ 90 h 126"/>
                    <a:gd name="T22" fmla="*/ 4 w 96"/>
                    <a:gd name="T23" fmla="*/ 87 h 126"/>
                    <a:gd name="T24" fmla="*/ 1 w 96"/>
                    <a:gd name="T25" fmla="*/ 95 h 126"/>
                    <a:gd name="T26" fmla="*/ 13 w 96"/>
                    <a:gd name="T27" fmla="*/ 122 h 126"/>
                    <a:gd name="T28" fmla="*/ 10 w 96"/>
                    <a:gd name="T29" fmla="*/ 56 h 126"/>
                    <a:gd name="T30" fmla="*/ 9 w 96"/>
                    <a:gd name="T31" fmla="*/ 65 h 126"/>
                    <a:gd name="T32" fmla="*/ 18 w 96"/>
                    <a:gd name="T33" fmla="*/ 65 h 126"/>
                    <a:gd name="T34" fmla="*/ 81 w 96"/>
                    <a:gd name="T35" fmla="*/ 14 h 126"/>
                    <a:gd name="T36" fmla="*/ 81 w 96"/>
                    <a:gd name="T37" fmla="*/ 14 h 126"/>
                    <a:gd name="T38" fmla="*/ 60 w 96"/>
                    <a:gd name="T39" fmla="*/ 58 h 126"/>
                    <a:gd name="T40" fmla="*/ 63 w 96"/>
                    <a:gd name="T41" fmla="*/ 66 h 126"/>
                    <a:gd name="T42" fmla="*/ 70 w 96"/>
                    <a:gd name="T43" fmla="*/ 63 h 126"/>
                    <a:gd name="T44" fmla="*/ 94 w 96"/>
                    <a:gd name="T45" fmla="*/ 15 h 126"/>
                    <a:gd name="T46" fmla="*/ 94 w 96"/>
                    <a:gd name="T47" fmla="*/ 15 h 126"/>
                    <a:gd name="T48" fmla="*/ 92 w 96"/>
                    <a:gd name="T49" fmla="*/ 7 h 126"/>
                    <a:gd name="T50" fmla="*/ 89 w 96"/>
                    <a:gd name="T51" fmla="*/ 5 h 126"/>
                    <a:gd name="T52" fmla="*/ 86 w 96"/>
                    <a:gd name="T53" fmla="*/ 2 h 126"/>
                    <a:gd name="T54" fmla="*/ 80 w 96"/>
                    <a:gd name="T55" fmla="*/ 1 h 126"/>
                    <a:gd name="T56" fmla="*/ 77 w 96"/>
                    <a:gd name="T57" fmla="*/ 2 h 126"/>
                    <a:gd name="T58" fmla="*/ 10 w 96"/>
                    <a:gd name="T59" fmla="*/ 56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6" h="126">
                      <a:moveTo>
                        <a:pt x="51" y="102"/>
                      </a:moveTo>
                      <a:cubicBezTo>
                        <a:pt x="52" y="99"/>
                        <a:pt x="51" y="96"/>
                        <a:pt x="48" y="95"/>
                      </a:cubicBezTo>
                      <a:cubicBezTo>
                        <a:pt x="46" y="93"/>
                        <a:pt x="42" y="94"/>
                        <a:pt x="41" y="97"/>
                      </a:cubicBezTo>
                      <a:cubicBezTo>
                        <a:pt x="31" y="117"/>
                        <a:pt x="31" y="117"/>
                        <a:pt x="31" y="117"/>
                      </a:cubicBezTo>
                      <a:cubicBezTo>
                        <a:pt x="29" y="120"/>
                        <a:pt x="31" y="123"/>
                        <a:pt x="33" y="125"/>
                      </a:cubicBezTo>
                      <a:cubicBezTo>
                        <a:pt x="36" y="126"/>
                        <a:pt x="40" y="125"/>
                        <a:pt x="41" y="122"/>
                      </a:cubicBezTo>
                      <a:cubicBezTo>
                        <a:pt x="51" y="102"/>
                        <a:pt x="51" y="102"/>
                        <a:pt x="51" y="102"/>
                      </a:cubicBezTo>
                      <a:close/>
                      <a:moveTo>
                        <a:pt x="13" y="122"/>
                      </a:moveTo>
                      <a:cubicBezTo>
                        <a:pt x="15" y="125"/>
                        <a:pt x="18" y="126"/>
                        <a:pt x="21" y="125"/>
                      </a:cubicBezTo>
                      <a:cubicBezTo>
                        <a:pt x="24" y="123"/>
                        <a:pt x="25" y="120"/>
                        <a:pt x="24" y="117"/>
                      </a:cubicBezTo>
                      <a:cubicBezTo>
                        <a:pt x="12" y="90"/>
                        <a:pt x="12" y="90"/>
                        <a:pt x="12" y="90"/>
                      </a:cubicBezTo>
                      <a:cubicBezTo>
                        <a:pt x="10" y="87"/>
                        <a:pt x="7" y="86"/>
                        <a:pt x="4" y="87"/>
                      </a:cubicBezTo>
                      <a:cubicBezTo>
                        <a:pt x="1" y="88"/>
                        <a:pt x="0" y="92"/>
                        <a:pt x="1" y="95"/>
                      </a:cubicBezTo>
                      <a:cubicBezTo>
                        <a:pt x="13" y="122"/>
                        <a:pt x="13" y="122"/>
                        <a:pt x="13" y="122"/>
                      </a:cubicBezTo>
                      <a:close/>
                      <a:moveTo>
                        <a:pt x="10" y="56"/>
                      </a:moveTo>
                      <a:cubicBezTo>
                        <a:pt x="8" y="58"/>
                        <a:pt x="7" y="62"/>
                        <a:pt x="9" y="65"/>
                      </a:cubicBezTo>
                      <a:cubicBezTo>
                        <a:pt x="11" y="67"/>
                        <a:pt x="15" y="67"/>
                        <a:pt x="18" y="65"/>
                      </a:cubicBezTo>
                      <a:cubicBezTo>
                        <a:pt x="81" y="14"/>
                        <a:pt x="81" y="14"/>
                        <a:pt x="81" y="14"/>
                      </a:cubicBezTo>
                      <a:cubicBezTo>
                        <a:pt x="81" y="14"/>
                        <a:pt x="82" y="14"/>
                        <a:pt x="81" y="14"/>
                      </a:cubicBezTo>
                      <a:cubicBezTo>
                        <a:pt x="60" y="58"/>
                        <a:pt x="60" y="58"/>
                        <a:pt x="60" y="58"/>
                      </a:cubicBezTo>
                      <a:cubicBezTo>
                        <a:pt x="59" y="61"/>
                        <a:pt x="60" y="64"/>
                        <a:pt x="63" y="66"/>
                      </a:cubicBezTo>
                      <a:cubicBezTo>
                        <a:pt x="66" y="67"/>
                        <a:pt x="69" y="66"/>
                        <a:pt x="70" y="63"/>
                      </a:cubicBezTo>
                      <a:cubicBezTo>
                        <a:pt x="94" y="15"/>
                        <a:pt x="94" y="15"/>
                        <a:pt x="94" y="15"/>
                      </a:cubicBezTo>
                      <a:cubicBezTo>
                        <a:pt x="94" y="15"/>
                        <a:pt x="94" y="15"/>
                        <a:pt x="94" y="15"/>
                      </a:cubicBezTo>
                      <a:cubicBezTo>
                        <a:pt x="96" y="12"/>
                        <a:pt x="95" y="9"/>
                        <a:pt x="92" y="7"/>
                      </a:cubicBezTo>
                      <a:cubicBezTo>
                        <a:pt x="91" y="6"/>
                        <a:pt x="90" y="6"/>
                        <a:pt x="89" y="5"/>
                      </a:cubicBezTo>
                      <a:cubicBezTo>
                        <a:pt x="88" y="4"/>
                        <a:pt x="87" y="3"/>
                        <a:pt x="86" y="2"/>
                      </a:cubicBezTo>
                      <a:cubicBezTo>
                        <a:pt x="85" y="0"/>
                        <a:pt x="82" y="0"/>
                        <a:pt x="80" y="1"/>
                      </a:cubicBezTo>
                      <a:cubicBezTo>
                        <a:pt x="78" y="1"/>
                        <a:pt x="78" y="2"/>
                        <a:pt x="77" y="2"/>
                      </a:cubicBezTo>
                      <a:cubicBezTo>
                        <a:pt x="10" y="56"/>
                        <a:pt x="10" y="56"/>
                        <a:pt x="10" y="56"/>
                      </a:cubicBezTo>
                      <a:close/>
                    </a:path>
                  </a:pathLst>
                </a:custGeom>
                <a:grpFill/>
                <a:ln>
                  <a:noFill/>
                </a:ln>
              </p:spPr>
              <p:txBody>
                <a:bodyPr vert="horz" wrap="square" lIns="91440" tIns="45720" rIns="91440" bIns="45720" numCol="1" anchor="t" anchorCtr="0" compatLnSpc="1"/>
                <a:lstStyle/>
                <a:p>
                  <a:endParaRPr lang="zh-CN" altLang="en-US"/>
                </a:p>
              </p:txBody>
            </p:sp>
            <p:sp>
              <p:nvSpPr>
                <p:cNvPr id="80" name="Freeform 173"/>
                <p:cNvSpPr>
                  <a:spLocks noEditPoints="1"/>
                </p:cNvSpPr>
                <p:nvPr/>
              </p:nvSpPr>
              <p:spPr bwMode="auto">
                <a:xfrm>
                  <a:off x="8435976" y="2725738"/>
                  <a:ext cx="498475" cy="450850"/>
                </a:xfrm>
                <a:custGeom>
                  <a:avLst/>
                  <a:gdLst>
                    <a:gd name="T0" fmla="*/ 100 w 133"/>
                    <a:gd name="T1" fmla="*/ 5 h 120"/>
                    <a:gd name="T2" fmla="*/ 93 w 133"/>
                    <a:gd name="T3" fmla="*/ 2 h 120"/>
                    <a:gd name="T4" fmla="*/ 89 w 133"/>
                    <a:gd name="T5" fmla="*/ 9 h 120"/>
                    <a:gd name="T6" fmla="*/ 121 w 133"/>
                    <a:gd name="T7" fmla="*/ 102 h 120"/>
                    <a:gd name="T8" fmla="*/ 128 w 133"/>
                    <a:gd name="T9" fmla="*/ 105 h 120"/>
                    <a:gd name="T10" fmla="*/ 132 w 133"/>
                    <a:gd name="T11" fmla="*/ 98 h 120"/>
                    <a:gd name="T12" fmla="*/ 100 w 133"/>
                    <a:gd name="T13" fmla="*/ 5 h 120"/>
                    <a:gd name="T14" fmla="*/ 108 w 133"/>
                    <a:gd name="T15" fmla="*/ 118 h 120"/>
                    <a:gd name="T16" fmla="*/ 115 w 133"/>
                    <a:gd name="T17" fmla="*/ 115 h 120"/>
                    <a:gd name="T18" fmla="*/ 112 w 133"/>
                    <a:gd name="T19" fmla="*/ 107 h 120"/>
                    <a:gd name="T20" fmla="*/ 58 w 133"/>
                    <a:gd name="T21" fmla="*/ 88 h 120"/>
                    <a:gd name="T22" fmla="*/ 50 w 133"/>
                    <a:gd name="T23" fmla="*/ 91 h 120"/>
                    <a:gd name="T24" fmla="*/ 54 w 133"/>
                    <a:gd name="T25" fmla="*/ 98 h 120"/>
                    <a:gd name="T26" fmla="*/ 108 w 133"/>
                    <a:gd name="T27" fmla="*/ 118 h 120"/>
                    <a:gd name="T28" fmla="*/ 22 w 133"/>
                    <a:gd name="T29" fmla="*/ 87 h 120"/>
                    <a:gd name="T30" fmla="*/ 29 w 133"/>
                    <a:gd name="T31" fmla="*/ 83 h 120"/>
                    <a:gd name="T32" fmla="*/ 26 w 133"/>
                    <a:gd name="T33" fmla="*/ 76 h 120"/>
                    <a:gd name="T34" fmla="*/ 8 w 133"/>
                    <a:gd name="T35" fmla="*/ 69 h 120"/>
                    <a:gd name="T36" fmla="*/ 1 w 133"/>
                    <a:gd name="T37" fmla="*/ 73 h 120"/>
                    <a:gd name="T38" fmla="*/ 4 w 133"/>
                    <a:gd name="T39" fmla="*/ 80 h 120"/>
                    <a:gd name="T40" fmla="*/ 22 w 133"/>
                    <a:gd name="T41" fmla="*/ 87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3" h="120">
                      <a:moveTo>
                        <a:pt x="100" y="5"/>
                      </a:moveTo>
                      <a:cubicBezTo>
                        <a:pt x="99" y="2"/>
                        <a:pt x="96" y="0"/>
                        <a:pt x="93" y="2"/>
                      </a:cubicBezTo>
                      <a:cubicBezTo>
                        <a:pt x="90" y="3"/>
                        <a:pt x="88" y="6"/>
                        <a:pt x="89" y="9"/>
                      </a:cubicBezTo>
                      <a:cubicBezTo>
                        <a:pt x="121" y="102"/>
                        <a:pt x="121" y="102"/>
                        <a:pt x="121" y="102"/>
                      </a:cubicBezTo>
                      <a:cubicBezTo>
                        <a:pt x="122" y="105"/>
                        <a:pt x="125" y="106"/>
                        <a:pt x="128" y="105"/>
                      </a:cubicBezTo>
                      <a:cubicBezTo>
                        <a:pt x="131" y="104"/>
                        <a:pt x="133" y="101"/>
                        <a:pt x="132" y="98"/>
                      </a:cubicBezTo>
                      <a:cubicBezTo>
                        <a:pt x="100" y="5"/>
                        <a:pt x="100" y="5"/>
                        <a:pt x="100" y="5"/>
                      </a:cubicBezTo>
                      <a:close/>
                      <a:moveTo>
                        <a:pt x="108" y="118"/>
                      </a:moveTo>
                      <a:cubicBezTo>
                        <a:pt x="111" y="120"/>
                        <a:pt x="114" y="118"/>
                        <a:pt x="115" y="115"/>
                      </a:cubicBezTo>
                      <a:cubicBezTo>
                        <a:pt x="116" y="112"/>
                        <a:pt x="115" y="109"/>
                        <a:pt x="112" y="107"/>
                      </a:cubicBezTo>
                      <a:cubicBezTo>
                        <a:pt x="58" y="88"/>
                        <a:pt x="58" y="88"/>
                        <a:pt x="58" y="88"/>
                      </a:cubicBezTo>
                      <a:cubicBezTo>
                        <a:pt x="55" y="86"/>
                        <a:pt x="51" y="88"/>
                        <a:pt x="50" y="91"/>
                      </a:cubicBezTo>
                      <a:cubicBezTo>
                        <a:pt x="49" y="94"/>
                        <a:pt x="51" y="97"/>
                        <a:pt x="54" y="98"/>
                      </a:cubicBezTo>
                      <a:cubicBezTo>
                        <a:pt x="108" y="118"/>
                        <a:pt x="108" y="118"/>
                        <a:pt x="108" y="118"/>
                      </a:cubicBezTo>
                      <a:close/>
                      <a:moveTo>
                        <a:pt x="22" y="87"/>
                      </a:moveTo>
                      <a:cubicBezTo>
                        <a:pt x="25" y="88"/>
                        <a:pt x="28" y="86"/>
                        <a:pt x="29" y="83"/>
                      </a:cubicBezTo>
                      <a:cubicBezTo>
                        <a:pt x="30" y="80"/>
                        <a:pt x="29" y="77"/>
                        <a:pt x="26" y="76"/>
                      </a:cubicBezTo>
                      <a:cubicBezTo>
                        <a:pt x="8" y="69"/>
                        <a:pt x="8" y="69"/>
                        <a:pt x="8" y="69"/>
                      </a:cubicBezTo>
                      <a:cubicBezTo>
                        <a:pt x="5" y="68"/>
                        <a:pt x="2" y="70"/>
                        <a:pt x="1" y="73"/>
                      </a:cubicBezTo>
                      <a:cubicBezTo>
                        <a:pt x="0" y="76"/>
                        <a:pt x="1" y="79"/>
                        <a:pt x="4" y="80"/>
                      </a:cubicBezTo>
                      <a:cubicBezTo>
                        <a:pt x="22" y="87"/>
                        <a:pt x="22" y="87"/>
                        <a:pt x="22" y="87"/>
                      </a:cubicBezTo>
                      <a:close/>
                    </a:path>
                  </a:pathLst>
                </a:custGeom>
                <a:grpFill/>
                <a:ln>
                  <a:noFill/>
                </a:ln>
              </p:spPr>
              <p:txBody>
                <a:bodyPr vert="horz" wrap="square" lIns="91440" tIns="45720" rIns="91440" bIns="45720" numCol="1" anchor="t" anchorCtr="0" compatLnSpc="1"/>
                <a:lstStyle/>
                <a:p>
                  <a:endParaRPr lang="zh-CN" altLang="en-US"/>
                </a:p>
              </p:txBody>
            </p:sp>
            <p:sp>
              <p:nvSpPr>
                <p:cNvPr id="81" name="Freeform 174"/>
                <p:cNvSpPr/>
                <p:nvPr/>
              </p:nvSpPr>
              <p:spPr bwMode="auto">
                <a:xfrm>
                  <a:off x="8548689" y="3168651"/>
                  <a:ext cx="319088" cy="68263"/>
                </a:xfrm>
                <a:custGeom>
                  <a:avLst/>
                  <a:gdLst>
                    <a:gd name="T0" fmla="*/ 79 w 85"/>
                    <a:gd name="T1" fmla="*/ 12 h 18"/>
                    <a:gd name="T2" fmla="*/ 85 w 85"/>
                    <a:gd name="T3" fmla="*/ 5 h 18"/>
                    <a:gd name="T4" fmla="*/ 78 w 85"/>
                    <a:gd name="T5" fmla="*/ 0 h 18"/>
                    <a:gd name="T6" fmla="*/ 6 w 85"/>
                    <a:gd name="T7" fmla="*/ 6 h 18"/>
                    <a:gd name="T8" fmla="*/ 0 w 85"/>
                    <a:gd name="T9" fmla="*/ 13 h 18"/>
                    <a:gd name="T10" fmla="*/ 7 w 85"/>
                    <a:gd name="T11" fmla="*/ 18 h 18"/>
                    <a:gd name="T12" fmla="*/ 79 w 85"/>
                    <a:gd name="T13" fmla="*/ 12 h 18"/>
                  </a:gdLst>
                  <a:ahLst/>
                  <a:cxnLst>
                    <a:cxn ang="0">
                      <a:pos x="T0" y="T1"/>
                    </a:cxn>
                    <a:cxn ang="0">
                      <a:pos x="T2" y="T3"/>
                    </a:cxn>
                    <a:cxn ang="0">
                      <a:pos x="T4" y="T5"/>
                    </a:cxn>
                    <a:cxn ang="0">
                      <a:pos x="T6" y="T7"/>
                    </a:cxn>
                    <a:cxn ang="0">
                      <a:pos x="T8" y="T9"/>
                    </a:cxn>
                    <a:cxn ang="0">
                      <a:pos x="T10" y="T11"/>
                    </a:cxn>
                    <a:cxn ang="0">
                      <a:pos x="T12" y="T13"/>
                    </a:cxn>
                  </a:cxnLst>
                  <a:rect l="0" t="0" r="r" b="b"/>
                  <a:pathLst>
                    <a:path w="85" h="18">
                      <a:moveTo>
                        <a:pt x="79" y="12"/>
                      </a:moveTo>
                      <a:cubicBezTo>
                        <a:pt x="83" y="11"/>
                        <a:pt x="85" y="9"/>
                        <a:pt x="85" y="5"/>
                      </a:cubicBezTo>
                      <a:cubicBezTo>
                        <a:pt x="84" y="2"/>
                        <a:pt x="82" y="0"/>
                        <a:pt x="78" y="0"/>
                      </a:cubicBezTo>
                      <a:cubicBezTo>
                        <a:pt x="6" y="6"/>
                        <a:pt x="6" y="6"/>
                        <a:pt x="6" y="6"/>
                      </a:cubicBezTo>
                      <a:cubicBezTo>
                        <a:pt x="3" y="7"/>
                        <a:pt x="0" y="9"/>
                        <a:pt x="0" y="13"/>
                      </a:cubicBezTo>
                      <a:cubicBezTo>
                        <a:pt x="1" y="16"/>
                        <a:pt x="4" y="18"/>
                        <a:pt x="7" y="18"/>
                      </a:cubicBezTo>
                      <a:cubicBezTo>
                        <a:pt x="79" y="12"/>
                        <a:pt x="79" y="12"/>
                        <a:pt x="79" y="12"/>
                      </a:cubicBezTo>
                      <a:close/>
                    </a:path>
                  </a:pathLst>
                </a:custGeom>
                <a:grpFill/>
                <a:ln>
                  <a:noFill/>
                </a:ln>
              </p:spPr>
              <p:txBody>
                <a:bodyPr vert="horz" wrap="square" lIns="91440" tIns="45720" rIns="91440" bIns="45720" numCol="1" anchor="t" anchorCtr="0" compatLnSpc="1"/>
                <a:lstStyle/>
                <a:p>
                  <a:endParaRPr lang="zh-CN" altLang="en-US"/>
                </a:p>
              </p:txBody>
            </p:sp>
            <p:sp>
              <p:nvSpPr>
                <p:cNvPr id="82" name="Freeform 176"/>
                <p:cNvSpPr/>
                <p:nvPr/>
              </p:nvSpPr>
              <p:spPr bwMode="auto">
                <a:xfrm>
                  <a:off x="8301039" y="2890838"/>
                  <a:ext cx="171450" cy="176213"/>
                </a:xfrm>
                <a:custGeom>
                  <a:avLst/>
                  <a:gdLst>
                    <a:gd name="T0" fmla="*/ 33 w 46"/>
                    <a:gd name="T1" fmla="*/ 41 h 47"/>
                    <a:gd name="T2" fmla="*/ 6 w 46"/>
                    <a:gd name="T3" fmla="*/ 34 h 47"/>
                    <a:gd name="T4" fmla="*/ 13 w 46"/>
                    <a:gd name="T5" fmla="*/ 6 h 47"/>
                    <a:gd name="T6" fmla="*/ 41 w 46"/>
                    <a:gd name="T7" fmla="*/ 13 h 47"/>
                    <a:gd name="T8" fmla="*/ 33 w 46"/>
                    <a:gd name="T9" fmla="*/ 41 h 47"/>
                  </a:gdLst>
                  <a:ahLst/>
                  <a:cxnLst>
                    <a:cxn ang="0">
                      <a:pos x="T0" y="T1"/>
                    </a:cxn>
                    <a:cxn ang="0">
                      <a:pos x="T2" y="T3"/>
                    </a:cxn>
                    <a:cxn ang="0">
                      <a:pos x="T4" y="T5"/>
                    </a:cxn>
                    <a:cxn ang="0">
                      <a:pos x="T6" y="T7"/>
                    </a:cxn>
                    <a:cxn ang="0">
                      <a:pos x="T8" y="T9"/>
                    </a:cxn>
                  </a:cxnLst>
                  <a:rect l="0" t="0" r="r" b="b"/>
                  <a:pathLst>
                    <a:path w="46" h="47">
                      <a:moveTo>
                        <a:pt x="33" y="41"/>
                      </a:moveTo>
                      <a:cubicBezTo>
                        <a:pt x="24" y="47"/>
                        <a:pt x="11" y="44"/>
                        <a:pt x="6" y="34"/>
                      </a:cubicBezTo>
                      <a:cubicBezTo>
                        <a:pt x="0" y="24"/>
                        <a:pt x="3" y="12"/>
                        <a:pt x="13" y="6"/>
                      </a:cubicBezTo>
                      <a:cubicBezTo>
                        <a:pt x="23" y="0"/>
                        <a:pt x="35" y="4"/>
                        <a:pt x="41" y="13"/>
                      </a:cubicBezTo>
                      <a:cubicBezTo>
                        <a:pt x="46" y="23"/>
                        <a:pt x="43" y="36"/>
                        <a:pt x="33" y="41"/>
                      </a:cubicBezTo>
                      <a:close/>
                    </a:path>
                  </a:pathLst>
                </a:custGeom>
                <a:grpFill/>
                <a:ln>
                  <a:noFill/>
                </a:ln>
              </p:spPr>
              <p:txBody>
                <a:bodyPr vert="horz" wrap="square" lIns="91440" tIns="45720" rIns="91440" bIns="45720" numCol="1" anchor="t" anchorCtr="0" compatLnSpc="1"/>
                <a:lstStyle/>
                <a:p>
                  <a:endParaRPr lang="zh-CN" altLang="en-US"/>
                </a:p>
              </p:txBody>
            </p:sp>
            <p:sp>
              <p:nvSpPr>
                <p:cNvPr id="83" name="Freeform 177"/>
                <p:cNvSpPr/>
                <p:nvPr/>
              </p:nvSpPr>
              <p:spPr bwMode="auto">
                <a:xfrm>
                  <a:off x="8832851" y="3089276"/>
                  <a:ext cx="173038" cy="173038"/>
                </a:xfrm>
                <a:custGeom>
                  <a:avLst/>
                  <a:gdLst>
                    <a:gd name="T0" fmla="*/ 33 w 46"/>
                    <a:gd name="T1" fmla="*/ 41 h 46"/>
                    <a:gd name="T2" fmla="*/ 5 w 46"/>
                    <a:gd name="T3" fmla="*/ 33 h 46"/>
                    <a:gd name="T4" fmla="*/ 13 w 46"/>
                    <a:gd name="T5" fmla="*/ 5 h 46"/>
                    <a:gd name="T6" fmla="*/ 40 w 46"/>
                    <a:gd name="T7" fmla="*/ 13 h 46"/>
                    <a:gd name="T8" fmla="*/ 33 w 46"/>
                    <a:gd name="T9" fmla="*/ 41 h 46"/>
                  </a:gdLst>
                  <a:ahLst/>
                  <a:cxnLst>
                    <a:cxn ang="0">
                      <a:pos x="T0" y="T1"/>
                    </a:cxn>
                    <a:cxn ang="0">
                      <a:pos x="T2" y="T3"/>
                    </a:cxn>
                    <a:cxn ang="0">
                      <a:pos x="T4" y="T5"/>
                    </a:cxn>
                    <a:cxn ang="0">
                      <a:pos x="T6" y="T7"/>
                    </a:cxn>
                    <a:cxn ang="0">
                      <a:pos x="T8" y="T9"/>
                    </a:cxn>
                  </a:cxnLst>
                  <a:rect l="0" t="0" r="r" b="b"/>
                  <a:pathLst>
                    <a:path w="46" h="46">
                      <a:moveTo>
                        <a:pt x="33" y="41"/>
                      </a:moveTo>
                      <a:cubicBezTo>
                        <a:pt x="23" y="46"/>
                        <a:pt x="11" y="43"/>
                        <a:pt x="5" y="33"/>
                      </a:cubicBezTo>
                      <a:cubicBezTo>
                        <a:pt x="0" y="23"/>
                        <a:pt x="3" y="11"/>
                        <a:pt x="13" y="5"/>
                      </a:cubicBezTo>
                      <a:cubicBezTo>
                        <a:pt x="22" y="0"/>
                        <a:pt x="35" y="3"/>
                        <a:pt x="40" y="13"/>
                      </a:cubicBezTo>
                      <a:cubicBezTo>
                        <a:pt x="46" y="23"/>
                        <a:pt x="43" y="35"/>
                        <a:pt x="33" y="41"/>
                      </a:cubicBezTo>
                      <a:close/>
                    </a:path>
                  </a:pathLst>
                </a:custGeom>
                <a:grpFill/>
                <a:ln>
                  <a:noFill/>
                </a:ln>
              </p:spPr>
              <p:txBody>
                <a:bodyPr vert="horz" wrap="square" lIns="91440" tIns="45720" rIns="91440" bIns="45720" numCol="1" anchor="t" anchorCtr="0" compatLnSpc="1"/>
                <a:lstStyle/>
                <a:p>
                  <a:endParaRPr lang="zh-CN" altLang="en-US"/>
                </a:p>
              </p:txBody>
            </p:sp>
            <p:sp>
              <p:nvSpPr>
                <p:cNvPr id="84" name="Freeform 178"/>
                <p:cNvSpPr>
                  <a:spLocks noEditPoints="1"/>
                </p:cNvSpPr>
                <p:nvPr/>
              </p:nvSpPr>
              <p:spPr bwMode="auto">
                <a:xfrm>
                  <a:off x="8653464" y="2560638"/>
                  <a:ext cx="217488" cy="220663"/>
                </a:xfrm>
                <a:custGeom>
                  <a:avLst/>
                  <a:gdLst>
                    <a:gd name="T0" fmla="*/ 6 w 58"/>
                    <a:gd name="T1" fmla="*/ 44 h 59"/>
                    <a:gd name="T2" fmla="*/ 8 w 58"/>
                    <a:gd name="T3" fmla="*/ 13 h 59"/>
                    <a:gd name="T4" fmla="*/ 37 w 58"/>
                    <a:gd name="T5" fmla="*/ 3 h 59"/>
                    <a:gd name="T6" fmla="*/ 57 w 58"/>
                    <a:gd name="T7" fmla="*/ 26 h 59"/>
                    <a:gd name="T8" fmla="*/ 57 w 58"/>
                    <a:gd name="T9" fmla="*/ 37 h 59"/>
                    <a:gd name="T10" fmla="*/ 34 w 58"/>
                    <a:gd name="T11" fmla="*/ 57 h 59"/>
                    <a:gd name="T12" fmla="*/ 6 w 58"/>
                    <a:gd name="T13" fmla="*/ 44 h 59"/>
                    <a:gd name="T14" fmla="*/ 32 w 58"/>
                    <a:gd name="T15" fmla="*/ 46 h 59"/>
                    <a:gd name="T16" fmla="*/ 46 w 58"/>
                    <a:gd name="T17" fmla="*/ 34 h 59"/>
                    <a:gd name="T18" fmla="*/ 46 w 58"/>
                    <a:gd name="T19" fmla="*/ 27 h 59"/>
                    <a:gd name="T20" fmla="*/ 44 w 58"/>
                    <a:gd name="T21" fmla="*/ 21 h 59"/>
                    <a:gd name="T22" fmla="*/ 34 w 58"/>
                    <a:gd name="T23" fmla="*/ 14 h 59"/>
                    <a:gd name="T24" fmla="*/ 17 w 58"/>
                    <a:gd name="T25" fmla="*/ 20 h 59"/>
                    <a:gd name="T26" fmla="*/ 16 w 58"/>
                    <a:gd name="T27" fmla="*/ 38 h 59"/>
                    <a:gd name="T28" fmla="*/ 32 w 58"/>
                    <a:gd name="T29" fmla="*/ 46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8" h="59">
                      <a:moveTo>
                        <a:pt x="6" y="44"/>
                      </a:moveTo>
                      <a:cubicBezTo>
                        <a:pt x="0" y="34"/>
                        <a:pt x="1" y="22"/>
                        <a:pt x="8" y="13"/>
                      </a:cubicBezTo>
                      <a:cubicBezTo>
                        <a:pt x="14" y="4"/>
                        <a:pt x="26" y="0"/>
                        <a:pt x="37" y="3"/>
                      </a:cubicBezTo>
                      <a:cubicBezTo>
                        <a:pt x="48" y="6"/>
                        <a:pt x="56" y="15"/>
                        <a:pt x="57" y="26"/>
                      </a:cubicBezTo>
                      <a:cubicBezTo>
                        <a:pt x="58" y="29"/>
                        <a:pt x="58" y="33"/>
                        <a:pt x="57" y="37"/>
                      </a:cubicBezTo>
                      <a:cubicBezTo>
                        <a:pt x="54" y="47"/>
                        <a:pt x="45" y="56"/>
                        <a:pt x="34" y="57"/>
                      </a:cubicBezTo>
                      <a:cubicBezTo>
                        <a:pt x="23" y="59"/>
                        <a:pt x="12" y="54"/>
                        <a:pt x="6" y="44"/>
                      </a:cubicBezTo>
                      <a:close/>
                      <a:moveTo>
                        <a:pt x="32" y="46"/>
                      </a:moveTo>
                      <a:cubicBezTo>
                        <a:pt x="39" y="45"/>
                        <a:pt x="44" y="40"/>
                        <a:pt x="46" y="34"/>
                      </a:cubicBezTo>
                      <a:cubicBezTo>
                        <a:pt x="46" y="32"/>
                        <a:pt x="46" y="29"/>
                        <a:pt x="46" y="27"/>
                      </a:cubicBezTo>
                      <a:cubicBezTo>
                        <a:pt x="46" y="25"/>
                        <a:pt x="45" y="23"/>
                        <a:pt x="44" y="21"/>
                      </a:cubicBezTo>
                      <a:cubicBezTo>
                        <a:pt x="42" y="18"/>
                        <a:pt x="38" y="15"/>
                        <a:pt x="34" y="14"/>
                      </a:cubicBezTo>
                      <a:cubicBezTo>
                        <a:pt x="28" y="13"/>
                        <a:pt x="21" y="15"/>
                        <a:pt x="17" y="20"/>
                      </a:cubicBezTo>
                      <a:cubicBezTo>
                        <a:pt x="13" y="25"/>
                        <a:pt x="13" y="33"/>
                        <a:pt x="16" y="38"/>
                      </a:cubicBezTo>
                      <a:cubicBezTo>
                        <a:pt x="19" y="44"/>
                        <a:pt x="26" y="47"/>
                        <a:pt x="32" y="46"/>
                      </a:cubicBezTo>
                      <a:close/>
                    </a:path>
                  </a:pathLst>
                </a:custGeom>
                <a:grpFill/>
                <a:ln>
                  <a:noFill/>
                </a:ln>
              </p:spPr>
              <p:txBody>
                <a:bodyPr vert="horz" wrap="square" lIns="91440" tIns="45720" rIns="91440" bIns="45720" numCol="1" anchor="t" anchorCtr="0" compatLnSpc="1"/>
                <a:lstStyle/>
                <a:p>
                  <a:endParaRPr lang="zh-CN" altLang="en-US"/>
                </a:p>
              </p:txBody>
            </p:sp>
            <p:sp>
              <p:nvSpPr>
                <p:cNvPr id="85" name="Freeform 179"/>
                <p:cNvSpPr>
                  <a:spLocks noEditPoints="1"/>
                </p:cNvSpPr>
                <p:nvPr/>
              </p:nvSpPr>
              <p:spPr bwMode="auto">
                <a:xfrm>
                  <a:off x="8491539" y="2890838"/>
                  <a:ext cx="217488" cy="222250"/>
                </a:xfrm>
                <a:custGeom>
                  <a:avLst/>
                  <a:gdLst>
                    <a:gd name="T0" fmla="*/ 6 w 58"/>
                    <a:gd name="T1" fmla="*/ 44 h 59"/>
                    <a:gd name="T2" fmla="*/ 7 w 58"/>
                    <a:gd name="T3" fmla="*/ 13 h 59"/>
                    <a:gd name="T4" fmla="*/ 36 w 58"/>
                    <a:gd name="T5" fmla="*/ 3 h 59"/>
                    <a:gd name="T6" fmla="*/ 57 w 58"/>
                    <a:gd name="T7" fmla="*/ 26 h 59"/>
                    <a:gd name="T8" fmla="*/ 57 w 58"/>
                    <a:gd name="T9" fmla="*/ 37 h 59"/>
                    <a:gd name="T10" fmla="*/ 34 w 58"/>
                    <a:gd name="T11" fmla="*/ 58 h 59"/>
                    <a:gd name="T12" fmla="*/ 6 w 58"/>
                    <a:gd name="T13" fmla="*/ 44 h 59"/>
                    <a:gd name="T14" fmla="*/ 32 w 58"/>
                    <a:gd name="T15" fmla="*/ 46 h 59"/>
                    <a:gd name="T16" fmla="*/ 45 w 58"/>
                    <a:gd name="T17" fmla="*/ 34 h 59"/>
                    <a:gd name="T18" fmla="*/ 46 w 58"/>
                    <a:gd name="T19" fmla="*/ 28 h 59"/>
                    <a:gd name="T20" fmla="*/ 43 w 58"/>
                    <a:gd name="T21" fmla="*/ 22 h 59"/>
                    <a:gd name="T22" fmla="*/ 33 w 58"/>
                    <a:gd name="T23" fmla="*/ 14 h 59"/>
                    <a:gd name="T24" fmla="*/ 17 w 58"/>
                    <a:gd name="T25" fmla="*/ 20 h 59"/>
                    <a:gd name="T26" fmla="*/ 16 w 58"/>
                    <a:gd name="T27" fmla="*/ 38 h 59"/>
                    <a:gd name="T28" fmla="*/ 32 w 58"/>
                    <a:gd name="T29" fmla="*/ 46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8" h="59">
                      <a:moveTo>
                        <a:pt x="6" y="44"/>
                      </a:moveTo>
                      <a:cubicBezTo>
                        <a:pt x="0" y="35"/>
                        <a:pt x="0" y="23"/>
                        <a:pt x="7" y="13"/>
                      </a:cubicBezTo>
                      <a:cubicBezTo>
                        <a:pt x="14" y="4"/>
                        <a:pt x="25" y="0"/>
                        <a:pt x="36" y="3"/>
                      </a:cubicBezTo>
                      <a:cubicBezTo>
                        <a:pt x="47" y="6"/>
                        <a:pt x="55" y="15"/>
                        <a:pt x="57" y="26"/>
                      </a:cubicBezTo>
                      <a:cubicBezTo>
                        <a:pt x="58" y="29"/>
                        <a:pt x="57" y="33"/>
                        <a:pt x="57" y="37"/>
                      </a:cubicBezTo>
                      <a:cubicBezTo>
                        <a:pt x="54" y="48"/>
                        <a:pt x="45" y="56"/>
                        <a:pt x="34" y="58"/>
                      </a:cubicBezTo>
                      <a:cubicBezTo>
                        <a:pt x="22" y="59"/>
                        <a:pt x="11" y="54"/>
                        <a:pt x="6" y="44"/>
                      </a:cubicBezTo>
                      <a:close/>
                      <a:moveTo>
                        <a:pt x="32" y="46"/>
                      </a:moveTo>
                      <a:cubicBezTo>
                        <a:pt x="38" y="45"/>
                        <a:pt x="44" y="40"/>
                        <a:pt x="45" y="34"/>
                      </a:cubicBezTo>
                      <a:cubicBezTo>
                        <a:pt x="46" y="32"/>
                        <a:pt x="46" y="30"/>
                        <a:pt x="46" y="28"/>
                      </a:cubicBezTo>
                      <a:cubicBezTo>
                        <a:pt x="45" y="26"/>
                        <a:pt x="44" y="24"/>
                        <a:pt x="43" y="22"/>
                      </a:cubicBezTo>
                      <a:cubicBezTo>
                        <a:pt x="41" y="18"/>
                        <a:pt x="38" y="15"/>
                        <a:pt x="33" y="14"/>
                      </a:cubicBezTo>
                      <a:cubicBezTo>
                        <a:pt x="27" y="13"/>
                        <a:pt x="20" y="15"/>
                        <a:pt x="17" y="20"/>
                      </a:cubicBezTo>
                      <a:cubicBezTo>
                        <a:pt x="13" y="26"/>
                        <a:pt x="12" y="33"/>
                        <a:pt x="16" y="38"/>
                      </a:cubicBezTo>
                      <a:cubicBezTo>
                        <a:pt x="19" y="44"/>
                        <a:pt x="25" y="47"/>
                        <a:pt x="32" y="46"/>
                      </a:cubicBezTo>
                      <a:close/>
                    </a:path>
                  </a:pathLst>
                </a:custGeom>
                <a:grpFill/>
                <a:ln>
                  <a:noFill/>
                </a:ln>
              </p:spPr>
              <p:txBody>
                <a:bodyPr vert="horz" wrap="square" lIns="91440" tIns="45720" rIns="91440" bIns="45720" numCol="1" anchor="t" anchorCtr="0" compatLnSpc="1"/>
                <a:lstStyle/>
                <a:p>
                  <a:endParaRPr lang="zh-CN" altLang="en-US"/>
                </a:p>
              </p:txBody>
            </p:sp>
          </p:grpSp>
        </p:grpSp>
      </p:grpSp>
      <p:grpSp>
        <p:nvGrpSpPr>
          <p:cNvPr id="88" name="组合 112"/>
          <p:cNvGrpSpPr/>
          <p:nvPr/>
        </p:nvGrpSpPr>
        <p:grpSpPr>
          <a:xfrm>
            <a:off x="7758741" y="4868724"/>
            <a:ext cx="1149740" cy="1149740"/>
            <a:chOff x="9666942" y="4752140"/>
            <a:chExt cx="1149740" cy="1149740"/>
          </a:xfrm>
        </p:grpSpPr>
        <p:grpSp>
          <p:nvGrpSpPr>
            <p:cNvPr id="89" name="组合 42"/>
            <p:cNvGrpSpPr/>
            <p:nvPr/>
          </p:nvGrpSpPr>
          <p:grpSpPr>
            <a:xfrm>
              <a:off x="9666942" y="4752140"/>
              <a:ext cx="1149740" cy="1149740"/>
              <a:chOff x="304800" y="673100"/>
              <a:chExt cx="4000500" cy="4000500"/>
            </a:xfrm>
            <a:effectLst>
              <a:outerShdw blurRad="444500" dist="254000" dir="8100000" algn="tr" rotWithShape="0">
                <a:prstClr val="black">
                  <a:alpha val="50000"/>
                </a:prstClr>
              </a:outerShdw>
            </a:effectLst>
          </p:grpSpPr>
          <p:sp>
            <p:nvSpPr>
              <p:cNvPr id="96" name="同心圆 17"/>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mj-ea"/>
                  <a:ea typeface="+mj-ea"/>
                </a:endParaRPr>
              </a:p>
            </p:txBody>
          </p:sp>
          <p:sp>
            <p:nvSpPr>
              <p:cNvPr id="97" name="椭圆 96"/>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grpSp>
        <p:grpSp>
          <p:nvGrpSpPr>
            <p:cNvPr id="90" name="组合 89"/>
            <p:cNvGrpSpPr/>
            <p:nvPr/>
          </p:nvGrpSpPr>
          <p:grpSpPr>
            <a:xfrm>
              <a:off x="9836206" y="5031830"/>
              <a:ext cx="731838" cy="668338"/>
              <a:chOff x="9544051" y="1527176"/>
              <a:chExt cx="731838" cy="668338"/>
            </a:xfrm>
            <a:solidFill>
              <a:srgbClr val="7766FF"/>
            </a:solidFill>
          </p:grpSpPr>
          <p:sp>
            <p:nvSpPr>
              <p:cNvPr id="91" name="Freeform 230"/>
              <p:cNvSpPr>
                <a:spLocks noEditPoints="1"/>
              </p:cNvSpPr>
              <p:nvPr/>
            </p:nvSpPr>
            <p:spPr bwMode="auto">
              <a:xfrm>
                <a:off x="9667876" y="1527176"/>
                <a:ext cx="495300" cy="668338"/>
              </a:xfrm>
              <a:custGeom>
                <a:avLst/>
                <a:gdLst>
                  <a:gd name="T0" fmla="*/ 20 w 132"/>
                  <a:gd name="T1" fmla="*/ 121 h 178"/>
                  <a:gd name="T2" fmla="*/ 18 w 132"/>
                  <a:gd name="T3" fmla="*/ 116 h 178"/>
                  <a:gd name="T4" fmla="*/ 13 w 132"/>
                  <a:gd name="T5" fmla="*/ 118 h 178"/>
                  <a:gd name="T6" fmla="*/ 1 w 132"/>
                  <a:gd name="T7" fmla="*/ 159 h 178"/>
                  <a:gd name="T8" fmla="*/ 9 w 132"/>
                  <a:gd name="T9" fmla="*/ 176 h 178"/>
                  <a:gd name="T10" fmla="*/ 34 w 132"/>
                  <a:gd name="T11" fmla="*/ 168 h 178"/>
                  <a:gd name="T12" fmla="*/ 69 w 132"/>
                  <a:gd name="T13" fmla="*/ 135 h 178"/>
                  <a:gd name="T14" fmla="*/ 107 w 132"/>
                  <a:gd name="T15" fmla="*/ 82 h 178"/>
                  <a:gd name="T16" fmla="*/ 129 w 132"/>
                  <a:gd name="T17" fmla="*/ 39 h 178"/>
                  <a:gd name="T18" fmla="*/ 126 w 132"/>
                  <a:gd name="T19" fmla="*/ 34 h 178"/>
                  <a:gd name="T20" fmla="*/ 121 w 132"/>
                  <a:gd name="T21" fmla="*/ 36 h 178"/>
                  <a:gd name="T22" fmla="*/ 100 w 132"/>
                  <a:gd name="T23" fmla="*/ 78 h 178"/>
                  <a:gd name="T24" fmla="*/ 62 w 132"/>
                  <a:gd name="T25" fmla="*/ 129 h 178"/>
                  <a:gd name="T26" fmla="*/ 30 w 132"/>
                  <a:gd name="T27" fmla="*/ 161 h 178"/>
                  <a:gd name="T28" fmla="*/ 12 w 132"/>
                  <a:gd name="T29" fmla="*/ 168 h 178"/>
                  <a:gd name="T30" fmla="*/ 9 w 132"/>
                  <a:gd name="T31" fmla="*/ 159 h 178"/>
                  <a:gd name="T32" fmla="*/ 20 w 132"/>
                  <a:gd name="T33" fmla="*/ 121 h 178"/>
                  <a:gd name="T34" fmla="*/ 123 w 132"/>
                  <a:gd name="T35" fmla="*/ 16 h 178"/>
                  <a:gd name="T36" fmla="*/ 128 w 132"/>
                  <a:gd name="T37" fmla="*/ 19 h 178"/>
                  <a:gd name="T38" fmla="*/ 131 w 132"/>
                  <a:gd name="T39" fmla="*/ 14 h 178"/>
                  <a:gd name="T40" fmla="*/ 129 w 132"/>
                  <a:gd name="T41" fmla="*/ 8 h 178"/>
                  <a:gd name="T42" fmla="*/ 125 w 132"/>
                  <a:gd name="T43" fmla="*/ 4 h 178"/>
                  <a:gd name="T44" fmla="*/ 102 w 132"/>
                  <a:gd name="T45" fmla="*/ 7 h 178"/>
                  <a:gd name="T46" fmla="*/ 69 w 132"/>
                  <a:gd name="T47" fmla="*/ 36 h 178"/>
                  <a:gd name="T48" fmla="*/ 69 w 132"/>
                  <a:gd name="T49" fmla="*/ 41 h 178"/>
                  <a:gd name="T50" fmla="*/ 74 w 132"/>
                  <a:gd name="T51" fmla="*/ 41 h 178"/>
                  <a:gd name="T52" fmla="*/ 106 w 132"/>
                  <a:gd name="T53" fmla="*/ 13 h 178"/>
                  <a:gd name="T54" fmla="*/ 120 w 132"/>
                  <a:gd name="T55" fmla="*/ 10 h 178"/>
                  <a:gd name="T56" fmla="*/ 122 w 132"/>
                  <a:gd name="T57" fmla="*/ 13 h 178"/>
                  <a:gd name="T58" fmla="*/ 123 w 132"/>
                  <a:gd name="T59" fmla="*/ 16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32" h="178">
                    <a:moveTo>
                      <a:pt x="20" y="121"/>
                    </a:moveTo>
                    <a:cubicBezTo>
                      <a:pt x="21" y="119"/>
                      <a:pt x="20" y="117"/>
                      <a:pt x="18" y="116"/>
                    </a:cubicBezTo>
                    <a:cubicBezTo>
                      <a:pt x="16" y="115"/>
                      <a:pt x="13" y="116"/>
                      <a:pt x="13" y="118"/>
                    </a:cubicBezTo>
                    <a:cubicBezTo>
                      <a:pt x="5" y="138"/>
                      <a:pt x="2" y="150"/>
                      <a:pt x="1" y="159"/>
                    </a:cubicBezTo>
                    <a:cubicBezTo>
                      <a:pt x="0" y="169"/>
                      <a:pt x="3" y="174"/>
                      <a:pt x="9" y="176"/>
                    </a:cubicBezTo>
                    <a:cubicBezTo>
                      <a:pt x="16" y="178"/>
                      <a:pt x="25" y="175"/>
                      <a:pt x="34" y="168"/>
                    </a:cubicBezTo>
                    <a:cubicBezTo>
                      <a:pt x="45" y="160"/>
                      <a:pt x="57" y="148"/>
                      <a:pt x="69" y="135"/>
                    </a:cubicBezTo>
                    <a:cubicBezTo>
                      <a:pt x="75" y="128"/>
                      <a:pt x="92" y="106"/>
                      <a:pt x="107" y="82"/>
                    </a:cubicBezTo>
                    <a:cubicBezTo>
                      <a:pt x="116" y="68"/>
                      <a:pt x="124" y="52"/>
                      <a:pt x="129" y="39"/>
                    </a:cubicBezTo>
                    <a:cubicBezTo>
                      <a:pt x="129" y="37"/>
                      <a:pt x="128" y="34"/>
                      <a:pt x="126" y="34"/>
                    </a:cubicBezTo>
                    <a:cubicBezTo>
                      <a:pt x="124" y="33"/>
                      <a:pt x="122" y="34"/>
                      <a:pt x="121" y="36"/>
                    </a:cubicBezTo>
                    <a:cubicBezTo>
                      <a:pt x="117" y="49"/>
                      <a:pt x="109" y="64"/>
                      <a:pt x="100" y="78"/>
                    </a:cubicBezTo>
                    <a:cubicBezTo>
                      <a:pt x="86" y="101"/>
                      <a:pt x="68" y="122"/>
                      <a:pt x="62" y="129"/>
                    </a:cubicBezTo>
                    <a:cubicBezTo>
                      <a:pt x="51" y="142"/>
                      <a:pt x="40" y="154"/>
                      <a:pt x="30" y="161"/>
                    </a:cubicBezTo>
                    <a:cubicBezTo>
                      <a:pt x="22" y="167"/>
                      <a:pt x="16" y="170"/>
                      <a:pt x="12" y="168"/>
                    </a:cubicBezTo>
                    <a:cubicBezTo>
                      <a:pt x="10" y="168"/>
                      <a:pt x="9" y="165"/>
                      <a:pt x="9" y="159"/>
                    </a:cubicBezTo>
                    <a:cubicBezTo>
                      <a:pt x="10" y="152"/>
                      <a:pt x="13" y="140"/>
                      <a:pt x="20" y="121"/>
                    </a:cubicBezTo>
                    <a:close/>
                    <a:moveTo>
                      <a:pt x="123" y="16"/>
                    </a:moveTo>
                    <a:cubicBezTo>
                      <a:pt x="124" y="18"/>
                      <a:pt x="126" y="19"/>
                      <a:pt x="128" y="19"/>
                    </a:cubicBezTo>
                    <a:cubicBezTo>
                      <a:pt x="130" y="18"/>
                      <a:pt x="132" y="16"/>
                      <a:pt x="131" y="14"/>
                    </a:cubicBezTo>
                    <a:cubicBezTo>
                      <a:pt x="131" y="12"/>
                      <a:pt x="130" y="10"/>
                      <a:pt x="129" y="8"/>
                    </a:cubicBezTo>
                    <a:cubicBezTo>
                      <a:pt x="128" y="7"/>
                      <a:pt x="127" y="5"/>
                      <a:pt x="125" y="4"/>
                    </a:cubicBezTo>
                    <a:cubicBezTo>
                      <a:pt x="120" y="0"/>
                      <a:pt x="113" y="0"/>
                      <a:pt x="102" y="7"/>
                    </a:cubicBezTo>
                    <a:cubicBezTo>
                      <a:pt x="93" y="12"/>
                      <a:pt x="82" y="21"/>
                      <a:pt x="69" y="36"/>
                    </a:cubicBezTo>
                    <a:cubicBezTo>
                      <a:pt x="67" y="37"/>
                      <a:pt x="67" y="40"/>
                      <a:pt x="69" y="41"/>
                    </a:cubicBezTo>
                    <a:cubicBezTo>
                      <a:pt x="70" y="43"/>
                      <a:pt x="73" y="43"/>
                      <a:pt x="74" y="41"/>
                    </a:cubicBezTo>
                    <a:cubicBezTo>
                      <a:pt x="88" y="27"/>
                      <a:pt x="98" y="18"/>
                      <a:pt x="106" y="13"/>
                    </a:cubicBezTo>
                    <a:cubicBezTo>
                      <a:pt x="113" y="9"/>
                      <a:pt x="118" y="8"/>
                      <a:pt x="120" y="10"/>
                    </a:cubicBezTo>
                    <a:cubicBezTo>
                      <a:pt x="121" y="11"/>
                      <a:pt x="121" y="12"/>
                      <a:pt x="122" y="13"/>
                    </a:cubicBezTo>
                    <a:cubicBezTo>
                      <a:pt x="122" y="14"/>
                      <a:pt x="123" y="15"/>
                      <a:pt x="123" y="16"/>
                    </a:cubicBezTo>
                    <a:close/>
                  </a:path>
                </a:pathLst>
              </a:custGeom>
              <a:grpFill/>
              <a:ln>
                <a:noFill/>
              </a:ln>
            </p:spPr>
            <p:txBody>
              <a:bodyPr vert="horz" wrap="square" lIns="91440" tIns="45720" rIns="91440" bIns="45720" numCol="1" anchor="t" anchorCtr="0" compatLnSpc="1"/>
              <a:lstStyle/>
              <a:p>
                <a:endParaRPr lang="zh-CN" altLang="en-US"/>
              </a:p>
            </p:txBody>
          </p:sp>
          <p:sp>
            <p:nvSpPr>
              <p:cNvPr id="92" name="Freeform 231"/>
              <p:cNvSpPr>
                <a:spLocks noEditPoints="1"/>
              </p:cNvSpPr>
              <p:nvPr/>
            </p:nvSpPr>
            <p:spPr bwMode="auto">
              <a:xfrm>
                <a:off x="9544051" y="1752601"/>
                <a:ext cx="731838" cy="206375"/>
              </a:xfrm>
              <a:custGeom>
                <a:avLst/>
                <a:gdLst>
                  <a:gd name="T0" fmla="*/ 146 w 195"/>
                  <a:gd name="T1" fmla="*/ 7 h 55"/>
                  <a:gd name="T2" fmla="*/ 141 w 195"/>
                  <a:gd name="T3" fmla="*/ 10 h 55"/>
                  <a:gd name="T4" fmla="*/ 143 w 195"/>
                  <a:gd name="T5" fmla="*/ 15 h 55"/>
                  <a:gd name="T6" fmla="*/ 184 w 195"/>
                  <a:gd name="T7" fmla="*/ 31 h 55"/>
                  <a:gd name="T8" fmla="*/ 187 w 195"/>
                  <a:gd name="T9" fmla="*/ 34 h 55"/>
                  <a:gd name="T10" fmla="*/ 184 w 195"/>
                  <a:gd name="T11" fmla="*/ 37 h 55"/>
                  <a:gd name="T12" fmla="*/ 154 w 195"/>
                  <a:gd name="T13" fmla="*/ 45 h 55"/>
                  <a:gd name="T14" fmla="*/ 115 w 195"/>
                  <a:gd name="T15" fmla="*/ 47 h 55"/>
                  <a:gd name="T16" fmla="*/ 69 w 195"/>
                  <a:gd name="T17" fmla="*/ 43 h 55"/>
                  <a:gd name="T18" fmla="*/ 64 w 195"/>
                  <a:gd name="T19" fmla="*/ 46 h 55"/>
                  <a:gd name="T20" fmla="*/ 68 w 195"/>
                  <a:gd name="T21" fmla="*/ 51 h 55"/>
                  <a:gd name="T22" fmla="*/ 115 w 195"/>
                  <a:gd name="T23" fmla="*/ 55 h 55"/>
                  <a:gd name="T24" fmla="*/ 155 w 195"/>
                  <a:gd name="T25" fmla="*/ 53 h 55"/>
                  <a:gd name="T26" fmla="*/ 188 w 195"/>
                  <a:gd name="T27" fmla="*/ 44 h 55"/>
                  <a:gd name="T28" fmla="*/ 195 w 195"/>
                  <a:gd name="T29" fmla="*/ 35 h 55"/>
                  <a:gd name="T30" fmla="*/ 190 w 195"/>
                  <a:gd name="T31" fmla="*/ 25 h 55"/>
                  <a:gd name="T32" fmla="*/ 146 w 195"/>
                  <a:gd name="T33" fmla="*/ 7 h 55"/>
                  <a:gd name="T34" fmla="*/ 40 w 195"/>
                  <a:gd name="T35" fmla="*/ 45 h 55"/>
                  <a:gd name="T36" fmla="*/ 45 w 195"/>
                  <a:gd name="T37" fmla="*/ 42 h 55"/>
                  <a:gd name="T38" fmla="*/ 41 w 195"/>
                  <a:gd name="T39" fmla="*/ 37 h 55"/>
                  <a:gd name="T40" fmla="*/ 11 w 195"/>
                  <a:gd name="T41" fmla="*/ 27 h 55"/>
                  <a:gd name="T42" fmla="*/ 9 w 195"/>
                  <a:gd name="T43" fmla="*/ 24 h 55"/>
                  <a:gd name="T44" fmla="*/ 11 w 195"/>
                  <a:gd name="T45" fmla="*/ 21 h 55"/>
                  <a:gd name="T46" fmla="*/ 55 w 195"/>
                  <a:gd name="T47" fmla="*/ 8 h 55"/>
                  <a:gd name="T48" fmla="*/ 59 w 195"/>
                  <a:gd name="T49" fmla="*/ 3 h 55"/>
                  <a:gd name="T50" fmla="*/ 54 w 195"/>
                  <a:gd name="T51" fmla="*/ 0 h 55"/>
                  <a:gd name="T52" fmla="*/ 7 w 195"/>
                  <a:gd name="T53" fmla="*/ 14 h 55"/>
                  <a:gd name="T54" fmla="*/ 1 w 195"/>
                  <a:gd name="T55" fmla="*/ 24 h 55"/>
                  <a:gd name="T56" fmla="*/ 6 w 195"/>
                  <a:gd name="T57" fmla="*/ 33 h 55"/>
                  <a:gd name="T58" fmla="*/ 40 w 195"/>
                  <a:gd name="T59" fmla="*/ 4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95" h="55">
                    <a:moveTo>
                      <a:pt x="146" y="7"/>
                    </a:moveTo>
                    <a:cubicBezTo>
                      <a:pt x="143" y="7"/>
                      <a:pt x="141" y="8"/>
                      <a:pt x="141" y="10"/>
                    </a:cubicBezTo>
                    <a:cubicBezTo>
                      <a:pt x="140" y="12"/>
                      <a:pt x="141" y="15"/>
                      <a:pt x="143" y="15"/>
                    </a:cubicBezTo>
                    <a:cubicBezTo>
                      <a:pt x="166" y="21"/>
                      <a:pt x="179" y="27"/>
                      <a:pt x="184" y="31"/>
                    </a:cubicBezTo>
                    <a:cubicBezTo>
                      <a:pt x="186" y="33"/>
                      <a:pt x="187" y="34"/>
                      <a:pt x="187" y="34"/>
                    </a:cubicBezTo>
                    <a:cubicBezTo>
                      <a:pt x="187" y="35"/>
                      <a:pt x="186" y="36"/>
                      <a:pt x="184" y="37"/>
                    </a:cubicBezTo>
                    <a:cubicBezTo>
                      <a:pt x="178" y="40"/>
                      <a:pt x="167" y="43"/>
                      <a:pt x="154" y="45"/>
                    </a:cubicBezTo>
                    <a:cubicBezTo>
                      <a:pt x="142" y="47"/>
                      <a:pt x="128" y="47"/>
                      <a:pt x="115" y="47"/>
                    </a:cubicBezTo>
                    <a:cubicBezTo>
                      <a:pt x="99" y="47"/>
                      <a:pt x="84" y="45"/>
                      <a:pt x="69" y="43"/>
                    </a:cubicBezTo>
                    <a:cubicBezTo>
                      <a:pt x="67" y="42"/>
                      <a:pt x="65" y="44"/>
                      <a:pt x="64" y="46"/>
                    </a:cubicBezTo>
                    <a:cubicBezTo>
                      <a:pt x="64" y="48"/>
                      <a:pt x="65" y="50"/>
                      <a:pt x="68" y="51"/>
                    </a:cubicBezTo>
                    <a:cubicBezTo>
                      <a:pt x="83" y="53"/>
                      <a:pt x="99" y="55"/>
                      <a:pt x="115" y="55"/>
                    </a:cubicBezTo>
                    <a:cubicBezTo>
                      <a:pt x="129" y="55"/>
                      <a:pt x="143" y="55"/>
                      <a:pt x="155" y="53"/>
                    </a:cubicBezTo>
                    <a:cubicBezTo>
                      <a:pt x="169" y="51"/>
                      <a:pt x="181" y="48"/>
                      <a:pt x="188" y="44"/>
                    </a:cubicBezTo>
                    <a:cubicBezTo>
                      <a:pt x="192" y="41"/>
                      <a:pt x="194" y="39"/>
                      <a:pt x="195" y="35"/>
                    </a:cubicBezTo>
                    <a:cubicBezTo>
                      <a:pt x="195" y="32"/>
                      <a:pt x="194" y="28"/>
                      <a:pt x="190" y="25"/>
                    </a:cubicBezTo>
                    <a:cubicBezTo>
                      <a:pt x="183" y="20"/>
                      <a:pt x="170" y="14"/>
                      <a:pt x="146" y="7"/>
                    </a:cubicBezTo>
                    <a:close/>
                    <a:moveTo>
                      <a:pt x="40" y="45"/>
                    </a:moveTo>
                    <a:cubicBezTo>
                      <a:pt x="42" y="46"/>
                      <a:pt x="44" y="44"/>
                      <a:pt x="45" y="42"/>
                    </a:cubicBezTo>
                    <a:cubicBezTo>
                      <a:pt x="45" y="40"/>
                      <a:pt x="44" y="38"/>
                      <a:pt x="41" y="37"/>
                    </a:cubicBezTo>
                    <a:cubicBezTo>
                      <a:pt x="28" y="34"/>
                      <a:pt x="17" y="31"/>
                      <a:pt x="11" y="27"/>
                    </a:cubicBezTo>
                    <a:cubicBezTo>
                      <a:pt x="10" y="26"/>
                      <a:pt x="9" y="25"/>
                      <a:pt x="9" y="24"/>
                    </a:cubicBezTo>
                    <a:cubicBezTo>
                      <a:pt x="9" y="23"/>
                      <a:pt x="9" y="22"/>
                      <a:pt x="11" y="21"/>
                    </a:cubicBezTo>
                    <a:cubicBezTo>
                      <a:pt x="17" y="17"/>
                      <a:pt x="31" y="13"/>
                      <a:pt x="55" y="8"/>
                    </a:cubicBezTo>
                    <a:cubicBezTo>
                      <a:pt x="58" y="8"/>
                      <a:pt x="59" y="6"/>
                      <a:pt x="59" y="3"/>
                    </a:cubicBezTo>
                    <a:cubicBezTo>
                      <a:pt x="58" y="1"/>
                      <a:pt x="56" y="0"/>
                      <a:pt x="54" y="0"/>
                    </a:cubicBezTo>
                    <a:cubicBezTo>
                      <a:pt x="28" y="5"/>
                      <a:pt x="14" y="10"/>
                      <a:pt x="7" y="14"/>
                    </a:cubicBezTo>
                    <a:cubicBezTo>
                      <a:pt x="2" y="18"/>
                      <a:pt x="0" y="21"/>
                      <a:pt x="1" y="24"/>
                    </a:cubicBezTo>
                    <a:cubicBezTo>
                      <a:pt x="1" y="28"/>
                      <a:pt x="3" y="31"/>
                      <a:pt x="6" y="33"/>
                    </a:cubicBezTo>
                    <a:cubicBezTo>
                      <a:pt x="13" y="38"/>
                      <a:pt x="26" y="42"/>
                      <a:pt x="40" y="45"/>
                    </a:cubicBezTo>
                    <a:close/>
                  </a:path>
                </a:pathLst>
              </a:custGeom>
              <a:grpFill/>
              <a:ln>
                <a:noFill/>
              </a:ln>
            </p:spPr>
            <p:txBody>
              <a:bodyPr vert="horz" wrap="square" lIns="91440" tIns="45720" rIns="91440" bIns="45720" numCol="1" anchor="t" anchorCtr="0" compatLnSpc="1"/>
              <a:lstStyle/>
              <a:p>
                <a:endParaRPr lang="zh-CN" altLang="en-US"/>
              </a:p>
            </p:txBody>
          </p:sp>
          <p:sp>
            <p:nvSpPr>
              <p:cNvPr id="93" name="Freeform 232"/>
              <p:cNvSpPr/>
              <p:nvPr/>
            </p:nvSpPr>
            <p:spPr bwMode="auto">
              <a:xfrm>
                <a:off x="9701214" y="1639888"/>
                <a:ext cx="423863" cy="423863"/>
              </a:xfrm>
              <a:custGeom>
                <a:avLst/>
                <a:gdLst>
                  <a:gd name="T0" fmla="*/ 24 w 113"/>
                  <a:gd name="T1" fmla="*/ 85 h 113"/>
                  <a:gd name="T2" fmla="*/ 15 w 113"/>
                  <a:gd name="T3" fmla="*/ 84 h 113"/>
                  <a:gd name="T4" fmla="*/ 14 w 113"/>
                  <a:gd name="T5" fmla="*/ 93 h 113"/>
                  <a:gd name="T6" fmla="*/ 47 w 113"/>
                  <a:gd name="T7" fmla="*/ 111 h 113"/>
                  <a:gd name="T8" fmla="*/ 83 w 113"/>
                  <a:gd name="T9" fmla="*/ 105 h 113"/>
                  <a:gd name="T10" fmla="*/ 109 w 113"/>
                  <a:gd name="T11" fmla="*/ 72 h 113"/>
                  <a:gd name="T12" fmla="*/ 104 w 113"/>
                  <a:gd name="T13" fmla="*/ 30 h 113"/>
                  <a:gd name="T14" fmla="*/ 71 w 113"/>
                  <a:gd name="T15" fmla="*/ 4 h 113"/>
                  <a:gd name="T16" fmla="*/ 29 w 113"/>
                  <a:gd name="T17" fmla="*/ 9 h 113"/>
                  <a:gd name="T18" fmla="*/ 7 w 113"/>
                  <a:gd name="T19" fmla="*/ 32 h 113"/>
                  <a:gd name="T20" fmla="*/ 1 w 113"/>
                  <a:gd name="T21" fmla="*/ 64 h 113"/>
                  <a:gd name="T22" fmla="*/ 8 w 113"/>
                  <a:gd name="T23" fmla="*/ 69 h 113"/>
                  <a:gd name="T24" fmla="*/ 13 w 113"/>
                  <a:gd name="T25" fmla="*/ 62 h 113"/>
                  <a:gd name="T26" fmla="*/ 18 w 113"/>
                  <a:gd name="T27" fmla="*/ 37 h 113"/>
                  <a:gd name="T28" fmla="*/ 35 w 113"/>
                  <a:gd name="T29" fmla="*/ 19 h 113"/>
                  <a:gd name="T30" fmla="*/ 68 w 113"/>
                  <a:gd name="T31" fmla="*/ 15 h 113"/>
                  <a:gd name="T32" fmla="*/ 93 w 113"/>
                  <a:gd name="T33" fmla="*/ 36 h 113"/>
                  <a:gd name="T34" fmla="*/ 97 w 113"/>
                  <a:gd name="T35" fmla="*/ 68 h 113"/>
                  <a:gd name="T36" fmla="*/ 77 w 113"/>
                  <a:gd name="T37" fmla="*/ 94 h 113"/>
                  <a:gd name="T38" fmla="*/ 49 w 113"/>
                  <a:gd name="T39" fmla="*/ 99 h 113"/>
                  <a:gd name="T40" fmla="*/ 24 w 113"/>
                  <a:gd name="T41" fmla="*/ 85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3" h="113">
                    <a:moveTo>
                      <a:pt x="24" y="85"/>
                    </a:moveTo>
                    <a:cubicBezTo>
                      <a:pt x="21" y="82"/>
                      <a:pt x="18" y="82"/>
                      <a:pt x="15" y="84"/>
                    </a:cubicBezTo>
                    <a:cubicBezTo>
                      <a:pt x="12" y="86"/>
                      <a:pt x="12" y="90"/>
                      <a:pt x="14" y="93"/>
                    </a:cubicBezTo>
                    <a:cubicBezTo>
                      <a:pt x="23" y="103"/>
                      <a:pt x="34" y="109"/>
                      <a:pt x="47" y="111"/>
                    </a:cubicBezTo>
                    <a:cubicBezTo>
                      <a:pt x="59" y="113"/>
                      <a:pt x="72" y="111"/>
                      <a:pt x="83" y="105"/>
                    </a:cubicBezTo>
                    <a:cubicBezTo>
                      <a:pt x="96" y="97"/>
                      <a:pt x="105" y="85"/>
                      <a:pt x="109" y="72"/>
                    </a:cubicBezTo>
                    <a:cubicBezTo>
                      <a:pt x="113" y="58"/>
                      <a:pt x="111" y="43"/>
                      <a:pt x="104" y="30"/>
                    </a:cubicBezTo>
                    <a:cubicBezTo>
                      <a:pt x="97" y="16"/>
                      <a:pt x="84" y="8"/>
                      <a:pt x="71" y="4"/>
                    </a:cubicBezTo>
                    <a:cubicBezTo>
                      <a:pt x="57" y="0"/>
                      <a:pt x="42" y="1"/>
                      <a:pt x="29" y="9"/>
                    </a:cubicBezTo>
                    <a:cubicBezTo>
                      <a:pt x="19" y="14"/>
                      <a:pt x="12" y="22"/>
                      <a:pt x="7" y="32"/>
                    </a:cubicBezTo>
                    <a:cubicBezTo>
                      <a:pt x="2" y="42"/>
                      <a:pt x="0" y="53"/>
                      <a:pt x="1" y="64"/>
                    </a:cubicBezTo>
                    <a:cubicBezTo>
                      <a:pt x="2" y="67"/>
                      <a:pt x="5" y="69"/>
                      <a:pt x="8" y="69"/>
                    </a:cubicBezTo>
                    <a:cubicBezTo>
                      <a:pt x="11" y="68"/>
                      <a:pt x="14" y="65"/>
                      <a:pt x="13" y="62"/>
                    </a:cubicBezTo>
                    <a:cubicBezTo>
                      <a:pt x="12" y="54"/>
                      <a:pt x="14" y="45"/>
                      <a:pt x="18" y="37"/>
                    </a:cubicBezTo>
                    <a:cubicBezTo>
                      <a:pt x="21" y="30"/>
                      <a:pt x="27" y="24"/>
                      <a:pt x="35" y="19"/>
                    </a:cubicBezTo>
                    <a:cubicBezTo>
                      <a:pt x="45" y="13"/>
                      <a:pt x="57" y="12"/>
                      <a:pt x="68" y="15"/>
                    </a:cubicBezTo>
                    <a:cubicBezTo>
                      <a:pt x="78" y="18"/>
                      <a:pt x="88" y="25"/>
                      <a:pt x="93" y="36"/>
                    </a:cubicBezTo>
                    <a:cubicBezTo>
                      <a:pt x="99" y="46"/>
                      <a:pt x="100" y="58"/>
                      <a:pt x="97" y="68"/>
                    </a:cubicBezTo>
                    <a:cubicBezTo>
                      <a:pt x="94" y="79"/>
                      <a:pt x="87" y="88"/>
                      <a:pt x="77" y="94"/>
                    </a:cubicBezTo>
                    <a:cubicBezTo>
                      <a:pt x="68" y="99"/>
                      <a:pt x="58" y="101"/>
                      <a:pt x="49" y="99"/>
                    </a:cubicBezTo>
                    <a:cubicBezTo>
                      <a:pt x="39" y="97"/>
                      <a:pt x="30" y="92"/>
                      <a:pt x="24" y="85"/>
                    </a:cubicBezTo>
                    <a:close/>
                  </a:path>
                </a:pathLst>
              </a:custGeom>
              <a:grpFill/>
              <a:ln>
                <a:noFill/>
              </a:ln>
            </p:spPr>
            <p:txBody>
              <a:bodyPr vert="horz" wrap="square" lIns="91440" tIns="45720" rIns="91440" bIns="45720" numCol="1" anchor="t" anchorCtr="0" compatLnSpc="1"/>
              <a:lstStyle/>
              <a:p>
                <a:endParaRPr lang="zh-CN" altLang="en-US"/>
              </a:p>
            </p:txBody>
          </p:sp>
          <p:sp>
            <p:nvSpPr>
              <p:cNvPr id="94" name="Freeform 233"/>
              <p:cNvSpPr>
                <a:spLocks noEditPoints="1"/>
              </p:cNvSpPr>
              <p:nvPr/>
            </p:nvSpPr>
            <p:spPr bwMode="auto">
              <a:xfrm>
                <a:off x="9663114" y="1843088"/>
                <a:ext cx="165100" cy="168275"/>
              </a:xfrm>
              <a:custGeom>
                <a:avLst/>
                <a:gdLst>
                  <a:gd name="T0" fmla="*/ 16 w 44"/>
                  <a:gd name="T1" fmla="*/ 17 h 45"/>
                  <a:gd name="T2" fmla="*/ 16 w 44"/>
                  <a:gd name="T3" fmla="*/ 17 h 45"/>
                  <a:gd name="T4" fmla="*/ 16 w 44"/>
                  <a:gd name="T5" fmla="*/ 28 h 45"/>
                  <a:gd name="T6" fmla="*/ 16 w 44"/>
                  <a:gd name="T7" fmla="*/ 28 h 45"/>
                  <a:gd name="T8" fmla="*/ 28 w 44"/>
                  <a:gd name="T9" fmla="*/ 28 h 45"/>
                  <a:gd name="T10" fmla="*/ 28 w 44"/>
                  <a:gd name="T11" fmla="*/ 17 h 45"/>
                  <a:gd name="T12" fmla="*/ 28 w 44"/>
                  <a:gd name="T13" fmla="*/ 16 h 45"/>
                  <a:gd name="T14" fmla="*/ 16 w 44"/>
                  <a:gd name="T15" fmla="*/ 17 h 45"/>
                  <a:gd name="T16" fmla="*/ 8 w 44"/>
                  <a:gd name="T17" fmla="*/ 8 h 45"/>
                  <a:gd name="T18" fmla="*/ 36 w 44"/>
                  <a:gd name="T19" fmla="*/ 8 h 45"/>
                  <a:gd name="T20" fmla="*/ 36 w 44"/>
                  <a:gd name="T21" fmla="*/ 8 h 45"/>
                  <a:gd name="T22" fmla="*/ 37 w 44"/>
                  <a:gd name="T23" fmla="*/ 36 h 45"/>
                  <a:gd name="T24" fmla="*/ 36 w 44"/>
                  <a:gd name="T25" fmla="*/ 37 h 45"/>
                  <a:gd name="T26" fmla="*/ 8 w 44"/>
                  <a:gd name="T27" fmla="*/ 37 h 45"/>
                  <a:gd name="T28" fmla="*/ 8 w 44"/>
                  <a:gd name="T29" fmla="*/ 37 h 45"/>
                  <a:gd name="T30" fmla="*/ 7 w 44"/>
                  <a:gd name="T31" fmla="*/ 8 h 45"/>
                  <a:gd name="T32" fmla="*/ 8 w 44"/>
                  <a:gd name="T33" fmla="*/ 8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4" h="45">
                    <a:moveTo>
                      <a:pt x="16" y="17"/>
                    </a:moveTo>
                    <a:cubicBezTo>
                      <a:pt x="16" y="17"/>
                      <a:pt x="16" y="17"/>
                      <a:pt x="16" y="17"/>
                    </a:cubicBezTo>
                    <a:cubicBezTo>
                      <a:pt x="13" y="20"/>
                      <a:pt x="13" y="25"/>
                      <a:pt x="16" y="28"/>
                    </a:cubicBezTo>
                    <a:cubicBezTo>
                      <a:pt x="16" y="28"/>
                      <a:pt x="16" y="28"/>
                      <a:pt x="16" y="28"/>
                    </a:cubicBezTo>
                    <a:cubicBezTo>
                      <a:pt x="20" y="31"/>
                      <a:pt x="25" y="31"/>
                      <a:pt x="28" y="28"/>
                    </a:cubicBezTo>
                    <a:cubicBezTo>
                      <a:pt x="31" y="25"/>
                      <a:pt x="31" y="20"/>
                      <a:pt x="28" y="17"/>
                    </a:cubicBezTo>
                    <a:cubicBezTo>
                      <a:pt x="28" y="16"/>
                      <a:pt x="28" y="16"/>
                      <a:pt x="28" y="16"/>
                    </a:cubicBezTo>
                    <a:cubicBezTo>
                      <a:pt x="24" y="13"/>
                      <a:pt x="19" y="13"/>
                      <a:pt x="16" y="17"/>
                    </a:cubicBezTo>
                    <a:close/>
                    <a:moveTo>
                      <a:pt x="8" y="8"/>
                    </a:moveTo>
                    <a:cubicBezTo>
                      <a:pt x="15" y="0"/>
                      <a:pt x="28" y="0"/>
                      <a:pt x="36" y="8"/>
                    </a:cubicBezTo>
                    <a:cubicBezTo>
                      <a:pt x="36" y="8"/>
                      <a:pt x="36" y="8"/>
                      <a:pt x="36" y="8"/>
                    </a:cubicBezTo>
                    <a:cubicBezTo>
                      <a:pt x="44" y="16"/>
                      <a:pt x="44" y="28"/>
                      <a:pt x="37" y="36"/>
                    </a:cubicBezTo>
                    <a:cubicBezTo>
                      <a:pt x="37" y="36"/>
                      <a:pt x="36" y="37"/>
                      <a:pt x="36" y="37"/>
                    </a:cubicBezTo>
                    <a:cubicBezTo>
                      <a:pt x="29" y="45"/>
                      <a:pt x="16" y="45"/>
                      <a:pt x="8" y="37"/>
                    </a:cubicBezTo>
                    <a:cubicBezTo>
                      <a:pt x="8" y="37"/>
                      <a:pt x="8" y="37"/>
                      <a:pt x="8" y="37"/>
                    </a:cubicBezTo>
                    <a:cubicBezTo>
                      <a:pt x="0" y="29"/>
                      <a:pt x="0" y="16"/>
                      <a:pt x="7" y="8"/>
                    </a:cubicBezTo>
                    <a:cubicBezTo>
                      <a:pt x="7" y="8"/>
                      <a:pt x="7" y="8"/>
                      <a:pt x="8" y="8"/>
                    </a:cubicBezTo>
                    <a:close/>
                  </a:path>
                </a:pathLst>
              </a:custGeom>
              <a:grpFill/>
              <a:ln>
                <a:noFill/>
              </a:ln>
            </p:spPr>
            <p:txBody>
              <a:bodyPr vert="horz" wrap="square" lIns="91440" tIns="45720" rIns="91440" bIns="45720" numCol="1" anchor="t" anchorCtr="0" compatLnSpc="1"/>
              <a:lstStyle/>
              <a:p>
                <a:endParaRPr lang="zh-CN" altLang="en-US"/>
              </a:p>
            </p:txBody>
          </p:sp>
          <p:sp>
            <p:nvSpPr>
              <p:cNvPr id="95" name="Freeform 234"/>
              <p:cNvSpPr>
                <a:spLocks noEditPoints="1"/>
              </p:cNvSpPr>
              <p:nvPr/>
            </p:nvSpPr>
            <p:spPr bwMode="auto">
              <a:xfrm>
                <a:off x="10069514" y="1560513"/>
                <a:ext cx="138113" cy="139700"/>
              </a:xfrm>
              <a:custGeom>
                <a:avLst/>
                <a:gdLst>
                  <a:gd name="T0" fmla="*/ 19 w 37"/>
                  <a:gd name="T1" fmla="*/ 12 h 37"/>
                  <a:gd name="T2" fmla="*/ 16 w 37"/>
                  <a:gd name="T3" fmla="*/ 13 h 37"/>
                  <a:gd name="T4" fmla="*/ 16 w 37"/>
                  <a:gd name="T5" fmla="*/ 21 h 37"/>
                  <a:gd name="T6" fmla="*/ 23 w 37"/>
                  <a:gd name="T7" fmla="*/ 21 h 37"/>
                  <a:gd name="T8" fmla="*/ 25 w 37"/>
                  <a:gd name="T9" fmla="*/ 17 h 37"/>
                  <a:gd name="T10" fmla="*/ 23 w 37"/>
                  <a:gd name="T11" fmla="*/ 13 h 37"/>
                  <a:gd name="T12" fmla="*/ 19 w 37"/>
                  <a:gd name="T13" fmla="*/ 12 h 37"/>
                  <a:gd name="T14" fmla="*/ 7 w 37"/>
                  <a:gd name="T15" fmla="*/ 5 h 37"/>
                  <a:gd name="T16" fmla="*/ 19 w 37"/>
                  <a:gd name="T17" fmla="*/ 0 h 37"/>
                  <a:gd name="T18" fmla="*/ 32 w 37"/>
                  <a:gd name="T19" fmla="*/ 5 h 37"/>
                  <a:gd name="T20" fmla="*/ 37 w 37"/>
                  <a:gd name="T21" fmla="*/ 17 h 37"/>
                  <a:gd name="T22" fmla="*/ 32 w 37"/>
                  <a:gd name="T23" fmla="*/ 29 h 37"/>
                  <a:gd name="T24" fmla="*/ 32 w 37"/>
                  <a:gd name="T25" fmla="*/ 30 h 37"/>
                  <a:gd name="T26" fmla="*/ 7 w 37"/>
                  <a:gd name="T27" fmla="*/ 30 h 37"/>
                  <a:gd name="T28" fmla="*/ 7 w 37"/>
                  <a:gd name="T29" fmla="*/ 5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7" h="37">
                    <a:moveTo>
                      <a:pt x="19" y="12"/>
                    </a:moveTo>
                    <a:cubicBezTo>
                      <a:pt x="18" y="12"/>
                      <a:pt x="16" y="12"/>
                      <a:pt x="16" y="13"/>
                    </a:cubicBezTo>
                    <a:cubicBezTo>
                      <a:pt x="13" y="16"/>
                      <a:pt x="13" y="19"/>
                      <a:pt x="16" y="21"/>
                    </a:cubicBezTo>
                    <a:cubicBezTo>
                      <a:pt x="18" y="23"/>
                      <a:pt x="21" y="23"/>
                      <a:pt x="23" y="21"/>
                    </a:cubicBezTo>
                    <a:cubicBezTo>
                      <a:pt x="24" y="20"/>
                      <a:pt x="25" y="19"/>
                      <a:pt x="25" y="17"/>
                    </a:cubicBezTo>
                    <a:cubicBezTo>
                      <a:pt x="25" y="16"/>
                      <a:pt x="24" y="14"/>
                      <a:pt x="23" y="13"/>
                    </a:cubicBezTo>
                    <a:cubicBezTo>
                      <a:pt x="22" y="12"/>
                      <a:pt x="21" y="12"/>
                      <a:pt x="19" y="12"/>
                    </a:cubicBezTo>
                    <a:close/>
                    <a:moveTo>
                      <a:pt x="7" y="5"/>
                    </a:moveTo>
                    <a:cubicBezTo>
                      <a:pt x="10" y="2"/>
                      <a:pt x="14" y="0"/>
                      <a:pt x="19" y="0"/>
                    </a:cubicBezTo>
                    <a:cubicBezTo>
                      <a:pt x="24" y="0"/>
                      <a:pt x="29" y="2"/>
                      <a:pt x="32" y="5"/>
                    </a:cubicBezTo>
                    <a:cubicBezTo>
                      <a:pt x="35" y="8"/>
                      <a:pt x="37" y="12"/>
                      <a:pt x="37" y="17"/>
                    </a:cubicBezTo>
                    <a:cubicBezTo>
                      <a:pt x="37" y="22"/>
                      <a:pt x="35" y="26"/>
                      <a:pt x="32" y="29"/>
                    </a:cubicBezTo>
                    <a:cubicBezTo>
                      <a:pt x="32" y="29"/>
                      <a:pt x="32" y="30"/>
                      <a:pt x="32" y="30"/>
                    </a:cubicBezTo>
                    <a:cubicBezTo>
                      <a:pt x="25" y="37"/>
                      <a:pt x="14" y="37"/>
                      <a:pt x="7" y="30"/>
                    </a:cubicBezTo>
                    <a:cubicBezTo>
                      <a:pt x="0" y="23"/>
                      <a:pt x="0" y="12"/>
                      <a:pt x="7" y="5"/>
                    </a:cubicBezTo>
                    <a:close/>
                  </a:path>
                </a:pathLst>
              </a:custGeom>
              <a:grpFill/>
              <a:ln>
                <a:noFill/>
              </a:ln>
            </p:spPr>
            <p:txBody>
              <a:bodyPr vert="horz" wrap="square" lIns="91440" tIns="45720" rIns="91440" bIns="45720" numCol="1" anchor="t" anchorCtr="0" compatLnSpc="1"/>
              <a:lstStyle/>
              <a:p>
                <a:endParaRPr lang="zh-CN" altLang="en-US"/>
              </a:p>
            </p:txBody>
          </p:sp>
        </p:grpSp>
      </p:grpSp>
      <p:sp>
        <p:nvSpPr>
          <p:cNvPr id="98" name="文本框 97"/>
          <p:cNvSpPr txBox="1"/>
          <p:nvPr/>
        </p:nvSpPr>
        <p:spPr>
          <a:xfrm>
            <a:off x="5472356" y="3263073"/>
            <a:ext cx="677108" cy="1758979"/>
          </a:xfrm>
          <a:prstGeom prst="rect">
            <a:avLst/>
          </a:prstGeom>
          <a:noFill/>
        </p:spPr>
        <p:txBody>
          <a:bodyPr vert="eaVert" wrap="square" rtlCol="0">
            <a:spAutoFit/>
          </a:bodyPr>
          <a:lstStyle/>
          <a:p>
            <a:pPr algn="ctr"/>
            <a:r>
              <a:rPr lang="zh-CN" altLang="en-US" sz="3200" b="1" dirty="0">
                <a:solidFill>
                  <a:srgbClr val="7766FF"/>
                </a:solidFill>
              </a:rPr>
              <a:t>特征</a:t>
            </a:r>
          </a:p>
        </p:txBody>
      </p:sp>
      <p:sp>
        <p:nvSpPr>
          <p:cNvPr id="99" name="文本框 98"/>
          <p:cNvSpPr txBox="1"/>
          <p:nvPr/>
        </p:nvSpPr>
        <p:spPr>
          <a:xfrm>
            <a:off x="8977421" y="1747993"/>
            <a:ext cx="677108" cy="1758979"/>
          </a:xfrm>
          <a:prstGeom prst="rect">
            <a:avLst/>
          </a:prstGeom>
          <a:noFill/>
        </p:spPr>
        <p:txBody>
          <a:bodyPr vert="eaVert" wrap="square" rtlCol="0">
            <a:spAutoFit/>
          </a:bodyPr>
          <a:lstStyle/>
          <a:p>
            <a:pPr algn="ctr"/>
            <a:r>
              <a:rPr lang="zh-CN" altLang="en-US" sz="3200" b="1" dirty="0">
                <a:solidFill>
                  <a:srgbClr val="7766FF"/>
                </a:solidFill>
              </a:rPr>
              <a:t>好评</a:t>
            </a:r>
          </a:p>
        </p:txBody>
      </p:sp>
      <p:sp>
        <p:nvSpPr>
          <p:cNvPr id="100" name="文本框 99"/>
          <p:cNvSpPr txBox="1"/>
          <p:nvPr/>
        </p:nvSpPr>
        <p:spPr>
          <a:xfrm>
            <a:off x="8883386" y="4755277"/>
            <a:ext cx="677108" cy="1758979"/>
          </a:xfrm>
          <a:prstGeom prst="rect">
            <a:avLst/>
          </a:prstGeom>
          <a:noFill/>
        </p:spPr>
        <p:txBody>
          <a:bodyPr vert="eaVert" wrap="square" rtlCol="0">
            <a:spAutoFit/>
          </a:bodyPr>
          <a:lstStyle/>
          <a:p>
            <a:pPr algn="ctr"/>
            <a:r>
              <a:rPr lang="zh-CN" altLang="en-US" sz="3200" b="1" dirty="0">
                <a:solidFill>
                  <a:srgbClr val="7766FF"/>
                </a:solidFill>
              </a:rPr>
              <a:t>差评</a:t>
            </a:r>
          </a:p>
        </p:txBody>
      </p:sp>
      <p:sp>
        <p:nvSpPr>
          <p:cNvPr id="101" name="文本框 100"/>
          <p:cNvSpPr txBox="1"/>
          <p:nvPr/>
        </p:nvSpPr>
        <p:spPr>
          <a:xfrm>
            <a:off x="9526825" y="3193814"/>
            <a:ext cx="677108" cy="1758979"/>
          </a:xfrm>
          <a:prstGeom prst="rect">
            <a:avLst/>
          </a:prstGeom>
          <a:noFill/>
        </p:spPr>
        <p:txBody>
          <a:bodyPr vert="eaVert" wrap="square" rtlCol="0">
            <a:spAutoFit/>
          </a:bodyPr>
          <a:lstStyle/>
          <a:p>
            <a:pPr algn="ctr"/>
            <a:r>
              <a:rPr lang="zh-CN" altLang="en-US" sz="3200" b="1" dirty="0">
                <a:solidFill>
                  <a:srgbClr val="7766FF"/>
                </a:solidFill>
              </a:rPr>
              <a:t>中评</a:t>
            </a:r>
          </a:p>
        </p:txBody>
      </p:sp>
      <p:grpSp>
        <p:nvGrpSpPr>
          <p:cNvPr id="102" name="组合 98"/>
          <p:cNvGrpSpPr/>
          <p:nvPr/>
        </p:nvGrpSpPr>
        <p:grpSpPr>
          <a:xfrm>
            <a:off x="2589593" y="3514036"/>
            <a:ext cx="1149740" cy="1149740"/>
            <a:chOff x="699610" y="3381852"/>
            <a:chExt cx="1149740" cy="1149740"/>
          </a:xfrm>
        </p:grpSpPr>
        <p:grpSp>
          <p:nvGrpSpPr>
            <p:cNvPr id="103" name="组合 29"/>
            <p:cNvGrpSpPr/>
            <p:nvPr/>
          </p:nvGrpSpPr>
          <p:grpSpPr>
            <a:xfrm>
              <a:off x="699610" y="3381852"/>
              <a:ext cx="1149740" cy="1149740"/>
              <a:chOff x="304800" y="673100"/>
              <a:chExt cx="4000500" cy="4000500"/>
            </a:xfrm>
            <a:effectLst>
              <a:outerShdw blurRad="444500" dist="254000" dir="8100000" algn="tr" rotWithShape="0">
                <a:prstClr val="black">
                  <a:alpha val="50000"/>
                </a:prstClr>
              </a:outerShdw>
            </a:effectLst>
          </p:grpSpPr>
          <p:sp>
            <p:nvSpPr>
              <p:cNvPr id="107" name="同心圆 1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latin typeface="+mj-ea"/>
                  <a:ea typeface="+mj-ea"/>
                </a:endParaRPr>
              </a:p>
            </p:txBody>
          </p:sp>
          <p:sp>
            <p:nvSpPr>
              <p:cNvPr id="108" name="椭圆 107"/>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latin typeface="+mj-ea"/>
                  <a:ea typeface="+mj-ea"/>
                </a:endParaRPr>
              </a:p>
            </p:txBody>
          </p:sp>
        </p:grpSp>
        <p:grpSp>
          <p:nvGrpSpPr>
            <p:cNvPr id="104" name="组合 17"/>
            <p:cNvGrpSpPr/>
            <p:nvPr/>
          </p:nvGrpSpPr>
          <p:grpSpPr>
            <a:xfrm>
              <a:off x="988900" y="3637697"/>
              <a:ext cx="446087" cy="630238"/>
              <a:chOff x="5872163" y="4646613"/>
              <a:chExt cx="446087" cy="630238"/>
            </a:xfrm>
          </p:grpSpPr>
          <p:sp>
            <p:nvSpPr>
              <p:cNvPr id="105" name="Freeform 93"/>
              <p:cNvSpPr>
                <a:spLocks noEditPoints="1"/>
              </p:cNvSpPr>
              <p:nvPr/>
            </p:nvSpPr>
            <p:spPr bwMode="auto">
              <a:xfrm>
                <a:off x="5902325" y="4856163"/>
                <a:ext cx="415925" cy="420688"/>
              </a:xfrm>
              <a:custGeom>
                <a:avLst/>
                <a:gdLst>
                  <a:gd name="T0" fmla="*/ 92 w 111"/>
                  <a:gd name="T1" fmla="*/ 2 h 112"/>
                  <a:gd name="T2" fmla="*/ 111 w 111"/>
                  <a:gd name="T3" fmla="*/ 48 h 112"/>
                  <a:gd name="T4" fmla="*/ 47 w 111"/>
                  <a:gd name="T5" fmla="*/ 112 h 112"/>
                  <a:gd name="T6" fmla="*/ 2 w 111"/>
                  <a:gd name="T7" fmla="*/ 93 h 112"/>
                  <a:gd name="T8" fmla="*/ 2 w 111"/>
                  <a:gd name="T9" fmla="*/ 93 h 112"/>
                  <a:gd name="T10" fmla="*/ 2 w 111"/>
                  <a:gd name="T11" fmla="*/ 86 h 112"/>
                  <a:gd name="T12" fmla="*/ 85 w 111"/>
                  <a:gd name="T13" fmla="*/ 2 h 112"/>
                  <a:gd name="T14" fmla="*/ 92 w 111"/>
                  <a:gd name="T15" fmla="*/ 2 h 112"/>
                  <a:gd name="T16" fmla="*/ 101 w 111"/>
                  <a:gd name="T17" fmla="*/ 48 h 112"/>
                  <a:gd name="T18" fmla="*/ 89 w 111"/>
                  <a:gd name="T19" fmla="*/ 13 h 112"/>
                  <a:gd name="T20" fmla="*/ 12 w 111"/>
                  <a:gd name="T21" fmla="*/ 89 h 112"/>
                  <a:gd name="T22" fmla="*/ 47 w 111"/>
                  <a:gd name="T23" fmla="*/ 102 h 112"/>
                  <a:gd name="T24" fmla="*/ 101 w 111"/>
                  <a:gd name="T25" fmla="*/ 4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1" h="112">
                    <a:moveTo>
                      <a:pt x="92" y="2"/>
                    </a:moveTo>
                    <a:cubicBezTo>
                      <a:pt x="105" y="15"/>
                      <a:pt x="111" y="31"/>
                      <a:pt x="111" y="48"/>
                    </a:cubicBezTo>
                    <a:cubicBezTo>
                      <a:pt x="111" y="83"/>
                      <a:pt x="82" y="112"/>
                      <a:pt x="47" y="112"/>
                    </a:cubicBezTo>
                    <a:cubicBezTo>
                      <a:pt x="31" y="112"/>
                      <a:pt x="14" y="105"/>
                      <a:pt x="2" y="93"/>
                    </a:cubicBezTo>
                    <a:cubicBezTo>
                      <a:pt x="2" y="93"/>
                      <a:pt x="2" y="93"/>
                      <a:pt x="2" y="93"/>
                    </a:cubicBezTo>
                    <a:cubicBezTo>
                      <a:pt x="0" y="91"/>
                      <a:pt x="0" y="88"/>
                      <a:pt x="2" y="86"/>
                    </a:cubicBezTo>
                    <a:cubicBezTo>
                      <a:pt x="85" y="2"/>
                      <a:pt x="85" y="2"/>
                      <a:pt x="85" y="2"/>
                    </a:cubicBezTo>
                    <a:cubicBezTo>
                      <a:pt x="87" y="0"/>
                      <a:pt x="90" y="0"/>
                      <a:pt x="92" y="2"/>
                    </a:cubicBezTo>
                    <a:close/>
                    <a:moveTo>
                      <a:pt x="101" y="48"/>
                    </a:moveTo>
                    <a:cubicBezTo>
                      <a:pt x="101" y="35"/>
                      <a:pt x="97" y="23"/>
                      <a:pt x="89" y="13"/>
                    </a:cubicBezTo>
                    <a:cubicBezTo>
                      <a:pt x="12" y="89"/>
                      <a:pt x="12" y="89"/>
                      <a:pt x="12" y="89"/>
                    </a:cubicBezTo>
                    <a:cubicBezTo>
                      <a:pt x="22" y="98"/>
                      <a:pt x="35" y="102"/>
                      <a:pt x="47" y="102"/>
                    </a:cubicBezTo>
                    <a:cubicBezTo>
                      <a:pt x="77" y="102"/>
                      <a:pt x="101" y="78"/>
                      <a:pt x="101" y="48"/>
                    </a:cubicBezTo>
                    <a:close/>
                  </a:path>
                </a:pathLst>
              </a:custGeom>
              <a:solidFill>
                <a:srgbClr val="7766FF"/>
              </a:solidFill>
              <a:ln>
                <a:noFill/>
              </a:ln>
              <a:extLst/>
            </p:spPr>
            <p:txBody>
              <a:bodyPr vert="horz" wrap="square" lIns="91440" tIns="45720" rIns="91440" bIns="45720" numCol="1" anchor="t" anchorCtr="0" compatLnSpc="1"/>
              <a:lstStyle/>
              <a:p>
                <a:endParaRPr lang="zh-CN" altLang="en-US"/>
              </a:p>
            </p:txBody>
          </p:sp>
          <p:sp>
            <p:nvSpPr>
              <p:cNvPr id="106" name="Freeform 94"/>
              <p:cNvSpPr>
                <a:spLocks noEditPoints="1"/>
              </p:cNvSpPr>
              <p:nvPr/>
            </p:nvSpPr>
            <p:spPr bwMode="auto">
              <a:xfrm>
                <a:off x="5872163" y="4646613"/>
                <a:ext cx="415925" cy="415925"/>
              </a:xfrm>
              <a:custGeom>
                <a:avLst/>
                <a:gdLst>
                  <a:gd name="T0" fmla="*/ 98 w 111"/>
                  <a:gd name="T1" fmla="*/ 22 h 111"/>
                  <a:gd name="T2" fmla="*/ 64 w 111"/>
                  <a:gd name="T3" fmla="*/ 10 h 111"/>
                  <a:gd name="T4" fmla="*/ 9 w 111"/>
                  <a:gd name="T5" fmla="*/ 64 h 111"/>
                  <a:gd name="T6" fmla="*/ 22 w 111"/>
                  <a:gd name="T7" fmla="*/ 98 h 111"/>
                  <a:gd name="T8" fmla="*/ 98 w 111"/>
                  <a:gd name="T9" fmla="*/ 22 h 111"/>
                  <a:gd name="T10" fmla="*/ 64 w 111"/>
                  <a:gd name="T11" fmla="*/ 0 h 111"/>
                  <a:gd name="T12" fmla="*/ 109 w 111"/>
                  <a:gd name="T13" fmla="*/ 18 h 111"/>
                  <a:gd name="T14" fmla="*/ 109 w 111"/>
                  <a:gd name="T15" fmla="*/ 25 h 111"/>
                  <a:gd name="T16" fmla="*/ 25 w 111"/>
                  <a:gd name="T17" fmla="*/ 109 h 111"/>
                  <a:gd name="T18" fmla="*/ 18 w 111"/>
                  <a:gd name="T19" fmla="*/ 109 h 111"/>
                  <a:gd name="T20" fmla="*/ 0 w 111"/>
                  <a:gd name="T21" fmla="*/ 64 h 111"/>
                  <a:gd name="T22" fmla="*/ 64 w 111"/>
                  <a:gd name="T23"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1" h="111">
                    <a:moveTo>
                      <a:pt x="98" y="22"/>
                    </a:moveTo>
                    <a:cubicBezTo>
                      <a:pt x="88" y="14"/>
                      <a:pt x="76" y="10"/>
                      <a:pt x="64" y="10"/>
                    </a:cubicBezTo>
                    <a:cubicBezTo>
                      <a:pt x="34" y="10"/>
                      <a:pt x="9" y="34"/>
                      <a:pt x="9" y="64"/>
                    </a:cubicBezTo>
                    <a:cubicBezTo>
                      <a:pt x="9" y="76"/>
                      <a:pt x="14" y="88"/>
                      <a:pt x="22" y="98"/>
                    </a:cubicBezTo>
                    <a:cubicBezTo>
                      <a:pt x="98" y="22"/>
                      <a:pt x="98" y="22"/>
                      <a:pt x="98" y="22"/>
                    </a:cubicBezTo>
                    <a:close/>
                    <a:moveTo>
                      <a:pt x="64" y="0"/>
                    </a:moveTo>
                    <a:cubicBezTo>
                      <a:pt x="80" y="0"/>
                      <a:pt x="96" y="6"/>
                      <a:pt x="109" y="18"/>
                    </a:cubicBezTo>
                    <a:cubicBezTo>
                      <a:pt x="111" y="20"/>
                      <a:pt x="111" y="23"/>
                      <a:pt x="109" y="25"/>
                    </a:cubicBezTo>
                    <a:cubicBezTo>
                      <a:pt x="25" y="109"/>
                      <a:pt x="25" y="109"/>
                      <a:pt x="25" y="109"/>
                    </a:cubicBezTo>
                    <a:cubicBezTo>
                      <a:pt x="23" y="111"/>
                      <a:pt x="20" y="111"/>
                      <a:pt x="18" y="109"/>
                    </a:cubicBezTo>
                    <a:cubicBezTo>
                      <a:pt x="6" y="97"/>
                      <a:pt x="0" y="80"/>
                      <a:pt x="0" y="64"/>
                    </a:cubicBezTo>
                    <a:cubicBezTo>
                      <a:pt x="0" y="28"/>
                      <a:pt x="28" y="0"/>
                      <a:pt x="64" y="0"/>
                    </a:cubicBezTo>
                    <a:close/>
                  </a:path>
                </a:pathLst>
              </a:custGeom>
              <a:solidFill>
                <a:srgbClr val="7766FF"/>
              </a:solidFill>
              <a:ln>
                <a:noFill/>
              </a:ln>
              <a:extLst/>
            </p:spPr>
            <p:txBody>
              <a:bodyPr vert="horz" wrap="square" lIns="91440" tIns="45720" rIns="91440" bIns="45720" numCol="1" anchor="t" anchorCtr="0" compatLnSpc="1"/>
              <a:lstStyle/>
              <a:p>
                <a:endParaRPr lang="zh-CN" altLang="en-US"/>
              </a:p>
            </p:txBody>
          </p:sp>
        </p:grpSp>
      </p:grpSp>
      <p:sp>
        <p:nvSpPr>
          <p:cNvPr id="109" name="Line 40"/>
          <p:cNvSpPr>
            <a:spLocks noChangeShapeType="1"/>
          </p:cNvSpPr>
          <p:nvPr/>
        </p:nvSpPr>
        <p:spPr bwMode="auto">
          <a:xfrm flipV="1">
            <a:off x="4175165" y="4084188"/>
            <a:ext cx="971051" cy="21739"/>
          </a:xfrm>
          <a:prstGeom prst="line">
            <a:avLst/>
          </a:prstGeom>
          <a:noFill/>
          <a:ln w="57150" cap="rnd">
            <a:solidFill>
              <a:schemeClr val="tx1">
                <a:lumMod val="50000"/>
                <a:lumOff val="50000"/>
              </a:schemeClr>
            </a:solidFill>
            <a:prstDash val="sysDot"/>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mj-ea"/>
              <a:ea typeface="+mj-ea"/>
            </a:endParaRPr>
          </a:p>
        </p:txBody>
      </p:sp>
      <p:sp>
        <p:nvSpPr>
          <p:cNvPr id="110" name="文本框 109"/>
          <p:cNvSpPr txBox="1"/>
          <p:nvPr/>
        </p:nvSpPr>
        <p:spPr>
          <a:xfrm>
            <a:off x="1772785" y="3263073"/>
            <a:ext cx="677108" cy="1758979"/>
          </a:xfrm>
          <a:prstGeom prst="rect">
            <a:avLst/>
          </a:prstGeom>
          <a:noFill/>
        </p:spPr>
        <p:txBody>
          <a:bodyPr vert="eaVert" wrap="square" rtlCol="0">
            <a:spAutoFit/>
          </a:bodyPr>
          <a:lstStyle/>
          <a:p>
            <a:pPr algn="ctr"/>
            <a:r>
              <a:rPr lang="zh-CN" altLang="en-US" sz="3200" b="1" dirty="0">
                <a:solidFill>
                  <a:srgbClr val="7766FF"/>
                </a:solidFill>
              </a:rPr>
              <a:t>评论</a:t>
            </a:r>
          </a:p>
        </p:txBody>
      </p:sp>
    </p:spTree>
    <p:extLst>
      <p:ext uri="{BB962C8B-B14F-4D97-AF65-F5344CB8AC3E}">
        <p14:creationId xmlns:p14="http://schemas.microsoft.com/office/powerpoint/2010/main" val="142690051"/>
      </p:ext>
    </p:extLst>
  </p:cSld>
  <p:clrMapOvr>
    <a:masterClrMapping/>
  </p:clrMapOvr>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par>
                              <p:cTn id="8" fill="hold">
                                <p:stCondLst>
                                  <p:cond delay="500"/>
                                </p:stCondLst>
                                <p:childTnLst>
                                  <p:par>
                                    <p:cTn id="9" presetID="12" presetClass="entr" presetSubtype="8" fill="hold" grpId="0" nodeType="afterEffect">
                                      <p:stCondLst>
                                        <p:cond delay="0"/>
                                      </p:stCondLst>
                                      <p:childTnLst>
                                        <p:set>
                                          <p:cBhvr>
                                            <p:cTn id="10" dur="1" fill="hold">
                                              <p:stCondLst>
                                                <p:cond delay="0"/>
                                              </p:stCondLst>
                                            </p:cTn>
                                            <p:tgtEl>
                                              <p:spTgt spid="110"/>
                                            </p:tgtEl>
                                            <p:attrNameLst>
                                              <p:attrName>style.visibility</p:attrName>
                                            </p:attrNameLst>
                                          </p:cBhvr>
                                          <p:to>
                                            <p:strVal val="visible"/>
                                          </p:to>
                                        </p:set>
                                        <p:anim calcmode="lin" valueType="num">
                                          <p:cBhvr additive="base">
                                            <p:cTn id="11" dur="500"/>
                                            <p:tgtEl>
                                              <p:spTgt spid="110"/>
                                            </p:tgtEl>
                                            <p:attrNameLst>
                                              <p:attrName>ppt_x</p:attrName>
                                            </p:attrNameLst>
                                          </p:cBhvr>
                                          <p:tavLst>
                                            <p:tav tm="0">
                                              <p:val>
                                                <p:strVal val="#ppt_x-#ppt_w*1.125000"/>
                                              </p:val>
                                            </p:tav>
                                            <p:tav tm="100000">
                                              <p:val>
                                                <p:strVal val="#ppt_x"/>
                                              </p:val>
                                            </p:tav>
                                          </p:tavLst>
                                        </p:anim>
                                        <p:animEffect transition="in" filter="wipe(right)">
                                          <p:cBhvr>
                                            <p:cTn id="12" dur="500"/>
                                            <p:tgtEl>
                                              <p:spTgt spid="110"/>
                                            </p:tgtEl>
                                          </p:cBhvr>
                                        </p:animEffect>
                                      </p:childTnLst>
                                    </p:cTn>
                                  </p:par>
                                </p:childTnLst>
                              </p:cTn>
                            </p:par>
                            <p:par>
                              <p:cTn id="13" fill="hold">
                                <p:stCondLst>
                                  <p:cond delay="1000"/>
                                </p:stCondLst>
                                <p:childTnLst>
                                  <p:par>
                                    <p:cTn id="14" presetID="2" presetClass="entr" presetSubtype="8" fill="hold" nodeType="afterEffect" p14:presetBounceEnd="40000">
                                      <p:stCondLst>
                                        <p:cond delay="0"/>
                                      </p:stCondLst>
                                      <p:childTnLst>
                                        <p:set>
                                          <p:cBhvr>
                                            <p:cTn id="15" dur="1" fill="hold">
                                              <p:stCondLst>
                                                <p:cond delay="0"/>
                                              </p:stCondLst>
                                            </p:cTn>
                                            <p:tgtEl>
                                              <p:spTgt spid="102"/>
                                            </p:tgtEl>
                                            <p:attrNameLst>
                                              <p:attrName>style.visibility</p:attrName>
                                            </p:attrNameLst>
                                          </p:cBhvr>
                                          <p:to>
                                            <p:strVal val="visible"/>
                                          </p:to>
                                        </p:set>
                                        <p:anim calcmode="lin" valueType="num" p14:bounceEnd="40000">
                                          <p:cBhvr additive="base">
                                            <p:cTn id="16" dur="500" fill="hold"/>
                                            <p:tgtEl>
                                              <p:spTgt spid="102"/>
                                            </p:tgtEl>
                                            <p:attrNameLst>
                                              <p:attrName>ppt_x</p:attrName>
                                            </p:attrNameLst>
                                          </p:cBhvr>
                                          <p:tavLst>
                                            <p:tav tm="0">
                                              <p:val>
                                                <p:strVal val="0-#ppt_w/2"/>
                                              </p:val>
                                            </p:tav>
                                            <p:tav tm="100000">
                                              <p:val>
                                                <p:strVal val="#ppt_x"/>
                                              </p:val>
                                            </p:tav>
                                          </p:tavLst>
                                        </p:anim>
                                        <p:anim calcmode="lin" valueType="num" p14:bounceEnd="40000">
                                          <p:cBhvr additive="base">
                                            <p:cTn id="17" dur="500" fill="hold"/>
                                            <p:tgtEl>
                                              <p:spTgt spid="102"/>
                                            </p:tgtEl>
                                            <p:attrNameLst>
                                              <p:attrName>ppt_y</p:attrName>
                                            </p:attrNameLst>
                                          </p:cBhvr>
                                          <p:tavLst>
                                            <p:tav tm="0">
                                              <p:val>
                                                <p:strVal val="#ppt_y"/>
                                              </p:val>
                                            </p:tav>
                                            <p:tav tm="100000">
                                              <p:val>
                                                <p:strVal val="#ppt_y"/>
                                              </p:val>
                                            </p:tav>
                                          </p:tavLst>
                                        </p:anim>
                                      </p:childTnLst>
                                    </p:cTn>
                                  </p:par>
                                </p:childTnLst>
                              </p:cTn>
                            </p:par>
                            <p:par>
                              <p:cTn id="18" fill="hold">
                                <p:stCondLst>
                                  <p:cond delay="1500"/>
                                </p:stCondLst>
                                <p:childTnLst>
                                  <p:par>
                                    <p:cTn id="19" presetID="22" presetClass="entr" presetSubtype="8" fill="hold" grpId="0" nodeType="afterEffect">
                                      <p:stCondLst>
                                        <p:cond delay="0"/>
                                      </p:stCondLst>
                                      <p:childTnLst>
                                        <p:set>
                                          <p:cBhvr>
                                            <p:cTn id="20" dur="1" fill="hold">
                                              <p:stCondLst>
                                                <p:cond delay="0"/>
                                              </p:stCondLst>
                                            </p:cTn>
                                            <p:tgtEl>
                                              <p:spTgt spid="109"/>
                                            </p:tgtEl>
                                            <p:attrNameLst>
                                              <p:attrName>style.visibility</p:attrName>
                                            </p:attrNameLst>
                                          </p:cBhvr>
                                          <p:to>
                                            <p:strVal val="visible"/>
                                          </p:to>
                                        </p:set>
                                        <p:animEffect transition="in" filter="wipe(left)">
                                          <p:cBhvr>
                                            <p:cTn id="21" dur="500"/>
                                            <p:tgtEl>
                                              <p:spTgt spid="109"/>
                                            </p:tgtEl>
                                          </p:cBhvr>
                                        </p:animEffect>
                                      </p:childTnLst>
                                    </p:cTn>
                                  </p:par>
                                </p:childTnLst>
                              </p:cTn>
                            </p:par>
                            <p:par>
                              <p:cTn id="22" fill="hold">
                                <p:stCondLst>
                                  <p:cond delay="2000"/>
                                </p:stCondLst>
                                <p:childTnLst>
                                  <p:par>
                                    <p:cTn id="23" presetID="12" presetClass="entr" presetSubtype="8" fill="hold" grpId="0" nodeType="afterEffect">
                                      <p:stCondLst>
                                        <p:cond delay="0"/>
                                      </p:stCondLst>
                                      <p:childTnLst>
                                        <p:set>
                                          <p:cBhvr>
                                            <p:cTn id="24" dur="1" fill="hold">
                                              <p:stCondLst>
                                                <p:cond delay="0"/>
                                              </p:stCondLst>
                                            </p:cTn>
                                            <p:tgtEl>
                                              <p:spTgt spid="98"/>
                                            </p:tgtEl>
                                            <p:attrNameLst>
                                              <p:attrName>style.visibility</p:attrName>
                                            </p:attrNameLst>
                                          </p:cBhvr>
                                          <p:to>
                                            <p:strVal val="visible"/>
                                          </p:to>
                                        </p:set>
                                        <p:anim calcmode="lin" valueType="num">
                                          <p:cBhvr additive="base">
                                            <p:cTn id="25" dur="500"/>
                                            <p:tgtEl>
                                              <p:spTgt spid="98"/>
                                            </p:tgtEl>
                                            <p:attrNameLst>
                                              <p:attrName>ppt_x</p:attrName>
                                            </p:attrNameLst>
                                          </p:cBhvr>
                                          <p:tavLst>
                                            <p:tav tm="0">
                                              <p:val>
                                                <p:strVal val="#ppt_x-#ppt_w*1.125000"/>
                                              </p:val>
                                            </p:tav>
                                            <p:tav tm="100000">
                                              <p:val>
                                                <p:strVal val="#ppt_x"/>
                                              </p:val>
                                            </p:tav>
                                          </p:tavLst>
                                        </p:anim>
                                        <p:animEffect transition="in" filter="wipe(right)">
                                          <p:cBhvr>
                                            <p:cTn id="26" dur="500"/>
                                            <p:tgtEl>
                                              <p:spTgt spid="98"/>
                                            </p:tgtEl>
                                          </p:cBhvr>
                                        </p:animEffect>
                                      </p:childTnLst>
                                    </p:cTn>
                                  </p:par>
                                </p:childTnLst>
                              </p:cTn>
                            </p:par>
                            <p:par>
                              <p:cTn id="27" fill="hold">
                                <p:stCondLst>
                                  <p:cond delay="2500"/>
                                </p:stCondLst>
                                <p:childTnLst>
                                  <p:par>
                                    <p:cTn id="28" presetID="22" presetClass="entr" presetSubtype="8" fill="hold" grpId="0" nodeType="afterEffect">
                                      <p:stCondLst>
                                        <p:cond delay="0"/>
                                      </p:stCondLst>
                                      <p:childTnLst>
                                        <p:set>
                                          <p:cBhvr>
                                            <p:cTn id="29" dur="1" fill="hold">
                                              <p:stCondLst>
                                                <p:cond delay="0"/>
                                              </p:stCondLst>
                                            </p:cTn>
                                            <p:tgtEl>
                                              <p:spTgt spid="61"/>
                                            </p:tgtEl>
                                            <p:attrNameLst>
                                              <p:attrName>style.visibility</p:attrName>
                                            </p:attrNameLst>
                                          </p:cBhvr>
                                          <p:to>
                                            <p:strVal val="visible"/>
                                          </p:to>
                                        </p:set>
                                        <p:animEffect transition="in" filter="wipe(left)">
                                          <p:cBhvr>
                                            <p:cTn id="30" dur="500"/>
                                            <p:tgtEl>
                                              <p:spTgt spid="61"/>
                                            </p:tgtEl>
                                          </p:cBhvr>
                                        </p:animEffect>
                                      </p:childTnLst>
                                    </p:cTn>
                                  </p:par>
                                  <p:par>
                                    <p:cTn id="31" presetID="22" presetClass="entr" presetSubtype="8" fill="hold" grpId="0" nodeType="withEffect">
                                      <p:stCondLst>
                                        <p:cond delay="0"/>
                                      </p:stCondLst>
                                      <p:childTnLst>
                                        <p:set>
                                          <p:cBhvr>
                                            <p:cTn id="32" dur="1" fill="hold">
                                              <p:stCondLst>
                                                <p:cond delay="0"/>
                                              </p:stCondLst>
                                            </p:cTn>
                                            <p:tgtEl>
                                              <p:spTgt spid="60"/>
                                            </p:tgtEl>
                                            <p:attrNameLst>
                                              <p:attrName>style.visibility</p:attrName>
                                            </p:attrNameLst>
                                          </p:cBhvr>
                                          <p:to>
                                            <p:strVal val="visible"/>
                                          </p:to>
                                        </p:set>
                                        <p:animEffect transition="in" filter="wipe(left)">
                                          <p:cBhvr>
                                            <p:cTn id="33" dur="500"/>
                                            <p:tgtEl>
                                              <p:spTgt spid="60"/>
                                            </p:tgtEl>
                                          </p:cBhvr>
                                        </p:animEffect>
                                      </p:childTnLst>
                                    </p:cTn>
                                  </p:par>
                                  <p:par>
                                    <p:cTn id="34" presetID="22" presetClass="entr" presetSubtype="8" fill="hold" grpId="0" nodeType="withEffect">
                                      <p:stCondLst>
                                        <p:cond delay="0"/>
                                      </p:stCondLst>
                                      <p:childTnLst>
                                        <p:set>
                                          <p:cBhvr>
                                            <p:cTn id="35" dur="1" fill="hold">
                                              <p:stCondLst>
                                                <p:cond delay="0"/>
                                              </p:stCondLst>
                                            </p:cTn>
                                            <p:tgtEl>
                                              <p:spTgt spid="62"/>
                                            </p:tgtEl>
                                            <p:attrNameLst>
                                              <p:attrName>style.visibility</p:attrName>
                                            </p:attrNameLst>
                                          </p:cBhvr>
                                          <p:to>
                                            <p:strVal val="visible"/>
                                          </p:to>
                                        </p:set>
                                        <p:animEffect transition="in" filter="wipe(left)">
                                          <p:cBhvr>
                                            <p:cTn id="36" dur="500"/>
                                            <p:tgtEl>
                                              <p:spTgt spid="62"/>
                                            </p:tgtEl>
                                          </p:cBhvr>
                                        </p:animEffect>
                                      </p:childTnLst>
                                    </p:cTn>
                                  </p:par>
                                  <p:par>
                                    <p:cTn id="37" presetID="22" presetClass="entr" presetSubtype="1" fill="hold" grpId="0" nodeType="withEffect">
                                      <p:stCondLst>
                                        <p:cond delay="0"/>
                                      </p:stCondLst>
                                      <p:childTnLst>
                                        <p:set>
                                          <p:cBhvr>
                                            <p:cTn id="38" dur="1" fill="hold">
                                              <p:stCondLst>
                                                <p:cond delay="0"/>
                                              </p:stCondLst>
                                            </p:cTn>
                                            <p:tgtEl>
                                              <p:spTgt spid="59"/>
                                            </p:tgtEl>
                                            <p:attrNameLst>
                                              <p:attrName>style.visibility</p:attrName>
                                            </p:attrNameLst>
                                          </p:cBhvr>
                                          <p:to>
                                            <p:strVal val="visible"/>
                                          </p:to>
                                        </p:set>
                                        <p:animEffect transition="in" filter="wipe(up)">
                                          <p:cBhvr>
                                            <p:cTn id="39" dur="500"/>
                                            <p:tgtEl>
                                              <p:spTgt spid="59"/>
                                            </p:tgtEl>
                                          </p:cBhvr>
                                        </p:animEffect>
                                      </p:childTnLst>
                                    </p:cTn>
                                  </p:par>
                                  <p:par>
                                    <p:cTn id="40" presetID="2" presetClass="entr" presetSubtype="1" fill="hold" nodeType="withEffect" p14:presetBounceEnd="40000">
                                      <p:stCondLst>
                                        <p:cond delay="0"/>
                                      </p:stCondLst>
                                      <p:childTnLst>
                                        <p:set>
                                          <p:cBhvr>
                                            <p:cTn id="41" dur="1" fill="hold">
                                              <p:stCondLst>
                                                <p:cond delay="0"/>
                                              </p:stCondLst>
                                            </p:cTn>
                                            <p:tgtEl>
                                              <p:spTgt spid="63"/>
                                            </p:tgtEl>
                                            <p:attrNameLst>
                                              <p:attrName>style.visibility</p:attrName>
                                            </p:attrNameLst>
                                          </p:cBhvr>
                                          <p:to>
                                            <p:strVal val="visible"/>
                                          </p:to>
                                        </p:set>
                                        <p:anim calcmode="lin" valueType="num" p14:bounceEnd="40000">
                                          <p:cBhvr additive="base">
                                            <p:cTn id="42" dur="500" fill="hold"/>
                                            <p:tgtEl>
                                              <p:spTgt spid="63"/>
                                            </p:tgtEl>
                                            <p:attrNameLst>
                                              <p:attrName>ppt_x</p:attrName>
                                            </p:attrNameLst>
                                          </p:cBhvr>
                                          <p:tavLst>
                                            <p:tav tm="0">
                                              <p:val>
                                                <p:strVal val="#ppt_x"/>
                                              </p:val>
                                            </p:tav>
                                            <p:tav tm="100000">
                                              <p:val>
                                                <p:strVal val="#ppt_x"/>
                                              </p:val>
                                            </p:tav>
                                          </p:tavLst>
                                        </p:anim>
                                        <p:anim calcmode="lin" valueType="num" p14:bounceEnd="40000">
                                          <p:cBhvr additive="base">
                                            <p:cTn id="43" dur="500" fill="hold"/>
                                            <p:tgtEl>
                                              <p:spTgt spid="63"/>
                                            </p:tgtEl>
                                            <p:attrNameLst>
                                              <p:attrName>ppt_y</p:attrName>
                                            </p:attrNameLst>
                                          </p:cBhvr>
                                          <p:tavLst>
                                            <p:tav tm="0">
                                              <p:val>
                                                <p:strVal val="0-#ppt_h/2"/>
                                              </p:val>
                                            </p:tav>
                                            <p:tav tm="100000">
                                              <p:val>
                                                <p:strVal val="#ppt_y"/>
                                              </p:val>
                                            </p:tav>
                                          </p:tavLst>
                                        </p:anim>
                                      </p:childTnLst>
                                    </p:cTn>
                                  </p:par>
                                  <p:par>
                                    <p:cTn id="44" presetID="2" presetClass="entr" presetSubtype="2" fill="hold" nodeType="withEffect" p14:presetBounceEnd="40000">
                                      <p:stCondLst>
                                        <p:cond delay="0"/>
                                      </p:stCondLst>
                                      <p:childTnLst>
                                        <p:set>
                                          <p:cBhvr>
                                            <p:cTn id="45" dur="1" fill="hold">
                                              <p:stCondLst>
                                                <p:cond delay="0"/>
                                              </p:stCondLst>
                                            </p:cTn>
                                            <p:tgtEl>
                                              <p:spTgt spid="74"/>
                                            </p:tgtEl>
                                            <p:attrNameLst>
                                              <p:attrName>style.visibility</p:attrName>
                                            </p:attrNameLst>
                                          </p:cBhvr>
                                          <p:to>
                                            <p:strVal val="visible"/>
                                          </p:to>
                                        </p:set>
                                        <p:anim calcmode="lin" valueType="num" p14:bounceEnd="40000">
                                          <p:cBhvr additive="base">
                                            <p:cTn id="46" dur="500" fill="hold"/>
                                            <p:tgtEl>
                                              <p:spTgt spid="74"/>
                                            </p:tgtEl>
                                            <p:attrNameLst>
                                              <p:attrName>ppt_x</p:attrName>
                                            </p:attrNameLst>
                                          </p:cBhvr>
                                          <p:tavLst>
                                            <p:tav tm="0">
                                              <p:val>
                                                <p:strVal val="1+#ppt_w/2"/>
                                              </p:val>
                                            </p:tav>
                                            <p:tav tm="100000">
                                              <p:val>
                                                <p:strVal val="#ppt_x"/>
                                              </p:val>
                                            </p:tav>
                                          </p:tavLst>
                                        </p:anim>
                                        <p:anim calcmode="lin" valueType="num" p14:bounceEnd="40000">
                                          <p:cBhvr additive="base">
                                            <p:cTn id="47" dur="500" fill="hold"/>
                                            <p:tgtEl>
                                              <p:spTgt spid="74"/>
                                            </p:tgtEl>
                                            <p:attrNameLst>
                                              <p:attrName>ppt_y</p:attrName>
                                            </p:attrNameLst>
                                          </p:cBhvr>
                                          <p:tavLst>
                                            <p:tav tm="0">
                                              <p:val>
                                                <p:strVal val="#ppt_y"/>
                                              </p:val>
                                            </p:tav>
                                            <p:tav tm="100000">
                                              <p:val>
                                                <p:strVal val="#ppt_y"/>
                                              </p:val>
                                            </p:tav>
                                          </p:tavLst>
                                        </p:anim>
                                      </p:childTnLst>
                                    </p:cTn>
                                  </p:par>
                                  <p:par>
                                    <p:cTn id="48" presetID="2" presetClass="entr" presetSubtype="4" fill="hold" nodeType="withEffect" p14:presetBounceEnd="40000">
                                      <p:stCondLst>
                                        <p:cond delay="0"/>
                                      </p:stCondLst>
                                      <p:childTnLst>
                                        <p:set>
                                          <p:cBhvr>
                                            <p:cTn id="49" dur="1" fill="hold">
                                              <p:stCondLst>
                                                <p:cond delay="0"/>
                                              </p:stCondLst>
                                            </p:cTn>
                                            <p:tgtEl>
                                              <p:spTgt spid="88"/>
                                            </p:tgtEl>
                                            <p:attrNameLst>
                                              <p:attrName>style.visibility</p:attrName>
                                            </p:attrNameLst>
                                          </p:cBhvr>
                                          <p:to>
                                            <p:strVal val="visible"/>
                                          </p:to>
                                        </p:set>
                                        <p:anim calcmode="lin" valueType="num" p14:bounceEnd="40000">
                                          <p:cBhvr additive="base">
                                            <p:cTn id="50" dur="500" fill="hold"/>
                                            <p:tgtEl>
                                              <p:spTgt spid="88"/>
                                            </p:tgtEl>
                                            <p:attrNameLst>
                                              <p:attrName>ppt_x</p:attrName>
                                            </p:attrNameLst>
                                          </p:cBhvr>
                                          <p:tavLst>
                                            <p:tav tm="0">
                                              <p:val>
                                                <p:strVal val="#ppt_x"/>
                                              </p:val>
                                            </p:tav>
                                            <p:tav tm="100000">
                                              <p:val>
                                                <p:strVal val="#ppt_x"/>
                                              </p:val>
                                            </p:tav>
                                          </p:tavLst>
                                        </p:anim>
                                        <p:anim calcmode="lin" valueType="num" p14:bounceEnd="40000">
                                          <p:cBhvr additive="base">
                                            <p:cTn id="51" dur="500" fill="hold"/>
                                            <p:tgtEl>
                                              <p:spTgt spid="88"/>
                                            </p:tgtEl>
                                            <p:attrNameLst>
                                              <p:attrName>ppt_y</p:attrName>
                                            </p:attrNameLst>
                                          </p:cBhvr>
                                          <p:tavLst>
                                            <p:tav tm="0">
                                              <p:val>
                                                <p:strVal val="1+#ppt_h/2"/>
                                              </p:val>
                                            </p:tav>
                                            <p:tav tm="100000">
                                              <p:val>
                                                <p:strVal val="#ppt_y"/>
                                              </p:val>
                                            </p:tav>
                                          </p:tavLst>
                                        </p:anim>
                                      </p:childTnLst>
                                    </p:cTn>
                                  </p:par>
                                  <p:par>
                                    <p:cTn id="52" presetID="12" presetClass="entr" presetSubtype="8" fill="hold" grpId="0" nodeType="withEffect">
                                      <p:stCondLst>
                                        <p:cond delay="0"/>
                                      </p:stCondLst>
                                      <p:childTnLst>
                                        <p:set>
                                          <p:cBhvr>
                                            <p:cTn id="53" dur="1" fill="hold">
                                              <p:stCondLst>
                                                <p:cond delay="0"/>
                                              </p:stCondLst>
                                            </p:cTn>
                                            <p:tgtEl>
                                              <p:spTgt spid="99"/>
                                            </p:tgtEl>
                                            <p:attrNameLst>
                                              <p:attrName>style.visibility</p:attrName>
                                            </p:attrNameLst>
                                          </p:cBhvr>
                                          <p:to>
                                            <p:strVal val="visible"/>
                                          </p:to>
                                        </p:set>
                                        <p:anim calcmode="lin" valueType="num">
                                          <p:cBhvr additive="base">
                                            <p:cTn id="54" dur="500"/>
                                            <p:tgtEl>
                                              <p:spTgt spid="99"/>
                                            </p:tgtEl>
                                            <p:attrNameLst>
                                              <p:attrName>ppt_x</p:attrName>
                                            </p:attrNameLst>
                                          </p:cBhvr>
                                          <p:tavLst>
                                            <p:tav tm="0">
                                              <p:val>
                                                <p:strVal val="#ppt_x-#ppt_w*1.125000"/>
                                              </p:val>
                                            </p:tav>
                                            <p:tav tm="100000">
                                              <p:val>
                                                <p:strVal val="#ppt_x"/>
                                              </p:val>
                                            </p:tav>
                                          </p:tavLst>
                                        </p:anim>
                                        <p:animEffect transition="in" filter="wipe(right)">
                                          <p:cBhvr>
                                            <p:cTn id="55" dur="500"/>
                                            <p:tgtEl>
                                              <p:spTgt spid="99"/>
                                            </p:tgtEl>
                                          </p:cBhvr>
                                        </p:animEffect>
                                      </p:childTnLst>
                                    </p:cTn>
                                  </p:par>
                                  <p:par>
                                    <p:cTn id="56" presetID="12" presetClass="entr" presetSubtype="8" fill="hold" grpId="0" nodeType="withEffect">
                                      <p:stCondLst>
                                        <p:cond delay="0"/>
                                      </p:stCondLst>
                                      <p:childTnLst>
                                        <p:set>
                                          <p:cBhvr>
                                            <p:cTn id="57" dur="1" fill="hold">
                                              <p:stCondLst>
                                                <p:cond delay="0"/>
                                              </p:stCondLst>
                                            </p:cTn>
                                            <p:tgtEl>
                                              <p:spTgt spid="100"/>
                                            </p:tgtEl>
                                            <p:attrNameLst>
                                              <p:attrName>style.visibility</p:attrName>
                                            </p:attrNameLst>
                                          </p:cBhvr>
                                          <p:to>
                                            <p:strVal val="visible"/>
                                          </p:to>
                                        </p:set>
                                        <p:anim calcmode="lin" valueType="num">
                                          <p:cBhvr additive="base">
                                            <p:cTn id="58" dur="500"/>
                                            <p:tgtEl>
                                              <p:spTgt spid="100"/>
                                            </p:tgtEl>
                                            <p:attrNameLst>
                                              <p:attrName>ppt_x</p:attrName>
                                            </p:attrNameLst>
                                          </p:cBhvr>
                                          <p:tavLst>
                                            <p:tav tm="0">
                                              <p:val>
                                                <p:strVal val="#ppt_x-#ppt_w*1.125000"/>
                                              </p:val>
                                            </p:tav>
                                            <p:tav tm="100000">
                                              <p:val>
                                                <p:strVal val="#ppt_x"/>
                                              </p:val>
                                            </p:tav>
                                          </p:tavLst>
                                        </p:anim>
                                        <p:animEffect transition="in" filter="wipe(right)">
                                          <p:cBhvr>
                                            <p:cTn id="59" dur="500"/>
                                            <p:tgtEl>
                                              <p:spTgt spid="100"/>
                                            </p:tgtEl>
                                          </p:cBhvr>
                                        </p:animEffect>
                                      </p:childTnLst>
                                    </p:cTn>
                                  </p:par>
                                  <p:par>
                                    <p:cTn id="60" presetID="12" presetClass="entr" presetSubtype="8" fill="hold" grpId="0" nodeType="withEffect">
                                      <p:stCondLst>
                                        <p:cond delay="0"/>
                                      </p:stCondLst>
                                      <p:childTnLst>
                                        <p:set>
                                          <p:cBhvr>
                                            <p:cTn id="61" dur="1" fill="hold">
                                              <p:stCondLst>
                                                <p:cond delay="0"/>
                                              </p:stCondLst>
                                            </p:cTn>
                                            <p:tgtEl>
                                              <p:spTgt spid="101"/>
                                            </p:tgtEl>
                                            <p:attrNameLst>
                                              <p:attrName>style.visibility</p:attrName>
                                            </p:attrNameLst>
                                          </p:cBhvr>
                                          <p:to>
                                            <p:strVal val="visible"/>
                                          </p:to>
                                        </p:set>
                                        <p:anim calcmode="lin" valueType="num">
                                          <p:cBhvr additive="base">
                                            <p:cTn id="62" dur="500"/>
                                            <p:tgtEl>
                                              <p:spTgt spid="101"/>
                                            </p:tgtEl>
                                            <p:attrNameLst>
                                              <p:attrName>ppt_x</p:attrName>
                                            </p:attrNameLst>
                                          </p:cBhvr>
                                          <p:tavLst>
                                            <p:tav tm="0">
                                              <p:val>
                                                <p:strVal val="#ppt_x-#ppt_w*1.125000"/>
                                              </p:val>
                                            </p:tav>
                                            <p:tav tm="100000">
                                              <p:val>
                                                <p:strVal val="#ppt_x"/>
                                              </p:val>
                                            </p:tav>
                                          </p:tavLst>
                                        </p:anim>
                                        <p:animEffect transition="in" filter="wipe(right)">
                                          <p:cBhvr>
                                            <p:cTn id="63" dur="500"/>
                                            <p:tgtEl>
                                              <p:spTgt spid="1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59" grpId="0" animBg="1"/>
          <p:bldP spid="60" grpId="0" animBg="1"/>
          <p:bldP spid="61" grpId="0" animBg="1"/>
          <p:bldP spid="62" grpId="0" animBg="1"/>
          <p:bldP spid="98" grpId="0"/>
          <p:bldP spid="99" grpId="0"/>
          <p:bldP spid="100" grpId="0"/>
          <p:bldP spid="101" grpId="0"/>
          <p:bldP spid="109" grpId="0" animBg="1"/>
          <p:bldP spid="110"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par>
                              <p:cTn id="8" fill="hold">
                                <p:stCondLst>
                                  <p:cond delay="500"/>
                                </p:stCondLst>
                                <p:childTnLst>
                                  <p:par>
                                    <p:cTn id="9" presetID="12" presetClass="entr" presetSubtype="8" fill="hold" grpId="0" nodeType="afterEffect">
                                      <p:stCondLst>
                                        <p:cond delay="0"/>
                                      </p:stCondLst>
                                      <p:childTnLst>
                                        <p:set>
                                          <p:cBhvr>
                                            <p:cTn id="10" dur="1" fill="hold">
                                              <p:stCondLst>
                                                <p:cond delay="0"/>
                                              </p:stCondLst>
                                            </p:cTn>
                                            <p:tgtEl>
                                              <p:spTgt spid="110"/>
                                            </p:tgtEl>
                                            <p:attrNameLst>
                                              <p:attrName>style.visibility</p:attrName>
                                            </p:attrNameLst>
                                          </p:cBhvr>
                                          <p:to>
                                            <p:strVal val="visible"/>
                                          </p:to>
                                        </p:set>
                                        <p:anim calcmode="lin" valueType="num">
                                          <p:cBhvr additive="base">
                                            <p:cTn id="11" dur="500"/>
                                            <p:tgtEl>
                                              <p:spTgt spid="110"/>
                                            </p:tgtEl>
                                            <p:attrNameLst>
                                              <p:attrName>ppt_x</p:attrName>
                                            </p:attrNameLst>
                                          </p:cBhvr>
                                          <p:tavLst>
                                            <p:tav tm="0">
                                              <p:val>
                                                <p:strVal val="#ppt_x-#ppt_w*1.125000"/>
                                              </p:val>
                                            </p:tav>
                                            <p:tav tm="100000">
                                              <p:val>
                                                <p:strVal val="#ppt_x"/>
                                              </p:val>
                                            </p:tav>
                                          </p:tavLst>
                                        </p:anim>
                                        <p:animEffect transition="in" filter="wipe(right)">
                                          <p:cBhvr>
                                            <p:cTn id="12" dur="500"/>
                                            <p:tgtEl>
                                              <p:spTgt spid="110"/>
                                            </p:tgtEl>
                                          </p:cBhvr>
                                        </p:animEffect>
                                      </p:childTnLst>
                                    </p:cTn>
                                  </p:par>
                                </p:childTnLst>
                              </p:cTn>
                            </p:par>
                            <p:par>
                              <p:cTn id="13" fill="hold">
                                <p:stCondLst>
                                  <p:cond delay="1000"/>
                                </p:stCondLst>
                                <p:childTnLst>
                                  <p:par>
                                    <p:cTn id="14" presetID="2" presetClass="entr" presetSubtype="8" fill="hold" nodeType="afterEffect">
                                      <p:stCondLst>
                                        <p:cond delay="0"/>
                                      </p:stCondLst>
                                      <p:childTnLst>
                                        <p:set>
                                          <p:cBhvr>
                                            <p:cTn id="15" dur="1" fill="hold">
                                              <p:stCondLst>
                                                <p:cond delay="0"/>
                                              </p:stCondLst>
                                            </p:cTn>
                                            <p:tgtEl>
                                              <p:spTgt spid="102"/>
                                            </p:tgtEl>
                                            <p:attrNameLst>
                                              <p:attrName>style.visibility</p:attrName>
                                            </p:attrNameLst>
                                          </p:cBhvr>
                                          <p:to>
                                            <p:strVal val="visible"/>
                                          </p:to>
                                        </p:set>
                                        <p:anim calcmode="lin" valueType="num">
                                          <p:cBhvr additive="base">
                                            <p:cTn id="16" dur="500" fill="hold"/>
                                            <p:tgtEl>
                                              <p:spTgt spid="102"/>
                                            </p:tgtEl>
                                            <p:attrNameLst>
                                              <p:attrName>ppt_x</p:attrName>
                                            </p:attrNameLst>
                                          </p:cBhvr>
                                          <p:tavLst>
                                            <p:tav tm="0">
                                              <p:val>
                                                <p:strVal val="0-#ppt_w/2"/>
                                              </p:val>
                                            </p:tav>
                                            <p:tav tm="100000">
                                              <p:val>
                                                <p:strVal val="#ppt_x"/>
                                              </p:val>
                                            </p:tav>
                                          </p:tavLst>
                                        </p:anim>
                                        <p:anim calcmode="lin" valueType="num">
                                          <p:cBhvr additive="base">
                                            <p:cTn id="17" dur="500" fill="hold"/>
                                            <p:tgtEl>
                                              <p:spTgt spid="102"/>
                                            </p:tgtEl>
                                            <p:attrNameLst>
                                              <p:attrName>ppt_y</p:attrName>
                                            </p:attrNameLst>
                                          </p:cBhvr>
                                          <p:tavLst>
                                            <p:tav tm="0">
                                              <p:val>
                                                <p:strVal val="#ppt_y"/>
                                              </p:val>
                                            </p:tav>
                                            <p:tav tm="100000">
                                              <p:val>
                                                <p:strVal val="#ppt_y"/>
                                              </p:val>
                                            </p:tav>
                                          </p:tavLst>
                                        </p:anim>
                                      </p:childTnLst>
                                    </p:cTn>
                                  </p:par>
                                </p:childTnLst>
                              </p:cTn>
                            </p:par>
                            <p:par>
                              <p:cTn id="18" fill="hold">
                                <p:stCondLst>
                                  <p:cond delay="1500"/>
                                </p:stCondLst>
                                <p:childTnLst>
                                  <p:par>
                                    <p:cTn id="19" presetID="22" presetClass="entr" presetSubtype="8" fill="hold" grpId="0" nodeType="afterEffect">
                                      <p:stCondLst>
                                        <p:cond delay="0"/>
                                      </p:stCondLst>
                                      <p:childTnLst>
                                        <p:set>
                                          <p:cBhvr>
                                            <p:cTn id="20" dur="1" fill="hold">
                                              <p:stCondLst>
                                                <p:cond delay="0"/>
                                              </p:stCondLst>
                                            </p:cTn>
                                            <p:tgtEl>
                                              <p:spTgt spid="109"/>
                                            </p:tgtEl>
                                            <p:attrNameLst>
                                              <p:attrName>style.visibility</p:attrName>
                                            </p:attrNameLst>
                                          </p:cBhvr>
                                          <p:to>
                                            <p:strVal val="visible"/>
                                          </p:to>
                                        </p:set>
                                        <p:animEffect transition="in" filter="wipe(left)">
                                          <p:cBhvr>
                                            <p:cTn id="21" dur="500"/>
                                            <p:tgtEl>
                                              <p:spTgt spid="109"/>
                                            </p:tgtEl>
                                          </p:cBhvr>
                                        </p:animEffect>
                                      </p:childTnLst>
                                    </p:cTn>
                                  </p:par>
                                </p:childTnLst>
                              </p:cTn>
                            </p:par>
                            <p:par>
                              <p:cTn id="22" fill="hold">
                                <p:stCondLst>
                                  <p:cond delay="2000"/>
                                </p:stCondLst>
                                <p:childTnLst>
                                  <p:par>
                                    <p:cTn id="23" presetID="12" presetClass="entr" presetSubtype="8" fill="hold" grpId="0" nodeType="afterEffect">
                                      <p:stCondLst>
                                        <p:cond delay="0"/>
                                      </p:stCondLst>
                                      <p:childTnLst>
                                        <p:set>
                                          <p:cBhvr>
                                            <p:cTn id="24" dur="1" fill="hold">
                                              <p:stCondLst>
                                                <p:cond delay="0"/>
                                              </p:stCondLst>
                                            </p:cTn>
                                            <p:tgtEl>
                                              <p:spTgt spid="98"/>
                                            </p:tgtEl>
                                            <p:attrNameLst>
                                              <p:attrName>style.visibility</p:attrName>
                                            </p:attrNameLst>
                                          </p:cBhvr>
                                          <p:to>
                                            <p:strVal val="visible"/>
                                          </p:to>
                                        </p:set>
                                        <p:anim calcmode="lin" valueType="num">
                                          <p:cBhvr additive="base">
                                            <p:cTn id="25" dur="500"/>
                                            <p:tgtEl>
                                              <p:spTgt spid="98"/>
                                            </p:tgtEl>
                                            <p:attrNameLst>
                                              <p:attrName>ppt_x</p:attrName>
                                            </p:attrNameLst>
                                          </p:cBhvr>
                                          <p:tavLst>
                                            <p:tav tm="0">
                                              <p:val>
                                                <p:strVal val="#ppt_x-#ppt_w*1.125000"/>
                                              </p:val>
                                            </p:tav>
                                            <p:tav tm="100000">
                                              <p:val>
                                                <p:strVal val="#ppt_x"/>
                                              </p:val>
                                            </p:tav>
                                          </p:tavLst>
                                        </p:anim>
                                        <p:animEffect transition="in" filter="wipe(right)">
                                          <p:cBhvr>
                                            <p:cTn id="26" dur="500"/>
                                            <p:tgtEl>
                                              <p:spTgt spid="98"/>
                                            </p:tgtEl>
                                          </p:cBhvr>
                                        </p:animEffect>
                                      </p:childTnLst>
                                    </p:cTn>
                                  </p:par>
                                </p:childTnLst>
                              </p:cTn>
                            </p:par>
                            <p:par>
                              <p:cTn id="27" fill="hold">
                                <p:stCondLst>
                                  <p:cond delay="2500"/>
                                </p:stCondLst>
                                <p:childTnLst>
                                  <p:par>
                                    <p:cTn id="28" presetID="22" presetClass="entr" presetSubtype="8" fill="hold" grpId="0" nodeType="afterEffect">
                                      <p:stCondLst>
                                        <p:cond delay="0"/>
                                      </p:stCondLst>
                                      <p:childTnLst>
                                        <p:set>
                                          <p:cBhvr>
                                            <p:cTn id="29" dur="1" fill="hold">
                                              <p:stCondLst>
                                                <p:cond delay="0"/>
                                              </p:stCondLst>
                                            </p:cTn>
                                            <p:tgtEl>
                                              <p:spTgt spid="61"/>
                                            </p:tgtEl>
                                            <p:attrNameLst>
                                              <p:attrName>style.visibility</p:attrName>
                                            </p:attrNameLst>
                                          </p:cBhvr>
                                          <p:to>
                                            <p:strVal val="visible"/>
                                          </p:to>
                                        </p:set>
                                        <p:animEffect transition="in" filter="wipe(left)">
                                          <p:cBhvr>
                                            <p:cTn id="30" dur="500"/>
                                            <p:tgtEl>
                                              <p:spTgt spid="61"/>
                                            </p:tgtEl>
                                          </p:cBhvr>
                                        </p:animEffect>
                                      </p:childTnLst>
                                    </p:cTn>
                                  </p:par>
                                  <p:par>
                                    <p:cTn id="31" presetID="22" presetClass="entr" presetSubtype="8" fill="hold" grpId="0" nodeType="withEffect">
                                      <p:stCondLst>
                                        <p:cond delay="0"/>
                                      </p:stCondLst>
                                      <p:childTnLst>
                                        <p:set>
                                          <p:cBhvr>
                                            <p:cTn id="32" dur="1" fill="hold">
                                              <p:stCondLst>
                                                <p:cond delay="0"/>
                                              </p:stCondLst>
                                            </p:cTn>
                                            <p:tgtEl>
                                              <p:spTgt spid="60"/>
                                            </p:tgtEl>
                                            <p:attrNameLst>
                                              <p:attrName>style.visibility</p:attrName>
                                            </p:attrNameLst>
                                          </p:cBhvr>
                                          <p:to>
                                            <p:strVal val="visible"/>
                                          </p:to>
                                        </p:set>
                                        <p:animEffect transition="in" filter="wipe(left)">
                                          <p:cBhvr>
                                            <p:cTn id="33" dur="500"/>
                                            <p:tgtEl>
                                              <p:spTgt spid="60"/>
                                            </p:tgtEl>
                                          </p:cBhvr>
                                        </p:animEffect>
                                      </p:childTnLst>
                                    </p:cTn>
                                  </p:par>
                                  <p:par>
                                    <p:cTn id="34" presetID="22" presetClass="entr" presetSubtype="8" fill="hold" grpId="0" nodeType="withEffect">
                                      <p:stCondLst>
                                        <p:cond delay="0"/>
                                      </p:stCondLst>
                                      <p:childTnLst>
                                        <p:set>
                                          <p:cBhvr>
                                            <p:cTn id="35" dur="1" fill="hold">
                                              <p:stCondLst>
                                                <p:cond delay="0"/>
                                              </p:stCondLst>
                                            </p:cTn>
                                            <p:tgtEl>
                                              <p:spTgt spid="62"/>
                                            </p:tgtEl>
                                            <p:attrNameLst>
                                              <p:attrName>style.visibility</p:attrName>
                                            </p:attrNameLst>
                                          </p:cBhvr>
                                          <p:to>
                                            <p:strVal val="visible"/>
                                          </p:to>
                                        </p:set>
                                        <p:animEffect transition="in" filter="wipe(left)">
                                          <p:cBhvr>
                                            <p:cTn id="36" dur="500"/>
                                            <p:tgtEl>
                                              <p:spTgt spid="62"/>
                                            </p:tgtEl>
                                          </p:cBhvr>
                                        </p:animEffect>
                                      </p:childTnLst>
                                    </p:cTn>
                                  </p:par>
                                  <p:par>
                                    <p:cTn id="37" presetID="22" presetClass="entr" presetSubtype="1" fill="hold" grpId="0" nodeType="withEffect">
                                      <p:stCondLst>
                                        <p:cond delay="0"/>
                                      </p:stCondLst>
                                      <p:childTnLst>
                                        <p:set>
                                          <p:cBhvr>
                                            <p:cTn id="38" dur="1" fill="hold">
                                              <p:stCondLst>
                                                <p:cond delay="0"/>
                                              </p:stCondLst>
                                            </p:cTn>
                                            <p:tgtEl>
                                              <p:spTgt spid="59"/>
                                            </p:tgtEl>
                                            <p:attrNameLst>
                                              <p:attrName>style.visibility</p:attrName>
                                            </p:attrNameLst>
                                          </p:cBhvr>
                                          <p:to>
                                            <p:strVal val="visible"/>
                                          </p:to>
                                        </p:set>
                                        <p:animEffect transition="in" filter="wipe(up)">
                                          <p:cBhvr>
                                            <p:cTn id="39" dur="500"/>
                                            <p:tgtEl>
                                              <p:spTgt spid="59"/>
                                            </p:tgtEl>
                                          </p:cBhvr>
                                        </p:animEffect>
                                      </p:childTnLst>
                                    </p:cTn>
                                  </p:par>
                                  <p:par>
                                    <p:cTn id="40" presetID="2" presetClass="entr" presetSubtype="1" fill="hold" nodeType="withEffect">
                                      <p:stCondLst>
                                        <p:cond delay="0"/>
                                      </p:stCondLst>
                                      <p:childTnLst>
                                        <p:set>
                                          <p:cBhvr>
                                            <p:cTn id="41" dur="1" fill="hold">
                                              <p:stCondLst>
                                                <p:cond delay="0"/>
                                              </p:stCondLst>
                                            </p:cTn>
                                            <p:tgtEl>
                                              <p:spTgt spid="63"/>
                                            </p:tgtEl>
                                            <p:attrNameLst>
                                              <p:attrName>style.visibility</p:attrName>
                                            </p:attrNameLst>
                                          </p:cBhvr>
                                          <p:to>
                                            <p:strVal val="visible"/>
                                          </p:to>
                                        </p:set>
                                        <p:anim calcmode="lin" valueType="num">
                                          <p:cBhvr additive="base">
                                            <p:cTn id="42" dur="500" fill="hold"/>
                                            <p:tgtEl>
                                              <p:spTgt spid="63"/>
                                            </p:tgtEl>
                                            <p:attrNameLst>
                                              <p:attrName>ppt_x</p:attrName>
                                            </p:attrNameLst>
                                          </p:cBhvr>
                                          <p:tavLst>
                                            <p:tav tm="0">
                                              <p:val>
                                                <p:strVal val="#ppt_x"/>
                                              </p:val>
                                            </p:tav>
                                            <p:tav tm="100000">
                                              <p:val>
                                                <p:strVal val="#ppt_x"/>
                                              </p:val>
                                            </p:tav>
                                          </p:tavLst>
                                        </p:anim>
                                        <p:anim calcmode="lin" valueType="num">
                                          <p:cBhvr additive="base">
                                            <p:cTn id="43" dur="500" fill="hold"/>
                                            <p:tgtEl>
                                              <p:spTgt spid="63"/>
                                            </p:tgtEl>
                                            <p:attrNameLst>
                                              <p:attrName>ppt_y</p:attrName>
                                            </p:attrNameLst>
                                          </p:cBhvr>
                                          <p:tavLst>
                                            <p:tav tm="0">
                                              <p:val>
                                                <p:strVal val="0-#ppt_h/2"/>
                                              </p:val>
                                            </p:tav>
                                            <p:tav tm="100000">
                                              <p:val>
                                                <p:strVal val="#ppt_y"/>
                                              </p:val>
                                            </p:tav>
                                          </p:tavLst>
                                        </p:anim>
                                      </p:childTnLst>
                                    </p:cTn>
                                  </p:par>
                                  <p:par>
                                    <p:cTn id="44" presetID="2" presetClass="entr" presetSubtype="2" fill="hold" nodeType="withEffect">
                                      <p:stCondLst>
                                        <p:cond delay="0"/>
                                      </p:stCondLst>
                                      <p:childTnLst>
                                        <p:set>
                                          <p:cBhvr>
                                            <p:cTn id="45" dur="1" fill="hold">
                                              <p:stCondLst>
                                                <p:cond delay="0"/>
                                              </p:stCondLst>
                                            </p:cTn>
                                            <p:tgtEl>
                                              <p:spTgt spid="74"/>
                                            </p:tgtEl>
                                            <p:attrNameLst>
                                              <p:attrName>style.visibility</p:attrName>
                                            </p:attrNameLst>
                                          </p:cBhvr>
                                          <p:to>
                                            <p:strVal val="visible"/>
                                          </p:to>
                                        </p:set>
                                        <p:anim calcmode="lin" valueType="num">
                                          <p:cBhvr additive="base">
                                            <p:cTn id="46" dur="500" fill="hold"/>
                                            <p:tgtEl>
                                              <p:spTgt spid="74"/>
                                            </p:tgtEl>
                                            <p:attrNameLst>
                                              <p:attrName>ppt_x</p:attrName>
                                            </p:attrNameLst>
                                          </p:cBhvr>
                                          <p:tavLst>
                                            <p:tav tm="0">
                                              <p:val>
                                                <p:strVal val="1+#ppt_w/2"/>
                                              </p:val>
                                            </p:tav>
                                            <p:tav tm="100000">
                                              <p:val>
                                                <p:strVal val="#ppt_x"/>
                                              </p:val>
                                            </p:tav>
                                          </p:tavLst>
                                        </p:anim>
                                        <p:anim calcmode="lin" valueType="num">
                                          <p:cBhvr additive="base">
                                            <p:cTn id="47" dur="500" fill="hold"/>
                                            <p:tgtEl>
                                              <p:spTgt spid="74"/>
                                            </p:tgtEl>
                                            <p:attrNameLst>
                                              <p:attrName>ppt_y</p:attrName>
                                            </p:attrNameLst>
                                          </p:cBhvr>
                                          <p:tavLst>
                                            <p:tav tm="0">
                                              <p:val>
                                                <p:strVal val="#ppt_y"/>
                                              </p:val>
                                            </p:tav>
                                            <p:tav tm="100000">
                                              <p:val>
                                                <p:strVal val="#ppt_y"/>
                                              </p:val>
                                            </p:tav>
                                          </p:tavLst>
                                        </p:anim>
                                      </p:childTnLst>
                                    </p:cTn>
                                  </p:par>
                                  <p:par>
                                    <p:cTn id="48" presetID="2" presetClass="entr" presetSubtype="4" fill="hold" nodeType="withEffect">
                                      <p:stCondLst>
                                        <p:cond delay="0"/>
                                      </p:stCondLst>
                                      <p:childTnLst>
                                        <p:set>
                                          <p:cBhvr>
                                            <p:cTn id="49" dur="1" fill="hold">
                                              <p:stCondLst>
                                                <p:cond delay="0"/>
                                              </p:stCondLst>
                                            </p:cTn>
                                            <p:tgtEl>
                                              <p:spTgt spid="88"/>
                                            </p:tgtEl>
                                            <p:attrNameLst>
                                              <p:attrName>style.visibility</p:attrName>
                                            </p:attrNameLst>
                                          </p:cBhvr>
                                          <p:to>
                                            <p:strVal val="visible"/>
                                          </p:to>
                                        </p:set>
                                        <p:anim calcmode="lin" valueType="num">
                                          <p:cBhvr additive="base">
                                            <p:cTn id="50" dur="500" fill="hold"/>
                                            <p:tgtEl>
                                              <p:spTgt spid="88"/>
                                            </p:tgtEl>
                                            <p:attrNameLst>
                                              <p:attrName>ppt_x</p:attrName>
                                            </p:attrNameLst>
                                          </p:cBhvr>
                                          <p:tavLst>
                                            <p:tav tm="0">
                                              <p:val>
                                                <p:strVal val="#ppt_x"/>
                                              </p:val>
                                            </p:tav>
                                            <p:tav tm="100000">
                                              <p:val>
                                                <p:strVal val="#ppt_x"/>
                                              </p:val>
                                            </p:tav>
                                          </p:tavLst>
                                        </p:anim>
                                        <p:anim calcmode="lin" valueType="num">
                                          <p:cBhvr additive="base">
                                            <p:cTn id="51" dur="500" fill="hold"/>
                                            <p:tgtEl>
                                              <p:spTgt spid="88"/>
                                            </p:tgtEl>
                                            <p:attrNameLst>
                                              <p:attrName>ppt_y</p:attrName>
                                            </p:attrNameLst>
                                          </p:cBhvr>
                                          <p:tavLst>
                                            <p:tav tm="0">
                                              <p:val>
                                                <p:strVal val="1+#ppt_h/2"/>
                                              </p:val>
                                            </p:tav>
                                            <p:tav tm="100000">
                                              <p:val>
                                                <p:strVal val="#ppt_y"/>
                                              </p:val>
                                            </p:tav>
                                          </p:tavLst>
                                        </p:anim>
                                      </p:childTnLst>
                                    </p:cTn>
                                  </p:par>
                                  <p:par>
                                    <p:cTn id="52" presetID="12" presetClass="entr" presetSubtype="8" fill="hold" grpId="0" nodeType="withEffect">
                                      <p:stCondLst>
                                        <p:cond delay="0"/>
                                      </p:stCondLst>
                                      <p:childTnLst>
                                        <p:set>
                                          <p:cBhvr>
                                            <p:cTn id="53" dur="1" fill="hold">
                                              <p:stCondLst>
                                                <p:cond delay="0"/>
                                              </p:stCondLst>
                                            </p:cTn>
                                            <p:tgtEl>
                                              <p:spTgt spid="99"/>
                                            </p:tgtEl>
                                            <p:attrNameLst>
                                              <p:attrName>style.visibility</p:attrName>
                                            </p:attrNameLst>
                                          </p:cBhvr>
                                          <p:to>
                                            <p:strVal val="visible"/>
                                          </p:to>
                                        </p:set>
                                        <p:anim calcmode="lin" valueType="num">
                                          <p:cBhvr additive="base">
                                            <p:cTn id="54" dur="500"/>
                                            <p:tgtEl>
                                              <p:spTgt spid="99"/>
                                            </p:tgtEl>
                                            <p:attrNameLst>
                                              <p:attrName>ppt_x</p:attrName>
                                            </p:attrNameLst>
                                          </p:cBhvr>
                                          <p:tavLst>
                                            <p:tav tm="0">
                                              <p:val>
                                                <p:strVal val="#ppt_x-#ppt_w*1.125000"/>
                                              </p:val>
                                            </p:tav>
                                            <p:tav tm="100000">
                                              <p:val>
                                                <p:strVal val="#ppt_x"/>
                                              </p:val>
                                            </p:tav>
                                          </p:tavLst>
                                        </p:anim>
                                        <p:animEffect transition="in" filter="wipe(right)">
                                          <p:cBhvr>
                                            <p:cTn id="55" dur="500"/>
                                            <p:tgtEl>
                                              <p:spTgt spid="99"/>
                                            </p:tgtEl>
                                          </p:cBhvr>
                                        </p:animEffect>
                                      </p:childTnLst>
                                    </p:cTn>
                                  </p:par>
                                  <p:par>
                                    <p:cTn id="56" presetID="12" presetClass="entr" presetSubtype="8" fill="hold" grpId="0" nodeType="withEffect">
                                      <p:stCondLst>
                                        <p:cond delay="0"/>
                                      </p:stCondLst>
                                      <p:childTnLst>
                                        <p:set>
                                          <p:cBhvr>
                                            <p:cTn id="57" dur="1" fill="hold">
                                              <p:stCondLst>
                                                <p:cond delay="0"/>
                                              </p:stCondLst>
                                            </p:cTn>
                                            <p:tgtEl>
                                              <p:spTgt spid="100"/>
                                            </p:tgtEl>
                                            <p:attrNameLst>
                                              <p:attrName>style.visibility</p:attrName>
                                            </p:attrNameLst>
                                          </p:cBhvr>
                                          <p:to>
                                            <p:strVal val="visible"/>
                                          </p:to>
                                        </p:set>
                                        <p:anim calcmode="lin" valueType="num">
                                          <p:cBhvr additive="base">
                                            <p:cTn id="58" dur="500"/>
                                            <p:tgtEl>
                                              <p:spTgt spid="100"/>
                                            </p:tgtEl>
                                            <p:attrNameLst>
                                              <p:attrName>ppt_x</p:attrName>
                                            </p:attrNameLst>
                                          </p:cBhvr>
                                          <p:tavLst>
                                            <p:tav tm="0">
                                              <p:val>
                                                <p:strVal val="#ppt_x-#ppt_w*1.125000"/>
                                              </p:val>
                                            </p:tav>
                                            <p:tav tm="100000">
                                              <p:val>
                                                <p:strVal val="#ppt_x"/>
                                              </p:val>
                                            </p:tav>
                                          </p:tavLst>
                                        </p:anim>
                                        <p:animEffect transition="in" filter="wipe(right)">
                                          <p:cBhvr>
                                            <p:cTn id="59" dur="500"/>
                                            <p:tgtEl>
                                              <p:spTgt spid="100"/>
                                            </p:tgtEl>
                                          </p:cBhvr>
                                        </p:animEffect>
                                      </p:childTnLst>
                                    </p:cTn>
                                  </p:par>
                                  <p:par>
                                    <p:cTn id="60" presetID="12" presetClass="entr" presetSubtype="8" fill="hold" grpId="0" nodeType="withEffect">
                                      <p:stCondLst>
                                        <p:cond delay="0"/>
                                      </p:stCondLst>
                                      <p:childTnLst>
                                        <p:set>
                                          <p:cBhvr>
                                            <p:cTn id="61" dur="1" fill="hold">
                                              <p:stCondLst>
                                                <p:cond delay="0"/>
                                              </p:stCondLst>
                                            </p:cTn>
                                            <p:tgtEl>
                                              <p:spTgt spid="101"/>
                                            </p:tgtEl>
                                            <p:attrNameLst>
                                              <p:attrName>style.visibility</p:attrName>
                                            </p:attrNameLst>
                                          </p:cBhvr>
                                          <p:to>
                                            <p:strVal val="visible"/>
                                          </p:to>
                                        </p:set>
                                        <p:anim calcmode="lin" valueType="num">
                                          <p:cBhvr additive="base">
                                            <p:cTn id="62" dur="500"/>
                                            <p:tgtEl>
                                              <p:spTgt spid="101"/>
                                            </p:tgtEl>
                                            <p:attrNameLst>
                                              <p:attrName>ppt_x</p:attrName>
                                            </p:attrNameLst>
                                          </p:cBhvr>
                                          <p:tavLst>
                                            <p:tav tm="0">
                                              <p:val>
                                                <p:strVal val="#ppt_x-#ppt_w*1.125000"/>
                                              </p:val>
                                            </p:tav>
                                            <p:tav tm="100000">
                                              <p:val>
                                                <p:strVal val="#ppt_x"/>
                                              </p:val>
                                            </p:tav>
                                          </p:tavLst>
                                        </p:anim>
                                        <p:animEffect transition="in" filter="wipe(right)">
                                          <p:cBhvr>
                                            <p:cTn id="63" dur="500"/>
                                            <p:tgtEl>
                                              <p:spTgt spid="1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59" grpId="0" animBg="1"/>
          <p:bldP spid="60" grpId="0" animBg="1"/>
          <p:bldP spid="61" grpId="0" animBg="1"/>
          <p:bldP spid="62" grpId="0" animBg="1"/>
          <p:bldP spid="98" grpId="0"/>
          <p:bldP spid="99" grpId="0"/>
          <p:bldP spid="100" grpId="0"/>
          <p:bldP spid="101" grpId="0"/>
          <p:bldP spid="109" grpId="0" animBg="1"/>
          <p:bldP spid="110" grpId="0"/>
        </p:bldLst>
      </p:timing>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852544" y="2981466"/>
            <a:ext cx="6589968" cy="923330"/>
          </a:xfrm>
          <a:prstGeom prst="rect">
            <a:avLst/>
          </a:prstGeom>
          <a:noFill/>
        </p:spPr>
        <p:txBody>
          <a:bodyPr wrap="square" rtlCol="0">
            <a:spAutoFit/>
          </a:bodyPr>
          <a:lstStyle/>
          <a:p>
            <a:pPr lvl="0" algn="r"/>
            <a:r>
              <a:rPr lang="zh-CN" altLang="en-US" sz="3600" dirty="0"/>
              <a:t>个性化内容</a:t>
            </a:r>
            <a:r>
              <a:rPr lang="zh-CN" altLang="en-US" sz="5400" b="1" dirty="0">
                <a:solidFill>
                  <a:srgbClr val="7766FF"/>
                </a:solidFill>
              </a:rPr>
              <a:t>及时推送</a:t>
            </a:r>
            <a:endParaRPr lang="en-US" altLang="zh-CN" sz="4000" b="1" dirty="0">
              <a:solidFill>
                <a:srgbClr val="7766FF"/>
              </a:solidFill>
            </a:endParaRPr>
          </a:p>
        </p:txBody>
      </p:sp>
      <p:sp>
        <p:nvSpPr>
          <p:cNvPr id="11" name="文本框 10"/>
          <p:cNvSpPr txBox="1"/>
          <p:nvPr/>
        </p:nvSpPr>
        <p:spPr>
          <a:xfrm>
            <a:off x="1748413" y="364978"/>
            <a:ext cx="1826141" cy="584775"/>
          </a:xfrm>
          <a:prstGeom prst="rect">
            <a:avLst/>
          </a:prstGeom>
          <a:noFill/>
        </p:spPr>
        <p:txBody>
          <a:bodyPr wrap="none" rtlCol="0">
            <a:spAutoFit/>
          </a:bodyPr>
          <a:lstStyle/>
          <a:p>
            <a:r>
              <a:rPr lang="zh-CN" altLang="en-US" sz="3200" b="1" dirty="0">
                <a:solidFill>
                  <a:srgbClr val="404040"/>
                </a:solidFill>
                <a:latin typeface="+mn-ea"/>
              </a:rPr>
              <a:t>项目创新</a:t>
            </a:r>
            <a:endParaRPr lang="en-US" altLang="zh-CN" sz="3200" b="1" dirty="0">
              <a:solidFill>
                <a:srgbClr val="404040"/>
              </a:solidFill>
              <a:latin typeface="+mn-ea"/>
            </a:endParaRPr>
          </a:p>
        </p:txBody>
      </p:sp>
      <p:sp>
        <p:nvSpPr>
          <p:cNvPr id="12" name="文本框 11"/>
          <p:cNvSpPr txBox="1"/>
          <p:nvPr/>
        </p:nvSpPr>
        <p:spPr>
          <a:xfrm>
            <a:off x="1748413" y="949705"/>
            <a:ext cx="2590800" cy="400110"/>
          </a:xfrm>
          <a:prstGeom prst="rect">
            <a:avLst/>
          </a:prstGeom>
          <a:noFill/>
        </p:spPr>
        <p:txBody>
          <a:bodyPr wrap="square" rtlCol="0">
            <a:spAutoFit/>
          </a:bodyPr>
          <a:lstStyle/>
          <a:p>
            <a:r>
              <a:rPr lang="zh-CN" altLang="en-US" sz="2000" dirty="0">
                <a:solidFill>
                  <a:srgbClr val="404040"/>
                </a:solidFill>
              </a:rPr>
              <a:t>创新点之四</a:t>
            </a:r>
          </a:p>
        </p:txBody>
      </p:sp>
      <p:grpSp>
        <p:nvGrpSpPr>
          <p:cNvPr id="13" name="组合 12"/>
          <p:cNvGrpSpPr/>
          <p:nvPr/>
        </p:nvGrpSpPr>
        <p:grpSpPr>
          <a:xfrm>
            <a:off x="332600" y="209550"/>
            <a:ext cx="1135895" cy="1135895"/>
            <a:chOff x="304800" y="673100"/>
            <a:chExt cx="4000500" cy="4000500"/>
          </a:xfrm>
          <a:effectLst>
            <a:outerShdw blurRad="444500" dist="254000" dir="8100000" algn="tr" rotWithShape="0">
              <a:prstClr val="black">
                <a:alpha val="50000"/>
              </a:prstClr>
            </a:outerShdw>
          </a:effectLst>
        </p:grpSpPr>
        <p:sp>
          <p:nvSpPr>
            <p:cNvPr id="14" name="同心圆 695"/>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 name="椭圆 14"/>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6" name="文本框 15"/>
          <p:cNvSpPr txBox="1"/>
          <p:nvPr/>
        </p:nvSpPr>
        <p:spPr>
          <a:xfrm>
            <a:off x="637309" y="361998"/>
            <a:ext cx="443345" cy="830997"/>
          </a:xfrm>
          <a:prstGeom prst="rect">
            <a:avLst/>
          </a:prstGeom>
          <a:noFill/>
        </p:spPr>
        <p:txBody>
          <a:bodyPr wrap="square" rtlCol="0">
            <a:spAutoFit/>
          </a:bodyPr>
          <a:lstStyle/>
          <a:p>
            <a:r>
              <a:rPr lang="en-US" altLang="zh-CN" sz="4800" dirty="0">
                <a:solidFill>
                  <a:srgbClr val="7766FF"/>
                </a:solidFill>
              </a:rPr>
              <a:t>4</a:t>
            </a:r>
            <a:endParaRPr lang="zh-CN" altLang="en-US" sz="4800" dirty="0">
              <a:solidFill>
                <a:srgbClr val="7766FF"/>
              </a:solidFill>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97259" y="1597995"/>
            <a:ext cx="5846705" cy="4613603"/>
          </a:xfrm>
          <a:prstGeom prst="rect">
            <a:avLst/>
          </a:prstGeom>
          <a:effectLst>
            <a:outerShdw blurRad="152400" dist="38100" dir="5400000" algn="t" rotWithShape="0">
              <a:prstClr val="black">
                <a:alpha val="40000"/>
              </a:prstClr>
            </a:outerShdw>
          </a:effectLst>
        </p:spPr>
      </p:pic>
    </p:spTree>
    <p:extLst>
      <p:ext uri="{BB962C8B-B14F-4D97-AF65-F5344CB8AC3E}">
        <p14:creationId xmlns:p14="http://schemas.microsoft.com/office/powerpoint/2010/main" val="2039723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53" presetClass="entr" presetSubtype="16"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 calcmode="lin" valueType="num">
                                      <p:cBhvr>
                                        <p:cTn id="10" dur="500" fill="hold"/>
                                        <p:tgtEl>
                                          <p:spTgt spid="13"/>
                                        </p:tgtEl>
                                        <p:attrNameLst>
                                          <p:attrName>ppt_w</p:attrName>
                                        </p:attrNameLst>
                                      </p:cBhvr>
                                      <p:tavLst>
                                        <p:tav tm="0">
                                          <p:val>
                                            <p:fltVal val="0"/>
                                          </p:val>
                                        </p:tav>
                                        <p:tav tm="100000">
                                          <p:val>
                                            <p:strVal val="#ppt_w"/>
                                          </p:val>
                                        </p:tav>
                                      </p:tavLst>
                                    </p:anim>
                                    <p:anim calcmode="lin" valueType="num">
                                      <p:cBhvr>
                                        <p:cTn id="11" dur="500" fill="hold"/>
                                        <p:tgtEl>
                                          <p:spTgt spid="13"/>
                                        </p:tgtEl>
                                        <p:attrNameLst>
                                          <p:attrName>ppt_h</p:attrName>
                                        </p:attrNameLst>
                                      </p:cBhvr>
                                      <p:tavLst>
                                        <p:tav tm="0">
                                          <p:val>
                                            <p:fltVal val="0"/>
                                          </p:val>
                                        </p:tav>
                                        <p:tav tm="100000">
                                          <p:val>
                                            <p:strVal val="#ppt_h"/>
                                          </p:val>
                                        </p:tav>
                                      </p:tavLst>
                                    </p:anim>
                                    <p:animEffect transition="in" filter="fade">
                                      <p:cBhvr>
                                        <p:cTn id="12" dur="500"/>
                                        <p:tgtEl>
                                          <p:spTgt spid="13"/>
                                        </p:tgtEl>
                                      </p:cBhvr>
                                    </p:animEffect>
                                  </p:childTnLst>
                                </p:cTn>
                              </p:par>
                              <p:par>
                                <p:cTn id="13" presetID="53" presetClass="entr" presetSubtype="16"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 calcmode="lin" valueType="num">
                                      <p:cBhvr>
                                        <p:cTn id="15" dur="500" fill="hold"/>
                                        <p:tgtEl>
                                          <p:spTgt spid="16"/>
                                        </p:tgtEl>
                                        <p:attrNameLst>
                                          <p:attrName>ppt_w</p:attrName>
                                        </p:attrNameLst>
                                      </p:cBhvr>
                                      <p:tavLst>
                                        <p:tav tm="0">
                                          <p:val>
                                            <p:fltVal val="0"/>
                                          </p:val>
                                        </p:tav>
                                        <p:tav tm="100000">
                                          <p:val>
                                            <p:strVal val="#ppt_w"/>
                                          </p:val>
                                        </p:tav>
                                      </p:tavLst>
                                    </p:anim>
                                    <p:anim calcmode="lin" valueType="num">
                                      <p:cBhvr>
                                        <p:cTn id="16" dur="500" fill="hold"/>
                                        <p:tgtEl>
                                          <p:spTgt spid="16"/>
                                        </p:tgtEl>
                                        <p:attrNameLst>
                                          <p:attrName>ppt_h</p:attrName>
                                        </p:attrNameLst>
                                      </p:cBhvr>
                                      <p:tavLst>
                                        <p:tav tm="0">
                                          <p:val>
                                            <p:fltVal val="0"/>
                                          </p:val>
                                        </p:tav>
                                        <p:tav tm="100000">
                                          <p:val>
                                            <p:strVal val="#ppt_h"/>
                                          </p:val>
                                        </p:tav>
                                      </p:tavLst>
                                    </p:anim>
                                    <p:animEffect transition="in" filter="fade">
                                      <p:cBhvr>
                                        <p:cTn id="17" dur="500"/>
                                        <p:tgtEl>
                                          <p:spTgt spid="16"/>
                                        </p:tgtEl>
                                      </p:cBhvr>
                                    </p:animEffect>
                                  </p:childTnLst>
                                </p:cTn>
                              </p:par>
                              <p:par>
                                <p:cTn id="18" presetID="12" presetClass="entr" presetSubtype="8" fill="hold" grpId="0" nodeType="withEffect">
                                  <p:stCondLst>
                                    <p:cond delay="100"/>
                                  </p:stCondLst>
                                  <p:childTnLst>
                                    <p:set>
                                      <p:cBhvr>
                                        <p:cTn id="19" dur="1" fill="hold">
                                          <p:stCondLst>
                                            <p:cond delay="0"/>
                                          </p:stCondLst>
                                        </p:cTn>
                                        <p:tgtEl>
                                          <p:spTgt spid="11"/>
                                        </p:tgtEl>
                                        <p:attrNameLst>
                                          <p:attrName>style.visibility</p:attrName>
                                        </p:attrNameLst>
                                      </p:cBhvr>
                                      <p:to>
                                        <p:strVal val="visible"/>
                                      </p:to>
                                    </p:set>
                                    <p:anim calcmode="lin" valueType="num">
                                      <p:cBhvr additive="base">
                                        <p:cTn id="20" dur="500"/>
                                        <p:tgtEl>
                                          <p:spTgt spid="11"/>
                                        </p:tgtEl>
                                        <p:attrNameLst>
                                          <p:attrName>ppt_x</p:attrName>
                                        </p:attrNameLst>
                                      </p:cBhvr>
                                      <p:tavLst>
                                        <p:tav tm="0">
                                          <p:val>
                                            <p:strVal val="#ppt_x-#ppt_w*1.125000"/>
                                          </p:val>
                                        </p:tav>
                                        <p:tav tm="100000">
                                          <p:val>
                                            <p:strVal val="#ppt_x"/>
                                          </p:val>
                                        </p:tav>
                                      </p:tavLst>
                                    </p:anim>
                                    <p:animEffect transition="in" filter="wipe(right)">
                                      <p:cBhvr>
                                        <p:cTn id="21" dur="500"/>
                                        <p:tgtEl>
                                          <p:spTgt spid="11"/>
                                        </p:tgtEl>
                                      </p:cBhvr>
                                    </p:animEffect>
                                  </p:childTnLst>
                                </p:cTn>
                              </p:par>
                              <p:par>
                                <p:cTn id="22" presetID="12" presetClass="entr" presetSubtype="8" fill="hold" grpId="0" nodeType="withEffect">
                                  <p:stCondLst>
                                    <p:cond delay="100"/>
                                  </p:stCondLst>
                                  <p:childTnLst>
                                    <p:set>
                                      <p:cBhvr>
                                        <p:cTn id="23" dur="1" fill="hold">
                                          <p:stCondLst>
                                            <p:cond delay="0"/>
                                          </p:stCondLst>
                                        </p:cTn>
                                        <p:tgtEl>
                                          <p:spTgt spid="12"/>
                                        </p:tgtEl>
                                        <p:attrNameLst>
                                          <p:attrName>style.visibility</p:attrName>
                                        </p:attrNameLst>
                                      </p:cBhvr>
                                      <p:to>
                                        <p:strVal val="visible"/>
                                      </p:to>
                                    </p:set>
                                    <p:anim calcmode="lin" valueType="num">
                                      <p:cBhvr additive="base">
                                        <p:cTn id="24" dur="500"/>
                                        <p:tgtEl>
                                          <p:spTgt spid="12"/>
                                        </p:tgtEl>
                                        <p:attrNameLst>
                                          <p:attrName>ppt_x</p:attrName>
                                        </p:attrNameLst>
                                      </p:cBhvr>
                                      <p:tavLst>
                                        <p:tav tm="0">
                                          <p:val>
                                            <p:strVal val="#ppt_x-#ppt_w*1.125000"/>
                                          </p:val>
                                        </p:tav>
                                        <p:tav tm="100000">
                                          <p:val>
                                            <p:strVal val="#ppt_x"/>
                                          </p:val>
                                        </p:tav>
                                      </p:tavLst>
                                    </p:anim>
                                    <p:animEffect transition="in" filter="wipe(right)">
                                      <p:cBhvr>
                                        <p:cTn id="25" dur="500"/>
                                        <p:tgtEl>
                                          <p:spTgt spid="12"/>
                                        </p:tgtEl>
                                      </p:cBhvr>
                                    </p:animEffect>
                                  </p:childTnLst>
                                </p:cTn>
                              </p:par>
                            </p:childTnLst>
                          </p:cTn>
                        </p:par>
                        <p:par>
                          <p:cTn id="26" fill="hold">
                            <p:stCondLst>
                              <p:cond delay="600"/>
                            </p:stCondLst>
                            <p:childTnLst>
                              <p:par>
                                <p:cTn id="27" presetID="10" presetClass="entr" presetSubtype="0" fill="hold" nodeType="afterEffect">
                                  <p:stCondLst>
                                    <p:cond delay="0"/>
                                  </p:stCondLst>
                                  <p:childTnLst>
                                    <p:set>
                                      <p:cBhvr>
                                        <p:cTn id="28" dur="1" fill="hold">
                                          <p:stCondLst>
                                            <p:cond delay="0"/>
                                          </p:stCondLst>
                                        </p:cTn>
                                        <p:tgtEl>
                                          <p:spTgt spid="3"/>
                                        </p:tgtEl>
                                        <p:attrNameLst>
                                          <p:attrName>style.visibility</p:attrName>
                                        </p:attrNameLst>
                                      </p:cBhvr>
                                      <p:to>
                                        <p:strVal val="visible"/>
                                      </p:to>
                                    </p:set>
                                    <p:animEffect transition="in" filter="fade">
                                      <p:cBhvr>
                                        <p:cTn id="2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6"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标题 1"/>
          <p:cNvSpPr txBox="1">
            <a:spLocks/>
          </p:cNvSpPr>
          <p:nvPr/>
        </p:nvSpPr>
        <p:spPr>
          <a:xfrm>
            <a:off x="5582191" y="2593225"/>
            <a:ext cx="4925084" cy="98321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dirty="0">
                <a:solidFill>
                  <a:schemeClr val="tx1">
                    <a:lumMod val="65000"/>
                    <a:lumOff val="35000"/>
                  </a:schemeClr>
                </a:solidFill>
                <a:latin typeface="+mn-ea"/>
                <a:ea typeface="+mn-ea"/>
              </a:rPr>
              <a:t>PART 5</a:t>
            </a:r>
            <a:endParaRPr lang="zh-CN" altLang="en-US" dirty="0">
              <a:solidFill>
                <a:schemeClr val="tx1">
                  <a:lumMod val="65000"/>
                  <a:lumOff val="35000"/>
                </a:schemeClr>
              </a:solidFill>
              <a:latin typeface="+mn-ea"/>
              <a:ea typeface="+mn-ea"/>
            </a:endParaRPr>
          </a:p>
        </p:txBody>
      </p:sp>
      <p:sp>
        <p:nvSpPr>
          <p:cNvPr id="2" name="标题 1"/>
          <p:cNvSpPr>
            <a:spLocks noGrp="1"/>
          </p:cNvSpPr>
          <p:nvPr>
            <p:ph type="title"/>
          </p:nvPr>
        </p:nvSpPr>
        <p:spPr>
          <a:xfrm>
            <a:off x="5435470" y="3452402"/>
            <a:ext cx="6756530" cy="1325563"/>
          </a:xfrm>
        </p:spPr>
        <p:txBody>
          <a:bodyPr>
            <a:normAutofit/>
          </a:bodyPr>
          <a:lstStyle/>
          <a:p>
            <a:r>
              <a:rPr lang="zh-CN" altLang="en-US" sz="6000" b="1" dirty="0">
                <a:solidFill>
                  <a:srgbClr val="7766FF"/>
                </a:solidFill>
                <a:latin typeface="+mn-ea"/>
                <a:ea typeface="+mn-ea"/>
              </a:rPr>
              <a:t>团队管理</a:t>
            </a:r>
          </a:p>
        </p:txBody>
      </p:sp>
      <p:sp>
        <p:nvSpPr>
          <p:cNvPr id="37" name="矩形 36"/>
          <p:cNvSpPr/>
          <p:nvPr/>
        </p:nvSpPr>
        <p:spPr>
          <a:xfrm>
            <a:off x="0" y="1644702"/>
            <a:ext cx="4907687" cy="4539713"/>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5" name="组合 14"/>
          <p:cNvGrpSpPr/>
          <p:nvPr/>
        </p:nvGrpSpPr>
        <p:grpSpPr>
          <a:xfrm>
            <a:off x="10259186" y="6195802"/>
            <a:ext cx="563093" cy="563093"/>
            <a:chOff x="304800" y="673100"/>
            <a:chExt cx="4000500" cy="4000500"/>
          </a:xfrm>
          <a:effectLst>
            <a:outerShdw blurRad="317500" dist="190500" dir="8100000" algn="tr" rotWithShape="0">
              <a:prstClr val="black">
                <a:alpha val="50000"/>
              </a:prstClr>
            </a:outerShdw>
          </a:effectLst>
        </p:grpSpPr>
        <p:sp>
          <p:nvSpPr>
            <p:cNvPr id="16" name="同心圆 678"/>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7" name="椭圆 16"/>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8" name="组合 17"/>
          <p:cNvGrpSpPr/>
          <p:nvPr/>
        </p:nvGrpSpPr>
        <p:grpSpPr>
          <a:xfrm>
            <a:off x="12020044" y="6186402"/>
            <a:ext cx="430672" cy="430672"/>
            <a:chOff x="304800" y="673100"/>
            <a:chExt cx="4000500" cy="4000500"/>
          </a:xfrm>
          <a:effectLst>
            <a:outerShdw blurRad="317500" dist="190500" dir="8100000" algn="tr" rotWithShape="0">
              <a:prstClr val="black">
                <a:alpha val="50000"/>
              </a:prstClr>
            </a:outerShdw>
          </a:effectLst>
        </p:grpSpPr>
        <p:sp>
          <p:nvSpPr>
            <p:cNvPr id="19" name="同心圆 678"/>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0" name="椭圆 19"/>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 name="椭圆 20"/>
          <p:cNvSpPr/>
          <p:nvPr/>
        </p:nvSpPr>
        <p:spPr>
          <a:xfrm>
            <a:off x="11139791" y="6551380"/>
            <a:ext cx="415029" cy="415029"/>
          </a:xfrm>
          <a:prstGeom prst="ellipse">
            <a:avLst/>
          </a:prstGeom>
          <a:solidFill>
            <a:srgbClr val="7766FF"/>
          </a:solidFill>
          <a:ln>
            <a:noFill/>
          </a:ln>
          <a:effectLst>
            <a:outerShdw blurRad="317500" dist="1905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22" name="组合 21"/>
          <p:cNvGrpSpPr/>
          <p:nvPr/>
        </p:nvGrpSpPr>
        <p:grpSpPr>
          <a:xfrm>
            <a:off x="311174" y="209324"/>
            <a:ext cx="307748" cy="307748"/>
            <a:chOff x="304800" y="673100"/>
            <a:chExt cx="4000500" cy="4000500"/>
          </a:xfrm>
          <a:effectLst>
            <a:outerShdw blurRad="317500" dist="190500" dir="8100000" algn="tr" rotWithShape="0">
              <a:prstClr val="black">
                <a:alpha val="50000"/>
              </a:prstClr>
            </a:outerShdw>
          </a:effectLst>
        </p:grpSpPr>
        <p:sp>
          <p:nvSpPr>
            <p:cNvPr id="23" name="同心圆 678"/>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4" name="椭圆 23"/>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5" name="组合 24"/>
          <p:cNvGrpSpPr/>
          <p:nvPr/>
        </p:nvGrpSpPr>
        <p:grpSpPr>
          <a:xfrm>
            <a:off x="696719" y="-146237"/>
            <a:ext cx="509435" cy="509435"/>
            <a:chOff x="304800" y="673100"/>
            <a:chExt cx="4000500" cy="4000500"/>
          </a:xfrm>
          <a:effectLst>
            <a:outerShdw blurRad="317500" dist="190500" dir="8100000" algn="tr" rotWithShape="0">
              <a:prstClr val="black">
                <a:alpha val="50000"/>
              </a:prstClr>
            </a:outerShdw>
          </a:effectLst>
        </p:grpSpPr>
        <p:sp>
          <p:nvSpPr>
            <p:cNvPr id="26" name="同心圆 678"/>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7" name="椭圆 26"/>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8" name="椭圆 27"/>
          <p:cNvSpPr/>
          <p:nvPr/>
        </p:nvSpPr>
        <p:spPr>
          <a:xfrm>
            <a:off x="238221" y="754326"/>
            <a:ext cx="226827" cy="226827"/>
          </a:xfrm>
          <a:prstGeom prst="ellipse">
            <a:avLst/>
          </a:prstGeom>
          <a:solidFill>
            <a:srgbClr val="7766FF"/>
          </a:solidFill>
          <a:ln>
            <a:noFill/>
          </a:ln>
          <a:effectLst>
            <a:outerShdw blurRad="317500" dist="1905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30" name="直接连接符 29"/>
          <p:cNvCxnSpPr>
            <a:cxnSpLocks/>
          </p:cNvCxnSpPr>
          <p:nvPr/>
        </p:nvCxnSpPr>
        <p:spPr>
          <a:xfrm>
            <a:off x="4903702" y="2967789"/>
            <a:ext cx="0" cy="1379622"/>
          </a:xfrm>
          <a:prstGeom prst="line">
            <a:avLst/>
          </a:prstGeom>
          <a:ln w="381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nvGrpSpPr>
          <p:cNvPr id="31" name="组合 30"/>
          <p:cNvGrpSpPr/>
          <p:nvPr/>
        </p:nvGrpSpPr>
        <p:grpSpPr>
          <a:xfrm>
            <a:off x="11042251" y="479803"/>
            <a:ext cx="1707591" cy="1707591"/>
            <a:chOff x="304800" y="673100"/>
            <a:chExt cx="4000500" cy="4000500"/>
          </a:xfrm>
          <a:effectLst>
            <a:outerShdw blurRad="444500" dist="254000" dir="8100000" algn="tr" rotWithShape="0">
              <a:prstClr val="black">
                <a:alpha val="50000"/>
              </a:prstClr>
            </a:outerShdw>
          </a:effectLst>
        </p:grpSpPr>
        <p:sp>
          <p:nvSpPr>
            <p:cNvPr id="32" name="同心圆 695"/>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3" name="椭圆 32"/>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3" name="组合 2"/>
          <p:cNvGrpSpPr/>
          <p:nvPr/>
        </p:nvGrpSpPr>
        <p:grpSpPr>
          <a:xfrm>
            <a:off x="1902065" y="2537461"/>
            <a:ext cx="1776257" cy="2037927"/>
            <a:chOff x="3747135" y="4406900"/>
            <a:chExt cx="508635" cy="583565"/>
          </a:xfrm>
          <a:solidFill>
            <a:srgbClr val="7766FF"/>
          </a:solidFill>
        </p:grpSpPr>
        <p:sp>
          <p:nvSpPr>
            <p:cNvPr id="34" name="Oval 302"/>
            <p:cNvSpPr>
              <a:spLocks noChangeArrowheads="1"/>
            </p:cNvSpPr>
            <p:nvPr/>
          </p:nvSpPr>
          <p:spPr bwMode="auto">
            <a:xfrm>
              <a:off x="3868420" y="4406900"/>
              <a:ext cx="89535" cy="113030"/>
            </a:xfrm>
            <a:prstGeom prst="ellipse">
              <a:avLst/>
            </a:prstGeom>
            <a:grpFill/>
            <a:ln>
              <a:noFill/>
            </a:ln>
          </p:spPr>
          <p:txBody>
            <a:bodyPr vert="horz" wrap="square" lIns="91440" tIns="45720" rIns="91440" bIns="45720" numCol="1" anchor="t" anchorCtr="0" compatLnSpc="1"/>
            <a:lstStyle/>
            <a:p>
              <a:endParaRPr lang="en-US"/>
            </a:p>
          </p:txBody>
        </p:sp>
        <p:sp>
          <p:nvSpPr>
            <p:cNvPr id="35" name="Freeform 303"/>
            <p:cNvSpPr>
              <a:spLocks noEditPoints="1"/>
            </p:cNvSpPr>
            <p:nvPr/>
          </p:nvSpPr>
          <p:spPr bwMode="auto">
            <a:xfrm>
              <a:off x="3747135" y="4530090"/>
              <a:ext cx="325755" cy="460375"/>
            </a:xfrm>
            <a:custGeom>
              <a:avLst/>
              <a:gdLst>
                <a:gd name="T0" fmla="*/ 156 w 156"/>
                <a:gd name="T1" fmla="*/ 34 h 221"/>
                <a:gd name="T2" fmla="*/ 155 w 156"/>
                <a:gd name="T3" fmla="*/ 33 h 221"/>
                <a:gd name="T4" fmla="*/ 148 w 156"/>
                <a:gd name="T5" fmla="*/ 27 h 221"/>
                <a:gd name="T6" fmla="*/ 116 w 156"/>
                <a:gd name="T7" fmla="*/ 4 h 221"/>
                <a:gd name="T8" fmla="*/ 109 w 156"/>
                <a:gd name="T9" fmla="*/ 1 h 221"/>
                <a:gd name="T10" fmla="*/ 98 w 156"/>
                <a:gd name="T11" fmla="*/ 1 h 221"/>
                <a:gd name="T12" fmla="*/ 96 w 156"/>
                <a:gd name="T13" fmla="*/ 14 h 221"/>
                <a:gd name="T14" fmla="*/ 87 w 156"/>
                <a:gd name="T15" fmla="*/ 55 h 221"/>
                <a:gd name="T16" fmla="*/ 87 w 156"/>
                <a:gd name="T17" fmla="*/ 9 h 221"/>
                <a:gd name="T18" fmla="*/ 75 w 156"/>
                <a:gd name="T19" fmla="*/ 0 h 221"/>
                <a:gd name="T20" fmla="*/ 74 w 156"/>
                <a:gd name="T21" fmla="*/ 11 h 221"/>
                <a:gd name="T22" fmla="*/ 58 w 156"/>
                <a:gd name="T23" fmla="*/ 23 h 221"/>
                <a:gd name="T24" fmla="*/ 52 w 156"/>
                <a:gd name="T25" fmla="*/ 9 h 221"/>
                <a:gd name="T26" fmla="*/ 61 w 156"/>
                <a:gd name="T27" fmla="*/ 0 h 221"/>
                <a:gd name="T28" fmla="*/ 49 w 156"/>
                <a:gd name="T29" fmla="*/ 2 h 221"/>
                <a:gd name="T30" fmla="*/ 3 w 156"/>
                <a:gd name="T31" fmla="*/ 46 h 221"/>
                <a:gd name="T32" fmla="*/ 3 w 156"/>
                <a:gd name="T33" fmla="*/ 46 h 221"/>
                <a:gd name="T34" fmla="*/ 1 w 156"/>
                <a:gd name="T35" fmla="*/ 62 h 221"/>
                <a:gd name="T36" fmla="*/ 2 w 156"/>
                <a:gd name="T37" fmla="*/ 62 h 221"/>
                <a:gd name="T38" fmla="*/ 3 w 156"/>
                <a:gd name="T39" fmla="*/ 64 h 221"/>
                <a:gd name="T40" fmla="*/ 7 w 156"/>
                <a:gd name="T41" fmla="*/ 73 h 221"/>
                <a:gd name="T42" fmla="*/ 26 w 156"/>
                <a:gd name="T43" fmla="*/ 109 h 221"/>
                <a:gd name="T44" fmla="*/ 42 w 156"/>
                <a:gd name="T45" fmla="*/ 116 h 221"/>
                <a:gd name="T46" fmla="*/ 45 w 156"/>
                <a:gd name="T47" fmla="*/ 117 h 221"/>
                <a:gd name="T48" fmla="*/ 78 w 156"/>
                <a:gd name="T49" fmla="*/ 221 h 221"/>
                <a:gd name="T50" fmla="*/ 72 w 156"/>
                <a:gd name="T51" fmla="*/ 142 h 221"/>
                <a:gd name="T52" fmla="*/ 115 w 156"/>
                <a:gd name="T53" fmla="*/ 43 h 221"/>
                <a:gd name="T54" fmla="*/ 121 w 156"/>
                <a:gd name="T55" fmla="*/ 40 h 221"/>
                <a:gd name="T56" fmla="*/ 97 w 156"/>
                <a:gd name="T57" fmla="*/ 58 h 221"/>
                <a:gd name="T58" fmla="*/ 115 w 156"/>
                <a:gd name="T59" fmla="*/ 43 h 221"/>
                <a:gd name="T60" fmla="*/ 39 w 156"/>
                <a:gd name="T61" fmla="*/ 72 h 221"/>
                <a:gd name="T62" fmla="*/ 30 w 156"/>
                <a:gd name="T63" fmla="*/ 56 h 221"/>
                <a:gd name="T64" fmla="*/ 43 w 156"/>
                <a:gd name="T65" fmla="*/ 78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56" h="221">
                  <a:moveTo>
                    <a:pt x="155" y="54"/>
                  </a:moveTo>
                  <a:cubicBezTo>
                    <a:pt x="155" y="45"/>
                    <a:pt x="156" y="31"/>
                    <a:pt x="156" y="34"/>
                  </a:cubicBezTo>
                  <a:cubicBezTo>
                    <a:pt x="156" y="34"/>
                    <a:pt x="156" y="34"/>
                    <a:pt x="156" y="34"/>
                  </a:cubicBezTo>
                  <a:cubicBezTo>
                    <a:pt x="155" y="33"/>
                    <a:pt x="155" y="33"/>
                    <a:pt x="155" y="33"/>
                  </a:cubicBezTo>
                  <a:cubicBezTo>
                    <a:pt x="153" y="31"/>
                    <a:pt x="153" y="31"/>
                    <a:pt x="153" y="31"/>
                  </a:cubicBezTo>
                  <a:cubicBezTo>
                    <a:pt x="148" y="27"/>
                    <a:pt x="148" y="27"/>
                    <a:pt x="148" y="27"/>
                  </a:cubicBezTo>
                  <a:cubicBezTo>
                    <a:pt x="137" y="20"/>
                    <a:pt x="137" y="20"/>
                    <a:pt x="137" y="20"/>
                  </a:cubicBezTo>
                  <a:cubicBezTo>
                    <a:pt x="116" y="4"/>
                    <a:pt x="116" y="4"/>
                    <a:pt x="116" y="4"/>
                  </a:cubicBezTo>
                  <a:cubicBezTo>
                    <a:pt x="114" y="2"/>
                    <a:pt x="111" y="2"/>
                    <a:pt x="109" y="1"/>
                  </a:cubicBezTo>
                  <a:cubicBezTo>
                    <a:pt x="109" y="1"/>
                    <a:pt x="109" y="1"/>
                    <a:pt x="109" y="1"/>
                  </a:cubicBezTo>
                  <a:cubicBezTo>
                    <a:pt x="105" y="1"/>
                    <a:pt x="101" y="1"/>
                    <a:pt x="98" y="0"/>
                  </a:cubicBezTo>
                  <a:cubicBezTo>
                    <a:pt x="98" y="1"/>
                    <a:pt x="98" y="1"/>
                    <a:pt x="98" y="1"/>
                  </a:cubicBezTo>
                  <a:cubicBezTo>
                    <a:pt x="107" y="9"/>
                    <a:pt x="107" y="9"/>
                    <a:pt x="107" y="9"/>
                  </a:cubicBezTo>
                  <a:cubicBezTo>
                    <a:pt x="96" y="14"/>
                    <a:pt x="96" y="14"/>
                    <a:pt x="96" y="14"/>
                  </a:cubicBezTo>
                  <a:cubicBezTo>
                    <a:pt x="101" y="23"/>
                    <a:pt x="101" y="23"/>
                    <a:pt x="101" y="23"/>
                  </a:cubicBezTo>
                  <a:cubicBezTo>
                    <a:pt x="87" y="55"/>
                    <a:pt x="87" y="55"/>
                    <a:pt x="87" y="55"/>
                  </a:cubicBezTo>
                  <a:cubicBezTo>
                    <a:pt x="85" y="11"/>
                    <a:pt x="85" y="11"/>
                    <a:pt x="85" y="11"/>
                  </a:cubicBezTo>
                  <a:cubicBezTo>
                    <a:pt x="87" y="9"/>
                    <a:pt x="87" y="9"/>
                    <a:pt x="87" y="9"/>
                  </a:cubicBezTo>
                  <a:cubicBezTo>
                    <a:pt x="84" y="0"/>
                    <a:pt x="84" y="0"/>
                    <a:pt x="84" y="0"/>
                  </a:cubicBezTo>
                  <a:cubicBezTo>
                    <a:pt x="75" y="0"/>
                    <a:pt x="75" y="0"/>
                    <a:pt x="75" y="0"/>
                  </a:cubicBezTo>
                  <a:cubicBezTo>
                    <a:pt x="72" y="9"/>
                    <a:pt x="72" y="9"/>
                    <a:pt x="72" y="9"/>
                  </a:cubicBezTo>
                  <a:cubicBezTo>
                    <a:pt x="74" y="11"/>
                    <a:pt x="74" y="11"/>
                    <a:pt x="74" y="11"/>
                  </a:cubicBezTo>
                  <a:cubicBezTo>
                    <a:pt x="72" y="55"/>
                    <a:pt x="72" y="55"/>
                    <a:pt x="72" y="55"/>
                  </a:cubicBezTo>
                  <a:cubicBezTo>
                    <a:pt x="58" y="23"/>
                    <a:pt x="58" y="23"/>
                    <a:pt x="58" y="23"/>
                  </a:cubicBezTo>
                  <a:cubicBezTo>
                    <a:pt x="63" y="14"/>
                    <a:pt x="63" y="14"/>
                    <a:pt x="63" y="14"/>
                  </a:cubicBezTo>
                  <a:cubicBezTo>
                    <a:pt x="52" y="9"/>
                    <a:pt x="52" y="9"/>
                    <a:pt x="52" y="9"/>
                  </a:cubicBezTo>
                  <a:cubicBezTo>
                    <a:pt x="61" y="1"/>
                    <a:pt x="61" y="1"/>
                    <a:pt x="61" y="1"/>
                  </a:cubicBezTo>
                  <a:cubicBezTo>
                    <a:pt x="61" y="0"/>
                    <a:pt x="61" y="0"/>
                    <a:pt x="61" y="0"/>
                  </a:cubicBezTo>
                  <a:cubicBezTo>
                    <a:pt x="58" y="1"/>
                    <a:pt x="54" y="1"/>
                    <a:pt x="50" y="1"/>
                  </a:cubicBezTo>
                  <a:cubicBezTo>
                    <a:pt x="50" y="1"/>
                    <a:pt x="50" y="1"/>
                    <a:pt x="49" y="2"/>
                  </a:cubicBezTo>
                  <a:cubicBezTo>
                    <a:pt x="46" y="2"/>
                    <a:pt x="43" y="3"/>
                    <a:pt x="40" y="6"/>
                  </a:cubicBezTo>
                  <a:cubicBezTo>
                    <a:pt x="3" y="46"/>
                    <a:pt x="3" y="46"/>
                    <a:pt x="3" y="46"/>
                  </a:cubicBezTo>
                  <a:cubicBezTo>
                    <a:pt x="3" y="46"/>
                    <a:pt x="3" y="46"/>
                    <a:pt x="3" y="46"/>
                  </a:cubicBezTo>
                  <a:cubicBezTo>
                    <a:pt x="3" y="46"/>
                    <a:pt x="3" y="46"/>
                    <a:pt x="3" y="46"/>
                  </a:cubicBezTo>
                  <a:cubicBezTo>
                    <a:pt x="0" y="77"/>
                    <a:pt x="2" y="55"/>
                    <a:pt x="1" y="62"/>
                  </a:cubicBezTo>
                  <a:cubicBezTo>
                    <a:pt x="1" y="62"/>
                    <a:pt x="1" y="62"/>
                    <a:pt x="1" y="62"/>
                  </a:cubicBezTo>
                  <a:cubicBezTo>
                    <a:pt x="1" y="62"/>
                    <a:pt x="1" y="62"/>
                    <a:pt x="1" y="62"/>
                  </a:cubicBezTo>
                  <a:cubicBezTo>
                    <a:pt x="2" y="62"/>
                    <a:pt x="2" y="62"/>
                    <a:pt x="2" y="62"/>
                  </a:cubicBezTo>
                  <a:cubicBezTo>
                    <a:pt x="2" y="63"/>
                    <a:pt x="2" y="63"/>
                    <a:pt x="2" y="63"/>
                  </a:cubicBezTo>
                  <a:cubicBezTo>
                    <a:pt x="3" y="64"/>
                    <a:pt x="3" y="64"/>
                    <a:pt x="3" y="64"/>
                  </a:cubicBezTo>
                  <a:cubicBezTo>
                    <a:pt x="4" y="67"/>
                    <a:pt x="4" y="67"/>
                    <a:pt x="4" y="67"/>
                  </a:cubicBezTo>
                  <a:cubicBezTo>
                    <a:pt x="7" y="73"/>
                    <a:pt x="7" y="73"/>
                    <a:pt x="7" y="73"/>
                  </a:cubicBezTo>
                  <a:cubicBezTo>
                    <a:pt x="13" y="85"/>
                    <a:pt x="13" y="85"/>
                    <a:pt x="13" y="85"/>
                  </a:cubicBezTo>
                  <a:cubicBezTo>
                    <a:pt x="26" y="109"/>
                    <a:pt x="26" y="109"/>
                    <a:pt x="26" y="109"/>
                  </a:cubicBezTo>
                  <a:cubicBezTo>
                    <a:pt x="31" y="107"/>
                    <a:pt x="37" y="104"/>
                    <a:pt x="42" y="101"/>
                  </a:cubicBezTo>
                  <a:cubicBezTo>
                    <a:pt x="42" y="106"/>
                    <a:pt x="42" y="111"/>
                    <a:pt x="42" y="116"/>
                  </a:cubicBezTo>
                  <a:cubicBezTo>
                    <a:pt x="42" y="116"/>
                    <a:pt x="42" y="117"/>
                    <a:pt x="42" y="117"/>
                  </a:cubicBezTo>
                  <a:cubicBezTo>
                    <a:pt x="43" y="117"/>
                    <a:pt x="44" y="117"/>
                    <a:pt x="45" y="117"/>
                  </a:cubicBezTo>
                  <a:cubicBezTo>
                    <a:pt x="48" y="221"/>
                    <a:pt x="48" y="221"/>
                    <a:pt x="48" y="221"/>
                  </a:cubicBezTo>
                  <a:cubicBezTo>
                    <a:pt x="78" y="221"/>
                    <a:pt x="78" y="221"/>
                    <a:pt x="78" y="221"/>
                  </a:cubicBezTo>
                  <a:cubicBezTo>
                    <a:pt x="78" y="208"/>
                    <a:pt x="78" y="191"/>
                    <a:pt x="78" y="174"/>
                  </a:cubicBezTo>
                  <a:cubicBezTo>
                    <a:pt x="74" y="164"/>
                    <a:pt x="72" y="153"/>
                    <a:pt x="72" y="142"/>
                  </a:cubicBezTo>
                  <a:cubicBezTo>
                    <a:pt x="72" y="95"/>
                    <a:pt x="109" y="57"/>
                    <a:pt x="155" y="54"/>
                  </a:cubicBezTo>
                  <a:close/>
                  <a:moveTo>
                    <a:pt x="115" y="43"/>
                  </a:moveTo>
                  <a:cubicBezTo>
                    <a:pt x="115" y="40"/>
                    <a:pt x="115" y="38"/>
                    <a:pt x="115" y="35"/>
                  </a:cubicBezTo>
                  <a:cubicBezTo>
                    <a:pt x="121" y="40"/>
                    <a:pt x="121" y="40"/>
                    <a:pt x="121" y="40"/>
                  </a:cubicBezTo>
                  <a:cubicBezTo>
                    <a:pt x="124" y="43"/>
                    <a:pt x="124" y="43"/>
                    <a:pt x="124" y="43"/>
                  </a:cubicBezTo>
                  <a:cubicBezTo>
                    <a:pt x="97" y="58"/>
                    <a:pt x="97" y="58"/>
                    <a:pt x="97" y="58"/>
                  </a:cubicBezTo>
                  <a:cubicBezTo>
                    <a:pt x="95" y="54"/>
                    <a:pt x="95" y="54"/>
                    <a:pt x="95" y="54"/>
                  </a:cubicBezTo>
                  <a:lnTo>
                    <a:pt x="115" y="43"/>
                  </a:lnTo>
                  <a:close/>
                  <a:moveTo>
                    <a:pt x="43" y="78"/>
                  </a:moveTo>
                  <a:cubicBezTo>
                    <a:pt x="39" y="72"/>
                    <a:pt x="39" y="72"/>
                    <a:pt x="39" y="72"/>
                  </a:cubicBezTo>
                  <a:cubicBezTo>
                    <a:pt x="32" y="60"/>
                    <a:pt x="32" y="60"/>
                    <a:pt x="32" y="60"/>
                  </a:cubicBezTo>
                  <a:cubicBezTo>
                    <a:pt x="30" y="56"/>
                    <a:pt x="30" y="56"/>
                    <a:pt x="30" y="56"/>
                  </a:cubicBezTo>
                  <a:cubicBezTo>
                    <a:pt x="44" y="40"/>
                    <a:pt x="44" y="40"/>
                    <a:pt x="44" y="40"/>
                  </a:cubicBezTo>
                  <a:cubicBezTo>
                    <a:pt x="43" y="53"/>
                    <a:pt x="43" y="65"/>
                    <a:pt x="43" y="78"/>
                  </a:cubicBezTo>
                  <a:close/>
                </a:path>
              </a:pathLst>
            </a:custGeom>
            <a:grpFill/>
            <a:ln>
              <a:noFill/>
            </a:ln>
          </p:spPr>
          <p:txBody>
            <a:bodyPr vert="horz" wrap="square" lIns="91440" tIns="45720" rIns="91440" bIns="45720" numCol="1" anchor="t" anchorCtr="0" compatLnSpc="1"/>
            <a:lstStyle/>
            <a:p>
              <a:endParaRPr lang="en-US"/>
            </a:p>
          </p:txBody>
        </p:sp>
        <p:sp>
          <p:nvSpPr>
            <p:cNvPr id="36" name="Freeform 304"/>
            <p:cNvSpPr/>
            <p:nvPr/>
          </p:nvSpPr>
          <p:spPr bwMode="auto">
            <a:xfrm>
              <a:off x="3920490" y="4912360"/>
              <a:ext cx="64770" cy="78105"/>
            </a:xfrm>
            <a:custGeom>
              <a:avLst/>
              <a:gdLst>
                <a:gd name="T0" fmla="*/ 0 w 31"/>
                <a:gd name="T1" fmla="*/ 0 h 37"/>
                <a:gd name="T2" fmla="*/ 1 w 31"/>
                <a:gd name="T3" fmla="*/ 37 h 37"/>
                <a:gd name="T4" fmla="*/ 31 w 31"/>
                <a:gd name="T5" fmla="*/ 37 h 37"/>
                <a:gd name="T6" fmla="*/ 31 w 31"/>
                <a:gd name="T7" fmla="*/ 33 h 37"/>
                <a:gd name="T8" fmla="*/ 0 w 31"/>
                <a:gd name="T9" fmla="*/ 0 h 37"/>
              </a:gdLst>
              <a:ahLst/>
              <a:cxnLst>
                <a:cxn ang="0">
                  <a:pos x="T0" y="T1"/>
                </a:cxn>
                <a:cxn ang="0">
                  <a:pos x="T2" y="T3"/>
                </a:cxn>
                <a:cxn ang="0">
                  <a:pos x="T4" y="T5"/>
                </a:cxn>
                <a:cxn ang="0">
                  <a:pos x="T6" y="T7"/>
                </a:cxn>
                <a:cxn ang="0">
                  <a:pos x="T8" y="T9"/>
                </a:cxn>
              </a:cxnLst>
              <a:rect l="0" t="0" r="r" b="b"/>
              <a:pathLst>
                <a:path w="31" h="37">
                  <a:moveTo>
                    <a:pt x="0" y="0"/>
                  </a:moveTo>
                  <a:cubicBezTo>
                    <a:pt x="1" y="37"/>
                    <a:pt x="1" y="37"/>
                    <a:pt x="1" y="37"/>
                  </a:cubicBezTo>
                  <a:cubicBezTo>
                    <a:pt x="31" y="37"/>
                    <a:pt x="31" y="37"/>
                    <a:pt x="31" y="37"/>
                  </a:cubicBezTo>
                  <a:cubicBezTo>
                    <a:pt x="31" y="36"/>
                    <a:pt x="31" y="35"/>
                    <a:pt x="31" y="33"/>
                  </a:cubicBezTo>
                  <a:cubicBezTo>
                    <a:pt x="18" y="25"/>
                    <a:pt x="7" y="14"/>
                    <a:pt x="0" y="0"/>
                  </a:cubicBezTo>
                  <a:close/>
                </a:path>
              </a:pathLst>
            </a:custGeom>
            <a:grpFill/>
            <a:ln>
              <a:noFill/>
            </a:ln>
          </p:spPr>
          <p:txBody>
            <a:bodyPr vert="horz" wrap="square" lIns="91440" tIns="45720" rIns="91440" bIns="45720" numCol="1" anchor="t" anchorCtr="0" compatLnSpc="1"/>
            <a:lstStyle/>
            <a:p>
              <a:endParaRPr lang="en-US"/>
            </a:p>
          </p:txBody>
        </p:sp>
        <p:sp>
          <p:nvSpPr>
            <p:cNvPr id="38" name="Freeform 305"/>
            <p:cNvSpPr/>
            <p:nvPr/>
          </p:nvSpPr>
          <p:spPr bwMode="auto">
            <a:xfrm>
              <a:off x="4066540" y="4653280"/>
              <a:ext cx="56515" cy="45085"/>
            </a:xfrm>
            <a:custGeom>
              <a:avLst/>
              <a:gdLst>
                <a:gd name="T0" fmla="*/ 29 w 34"/>
                <a:gd name="T1" fmla="*/ 0 h 27"/>
                <a:gd name="T2" fmla="*/ 24 w 34"/>
                <a:gd name="T3" fmla="*/ 0 h 27"/>
                <a:gd name="T4" fmla="*/ 10 w 34"/>
                <a:gd name="T5" fmla="*/ 0 h 27"/>
                <a:gd name="T6" fmla="*/ 4 w 34"/>
                <a:gd name="T7" fmla="*/ 0 h 27"/>
                <a:gd name="T8" fmla="*/ 0 w 34"/>
                <a:gd name="T9" fmla="*/ 27 h 27"/>
                <a:gd name="T10" fmla="*/ 10 w 34"/>
                <a:gd name="T11" fmla="*/ 27 h 27"/>
                <a:gd name="T12" fmla="*/ 24 w 34"/>
                <a:gd name="T13" fmla="*/ 27 h 27"/>
                <a:gd name="T14" fmla="*/ 34 w 34"/>
                <a:gd name="T15" fmla="*/ 27 h 27"/>
                <a:gd name="T16" fmla="*/ 29 w 34"/>
                <a:gd name="T17"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27">
                  <a:moveTo>
                    <a:pt x="29" y="0"/>
                  </a:moveTo>
                  <a:lnTo>
                    <a:pt x="24" y="0"/>
                  </a:lnTo>
                  <a:lnTo>
                    <a:pt x="10" y="0"/>
                  </a:lnTo>
                  <a:lnTo>
                    <a:pt x="4" y="0"/>
                  </a:lnTo>
                  <a:lnTo>
                    <a:pt x="0" y="27"/>
                  </a:lnTo>
                  <a:lnTo>
                    <a:pt x="10" y="27"/>
                  </a:lnTo>
                  <a:lnTo>
                    <a:pt x="24" y="27"/>
                  </a:lnTo>
                  <a:lnTo>
                    <a:pt x="34" y="27"/>
                  </a:lnTo>
                  <a:lnTo>
                    <a:pt x="29" y="0"/>
                  </a:lnTo>
                  <a:close/>
                </a:path>
              </a:pathLst>
            </a:custGeom>
            <a:grpFill/>
            <a:ln>
              <a:noFill/>
            </a:ln>
          </p:spPr>
          <p:txBody>
            <a:bodyPr vert="horz" wrap="square" lIns="91440" tIns="45720" rIns="91440" bIns="45720" numCol="1" anchor="t" anchorCtr="0" compatLnSpc="1"/>
            <a:lstStyle/>
            <a:p>
              <a:endParaRPr lang="en-US"/>
            </a:p>
          </p:txBody>
        </p:sp>
        <p:sp>
          <p:nvSpPr>
            <p:cNvPr id="39" name="Freeform 306"/>
            <p:cNvSpPr/>
            <p:nvPr/>
          </p:nvSpPr>
          <p:spPr bwMode="auto">
            <a:xfrm>
              <a:off x="3991610" y="4662805"/>
              <a:ext cx="64770" cy="63500"/>
            </a:xfrm>
            <a:custGeom>
              <a:avLst/>
              <a:gdLst>
                <a:gd name="T0" fmla="*/ 21 w 39"/>
                <a:gd name="T1" fmla="*/ 0 h 38"/>
                <a:gd name="T2" fmla="*/ 16 w 39"/>
                <a:gd name="T3" fmla="*/ 3 h 38"/>
                <a:gd name="T4" fmla="*/ 5 w 39"/>
                <a:gd name="T5" fmla="*/ 9 h 38"/>
                <a:gd name="T6" fmla="*/ 0 w 39"/>
                <a:gd name="T7" fmla="*/ 13 h 38"/>
                <a:gd name="T8" fmla="*/ 10 w 39"/>
                <a:gd name="T9" fmla="*/ 38 h 38"/>
                <a:gd name="T10" fmla="*/ 17 w 39"/>
                <a:gd name="T11" fmla="*/ 33 h 38"/>
                <a:gd name="T12" fmla="*/ 30 w 39"/>
                <a:gd name="T13" fmla="*/ 25 h 38"/>
                <a:gd name="T14" fmla="*/ 39 w 39"/>
                <a:gd name="T15" fmla="*/ 20 h 38"/>
                <a:gd name="T16" fmla="*/ 21 w 39"/>
                <a:gd name="T17"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 h="38">
                  <a:moveTo>
                    <a:pt x="21" y="0"/>
                  </a:moveTo>
                  <a:lnTo>
                    <a:pt x="16" y="3"/>
                  </a:lnTo>
                  <a:lnTo>
                    <a:pt x="5" y="9"/>
                  </a:lnTo>
                  <a:lnTo>
                    <a:pt x="0" y="13"/>
                  </a:lnTo>
                  <a:lnTo>
                    <a:pt x="10" y="38"/>
                  </a:lnTo>
                  <a:lnTo>
                    <a:pt x="17" y="33"/>
                  </a:lnTo>
                  <a:lnTo>
                    <a:pt x="30" y="25"/>
                  </a:lnTo>
                  <a:lnTo>
                    <a:pt x="39" y="20"/>
                  </a:lnTo>
                  <a:lnTo>
                    <a:pt x="21" y="0"/>
                  </a:lnTo>
                  <a:close/>
                </a:path>
              </a:pathLst>
            </a:custGeom>
            <a:grpFill/>
            <a:ln>
              <a:noFill/>
            </a:ln>
          </p:spPr>
          <p:txBody>
            <a:bodyPr vert="horz" wrap="square" lIns="91440" tIns="45720" rIns="91440" bIns="45720" numCol="1" anchor="t" anchorCtr="0" compatLnSpc="1"/>
            <a:lstStyle/>
            <a:p>
              <a:endParaRPr lang="en-US"/>
            </a:p>
          </p:txBody>
        </p:sp>
        <p:sp>
          <p:nvSpPr>
            <p:cNvPr id="40" name="Freeform 307"/>
            <p:cNvSpPr/>
            <p:nvPr/>
          </p:nvSpPr>
          <p:spPr bwMode="auto">
            <a:xfrm>
              <a:off x="3935095" y="4712970"/>
              <a:ext cx="63500" cy="64770"/>
            </a:xfrm>
            <a:custGeom>
              <a:avLst/>
              <a:gdLst>
                <a:gd name="T0" fmla="*/ 13 w 38"/>
                <a:gd name="T1" fmla="*/ 0 h 39"/>
                <a:gd name="T2" fmla="*/ 9 w 38"/>
                <a:gd name="T3" fmla="*/ 5 h 39"/>
                <a:gd name="T4" fmla="*/ 3 w 38"/>
                <a:gd name="T5" fmla="*/ 18 h 39"/>
                <a:gd name="T6" fmla="*/ 0 w 38"/>
                <a:gd name="T7" fmla="*/ 23 h 39"/>
                <a:gd name="T8" fmla="*/ 20 w 38"/>
                <a:gd name="T9" fmla="*/ 39 h 39"/>
                <a:gd name="T10" fmla="*/ 25 w 38"/>
                <a:gd name="T11" fmla="*/ 31 h 39"/>
                <a:gd name="T12" fmla="*/ 33 w 38"/>
                <a:gd name="T13" fmla="*/ 19 h 39"/>
                <a:gd name="T14" fmla="*/ 38 w 38"/>
                <a:gd name="T15" fmla="*/ 10 h 39"/>
                <a:gd name="T16" fmla="*/ 13 w 38"/>
                <a:gd name="T17"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39">
                  <a:moveTo>
                    <a:pt x="13" y="0"/>
                  </a:moveTo>
                  <a:lnTo>
                    <a:pt x="9" y="5"/>
                  </a:lnTo>
                  <a:lnTo>
                    <a:pt x="3" y="18"/>
                  </a:lnTo>
                  <a:lnTo>
                    <a:pt x="0" y="23"/>
                  </a:lnTo>
                  <a:lnTo>
                    <a:pt x="20" y="39"/>
                  </a:lnTo>
                  <a:lnTo>
                    <a:pt x="25" y="31"/>
                  </a:lnTo>
                  <a:lnTo>
                    <a:pt x="33" y="19"/>
                  </a:lnTo>
                  <a:lnTo>
                    <a:pt x="38" y="10"/>
                  </a:lnTo>
                  <a:lnTo>
                    <a:pt x="13" y="0"/>
                  </a:lnTo>
                  <a:close/>
                </a:path>
              </a:pathLst>
            </a:custGeom>
            <a:grpFill/>
            <a:ln>
              <a:noFill/>
            </a:ln>
          </p:spPr>
          <p:txBody>
            <a:bodyPr vert="horz" wrap="square" lIns="91440" tIns="45720" rIns="91440" bIns="45720" numCol="1" anchor="t" anchorCtr="0" compatLnSpc="1"/>
            <a:lstStyle/>
            <a:p>
              <a:endParaRPr lang="en-US"/>
            </a:p>
          </p:txBody>
        </p:sp>
        <p:sp>
          <p:nvSpPr>
            <p:cNvPr id="41" name="Freeform 308"/>
            <p:cNvSpPr/>
            <p:nvPr/>
          </p:nvSpPr>
          <p:spPr bwMode="auto">
            <a:xfrm>
              <a:off x="3918585" y="4787900"/>
              <a:ext cx="43180" cy="54610"/>
            </a:xfrm>
            <a:custGeom>
              <a:avLst/>
              <a:gdLst>
                <a:gd name="T0" fmla="*/ 0 w 26"/>
                <a:gd name="T1" fmla="*/ 4 h 33"/>
                <a:gd name="T2" fmla="*/ 0 w 26"/>
                <a:gd name="T3" fmla="*/ 10 h 33"/>
                <a:gd name="T4" fmla="*/ 0 w 26"/>
                <a:gd name="T5" fmla="*/ 24 h 33"/>
                <a:gd name="T6" fmla="*/ 0 w 26"/>
                <a:gd name="T7" fmla="*/ 29 h 33"/>
                <a:gd name="T8" fmla="*/ 26 w 26"/>
                <a:gd name="T9" fmla="*/ 33 h 33"/>
                <a:gd name="T10" fmla="*/ 26 w 26"/>
                <a:gd name="T11" fmla="*/ 24 h 33"/>
                <a:gd name="T12" fmla="*/ 26 w 26"/>
                <a:gd name="T13" fmla="*/ 10 h 33"/>
                <a:gd name="T14" fmla="*/ 26 w 26"/>
                <a:gd name="T15" fmla="*/ 0 h 33"/>
                <a:gd name="T16" fmla="*/ 0 w 26"/>
                <a:gd name="T17" fmla="*/ 4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33">
                  <a:moveTo>
                    <a:pt x="0" y="4"/>
                  </a:moveTo>
                  <a:lnTo>
                    <a:pt x="0" y="10"/>
                  </a:lnTo>
                  <a:lnTo>
                    <a:pt x="0" y="24"/>
                  </a:lnTo>
                  <a:lnTo>
                    <a:pt x="0" y="29"/>
                  </a:lnTo>
                  <a:lnTo>
                    <a:pt x="26" y="33"/>
                  </a:lnTo>
                  <a:lnTo>
                    <a:pt x="26" y="24"/>
                  </a:lnTo>
                  <a:lnTo>
                    <a:pt x="26" y="10"/>
                  </a:lnTo>
                  <a:lnTo>
                    <a:pt x="26" y="0"/>
                  </a:lnTo>
                  <a:lnTo>
                    <a:pt x="0" y="4"/>
                  </a:lnTo>
                  <a:close/>
                </a:path>
              </a:pathLst>
            </a:custGeom>
            <a:grpFill/>
            <a:ln>
              <a:noFill/>
            </a:ln>
          </p:spPr>
          <p:txBody>
            <a:bodyPr vert="horz" wrap="square" lIns="91440" tIns="45720" rIns="91440" bIns="45720" numCol="1" anchor="t" anchorCtr="0" compatLnSpc="1"/>
            <a:lstStyle/>
            <a:p>
              <a:endParaRPr lang="en-US"/>
            </a:p>
          </p:txBody>
        </p:sp>
        <p:sp>
          <p:nvSpPr>
            <p:cNvPr id="42" name="Freeform 309"/>
            <p:cNvSpPr/>
            <p:nvPr/>
          </p:nvSpPr>
          <p:spPr bwMode="auto">
            <a:xfrm>
              <a:off x="3928745" y="4853940"/>
              <a:ext cx="61595" cy="64770"/>
            </a:xfrm>
            <a:custGeom>
              <a:avLst/>
              <a:gdLst>
                <a:gd name="T0" fmla="*/ 0 w 37"/>
                <a:gd name="T1" fmla="*/ 17 h 39"/>
                <a:gd name="T2" fmla="*/ 3 w 37"/>
                <a:gd name="T3" fmla="*/ 22 h 39"/>
                <a:gd name="T4" fmla="*/ 9 w 37"/>
                <a:gd name="T5" fmla="*/ 34 h 39"/>
                <a:gd name="T6" fmla="*/ 12 w 37"/>
                <a:gd name="T7" fmla="*/ 39 h 39"/>
                <a:gd name="T8" fmla="*/ 37 w 37"/>
                <a:gd name="T9" fmla="*/ 29 h 39"/>
                <a:gd name="T10" fmla="*/ 33 w 37"/>
                <a:gd name="T11" fmla="*/ 20 h 39"/>
                <a:gd name="T12" fmla="*/ 25 w 37"/>
                <a:gd name="T13" fmla="*/ 9 h 39"/>
                <a:gd name="T14" fmla="*/ 20 w 37"/>
                <a:gd name="T15" fmla="*/ 0 h 39"/>
                <a:gd name="T16" fmla="*/ 0 w 37"/>
                <a:gd name="T17" fmla="*/ 17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39">
                  <a:moveTo>
                    <a:pt x="0" y="17"/>
                  </a:moveTo>
                  <a:lnTo>
                    <a:pt x="3" y="22"/>
                  </a:lnTo>
                  <a:lnTo>
                    <a:pt x="9" y="34"/>
                  </a:lnTo>
                  <a:lnTo>
                    <a:pt x="12" y="39"/>
                  </a:lnTo>
                  <a:lnTo>
                    <a:pt x="37" y="29"/>
                  </a:lnTo>
                  <a:lnTo>
                    <a:pt x="33" y="20"/>
                  </a:lnTo>
                  <a:lnTo>
                    <a:pt x="25" y="9"/>
                  </a:lnTo>
                  <a:lnTo>
                    <a:pt x="20" y="0"/>
                  </a:lnTo>
                  <a:lnTo>
                    <a:pt x="0" y="17"/>
                  </a:lnTo>
                  <a:close/>
                </a:path>
              </a:pathLst>
            </a:custGeom>
            <a:grpFill/>
            <a:ln>
              <a:noFill/>
            </a:ln>
          </p:spPr>
          <p:txBody>
            <a:bodyPr vert="horz" wrap="square" lIns="91440" tIns="45720" rIns="91440" bIns="45720" numCol="1" anchor="t" anchorCtr="0" compatLnSpc="1"/>
            <a:lstStyle/>
            <a:p>
              <a:endParaRPr lang="en-US"/>
            </a:p>
          </p:txBody>
        </p:sp>
        <p:sp>
          <p:nvSpPr>
            <p:cNvPr id="43" name="Freeform 310"/>
            <p:cNvSpPr/>
            <p:nvPr/>
          </p:nvSpPr>
          <p:spPr bwMode="auto">
            <a:xfrm>
              <a:off x="3978275" y="4912360"/>
              <a:ext cx="64770" cy="63500"/>
            </a:xfrm>
            <a:custGeom>
              <a:avLst/>
              <a:gdLst>
                <a:gd name="T0" fmla="*/ 0 w 39"/>
                <a:gd name="T1" fmla="*/ 26 h 38"/>
                <a:gd name="T2" fmla="*/ 5 w 39"/>
                <a:gd name="T3" fmla="*/ 28 h 38"/>
                <a:gd name="T4" fmla="*/ 18 w 39"/>
                <a:gd name="T5" fmla="*/ 36 h 38"/>
                <a:gd name="T6" fmla="*/ 23 w 39"/>
                <a:gd name="T7" fmla="*/ 38 h 38"/>
                <a:gd name="T8" fmla="*/ 39 w 39"/>
                <a:gd name="T9" fmla="*/ 17 h 38"/>
                <a:gd name="T10" fmla="*/ 30 w 39"/>
                <a:gd name="T11" fmla="*/ 12 h 38"/>
                <a:gd name="T12" fmla="*/ 19 w 39"/>
                <a:gd name="T13" fmla="*/ 6 h 38"/>
                <a:gd name="T14" fmla="*/ 10 w 39"/>
                <a:gd name="T15" fmla="*/ 0 h 38"/>
                <a:gd name="T16" fmla="*/ 0 w 39"/>
                <a:gd name="T17" fmla="*/ 2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 h="38">
                  <a:moveTo>
                    <a:pt x="0" y="26"/>
                  </a:moveTo>
                  <a:lnTo>
                    <a:pt x="5" y="28"/>
                  </a:lnTo>
                  <a:lnTo>
                    <a:pt x="18" y="36"/>
                  </a:lnTo>
                  <a:lnTo>
                    <a:pt x="23" y="38"/>
                  </a:lnTo>
                  <a:lnTo>
                    <a:pt x="39" y="17"/>
                  </a:lnTo>
                  <a:lnTo>
                    <a:pt x="30" y="12"/>
                  </a:lnTo>
                  <a:lnTo>
                    <a:pt x="19" y="6"/>
                  </a:lnTo>
                  <a:lnTo>
                    <a:pt x="10" y="0"/>
                  </a:lnTo>
                  <a:lnTo>
                    <a:pt x="0" y="26"/>
                  </a:lnTo>
                  <a:close/>
                </a:path>
              </a:pathLst>
            </a:custGeom>
            <a:grpFill/>
            <a:ln>
              <a:noFill/>
            </a:ln>
          </p:spPr>
          <p:txBody>
            <a:bodyPr vert="horz" wrap="square" lIns="91440" tIns="45720" rIns="91440" bIns="45720" numCol="1" anchor="t" anchorCtr="0" compatLnSpc="1"/>
            <a:lstStyle/>
            <a:p>
              <a:endParaRPr lang="en-US"/>
            </a:p>
          </p:txBody>
        </p:sp>
        <p:sp>
          <p:nvSpPr>
            <p:cNvPr id="44" name="Freeform 311"/>
            <p:cNvSpPr/>
            <p:nvPr/>
          </p:nvSpPr>
          <p:spPr bwMode="auto">
            <a:xfrm>
              <a:off x="4055110" y="4947285"/>
              <a:ext cx="53340" cy="43180"/>
            </a:xfrm>
            <a:custGeom>
              <a:avLst/>
              <a:gdLst>
                <a:gd name="T0" fmla="*/ 3 w 32"/>
                <a:gd name="T1" fmla="*/ 26 h 26"/>
                <a:gd name="T2" fmla="*/ 8 w 32"/>
                <a:gd name="T3" fmla="*/ 26 h 26"/>
                <a:gd name="T4" fmla="*/ 23 w 32"/>
                <a:gd name="T5" fmla="*/ 26 h 26"/>
                <a:gd name="T6" fmla="*/ 28 w 32"/>
                <a:gd name="T7" fmla="*/ 26 h 26"/>
                <a:gd name="T8" fmla="*/ 32 w 32"/>
                <a:gd name="T9" fmla="*/ 0 h 26"/>
                <a:gd name="T10" fmla="*/ 23 w 32"/>
                <a:gd name="T11" fmla="*/ 0 h 26"/>
                <a:gd name="T12" fmla="*/ 8 w 32"/>
                <a:gd name="T13" fmla="*/ 0 h 26"/>
                <a:gd name="T14" fmla="*/ 0 w 32"/>
                <a:gd name="T15" fmla="*/ 0 h 26"/>
                <a:gd name="T16" fmla="*/ 3 w 32"/>
                <a:gd name="T17"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26">
                  <a:moveTo>
                    <a:pt x="3" y="26"/>
                  </a:moveTo>
                  <a:lnTo>
                    <a:pt x="8" y="26"/>
                  </a:lnTo>
                  <a:lnTo>
                    <a:pt x="23" y="26"/>
                  </a:lnTo>
                  <a:lnTo>
                    <a:pt x="28" y="26"/>
                  </a:lnTo>
                  <a:lnTo>
                    <a:pt x="32" y="0"/>
                  </a:lnTo>
                  <a:lnTo>
                    <a:pt x="23" y="0"/>
                  </a:lnTo>
                  <a:lnTo>
                    <a:pt x="8" y="0"/>
                  </a:lnTo>
                  <a:lnTo>
                    <a:pt x="0" y="0"/>
                  </a:lnTo>
                  <a:lnTo>
                    <a:pt x="3" y="26"/>
                  </a:lnTo>
                  <a:close/>
                </a:path>
              </a:pathLst>
            </a:custGeom>
            <a:grpFill/>
            <a:ln>
              <a:noFill/>
            </a:ln>
          </p:spPr>
          <p:txBody>
            <a:bodyPr vert="horz" wrap="square" lIns="91440" tIns="45720" rIns="91440" bIns="45720" numCol="1" anchor="t" anchorCtr="0" compatLnSpc="1"/>
            <a:lstStyle/>
            <a:p>
              <a:endParaRPr lang="en-US"/>
            </a:p>
          </p:txBody>
        </p:sp>
        <p:sp>
          <p:nvSpPr>
            <p:cNvPr id="45" name="Freeform 312"/>
            <p:cNvSpPr/>
            <p:nvPr/>
          </p:nvSpPr>
          <p:spPr bwMode="auto">
            <a:xfrm>
              <a:off x="4121150" y="4919345"/>
              <a:ext cx="61595" cy="63500"/>
            </a:xfrm>
            <a:custGeom>
              <a:avLst/>
              <a:gdLst>
                <a:gd name="T0" fmla="*/ 16 w 37"/>
                <a:gd name="T1" fmla="*/ 38 h 38"/>
                <a:gd name="T2" fmla="*/ 21 w 37"/>
                <a:gd name="T3" fmla="*/ 35 h 38"/>
                <a:gd name="T4" fmla="*/ 34 w 37"/>
                <a:gd name="T5" fmla="*/ 28 h 38"/>
                <a:gd name="T6" fmla="*/ 37 w 37"/>
                <a:gd name="T7" fmla="*/ 25 h 38"/>
                <a:gd name="T8" fmla="*/ 29 w 37"/>
                <a:gd name="T9" fmla="*/ 0 h 38"/>
                <a:gd name="T10" fmla="*/ 20 w 37"/>
                <a:gd name="T11" fmla="*/ 5 h 38"/>
                <a:gd name="T12" fmla="*/ 7 w 37"/>
                <a:gd name="T13" fmla="*/ 12 h 38"/>
                <a:gd name="T14" fmla="*/ 0 w 37"/>
                <a:gd name="T15" fmla="*/ 17 h 38"/>
                <a:gd name="T16" fmla="*/ 16 w 37"/>
                <a:gd name="T17"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38">
                  <a:moveTo>
                    <a:pt x="16" y="38"/>
                  </a:moveTo>
                  <a:lnTo>
                    <a:pt x="21" y="35"/>
                  </a:lnTo>
                  <a:lnTo>
                    <a:pt x="34" y="28"/>
                  </a:lnTo>
                  <a:lnTo>
                    <a:pt x="37" y="25"/>
                  </a:lnTo>
                  <a:lnTo>
                    <a:pt x="29" y="0"/>
                  </a:lnTo>
                  <a:lnTo>
                    <a:pt x="20" y="5"/>
                  </a:lnTo>
                  <a:lnTo>
                    <a:pt x="7" y="12"/>
                  </a:lnTo>
                  <a:lnTo>
                    <a:pt x="0" y="17"/>
                  </a:lnTo>
                  <a:lnTo>
                    <a:pt x="16" y="38"/>
                  </a:lnTo>
                  <a:close/>
                </a:path>
              </a:pathLst>
            </a:custGeom>
            <a:grpFill/>
            <a:ln>
              <a:noFill/>
            </a:ln>
          </p:spPr>
          <p:txBody>
            <a:bodyPr vert="horz" wrap="square" lIns="91440" tIns="45720" rIns="91440" bIns="45720" numCol="1" anchor="t" anchorCtr="0" compatLnSpc="1"/>
            <a:lstStyle/>
            <a:p>
              <a:endParaRPr lang="en-US"/>
            </a:p>
          </p:txBody>
        </p:sp>
        <p:sp>
          <p:nvSpPr>
            <p:cNvPr id="46" name="Freeform 313"/>
            <p:cNvSpPr/>
            <p:nvPr/>
          </p:nvSpPr>
          <p:spPr bwMode="auto">
            <a:xfrm>
              <a:off x="4179570" y="4867275"/>
              <a:ext cx="61595" cy="63500"/>
            </a:xfrm>
            <a:custGeom>
              <a:avLst/>
              <a:gdLst>
                <a:gd name="T0" fmla="*/ 25 w 37"/>
                <a:gd name="T1" fmla="*/ 38 h 38"/>
                <a:gd name="T2" fmla="*/ 27 w 37"/>
                <a:gd name="T3" fmla="*/ 33 h 38"/>
                <a:gd name="T4" fmla="*/ 34 w 37"/>
                <a:gd name="T5" fmla="*/ 21 h 38"/>
                <a:gd name="T6" fmla="*/ 37 w 37"/>
                <a:gd name="T7" fmla="*/ 16 h 38"/>
                <a:gd name="T8" fmla="*/ 16 w 37"/>
                <a:gd name="T9" fmla="*/ 0 h 38"/>
                <a:gd name="T10" fmla="*/ 11 w 37"/>
                <a:gd name="T11" fmla="*/ 7 h 38"/>
                <a:gd name="T12" fmla="*/ 5 w 37"/>
                <a:gd name="T13" fmla="*/ 20 h 38"/>
                <a:gd name="T14" fmla="*/ 0 w 37"/>
                <a:gd name="T15" fmla="*/ 27 h 38"/>
                <a:gd name="T16" fmla="*/ 25 w 37"/>
                <a:gd name="T17"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38">
                  <a:moveTo>
                    <a:pt x="25" y="38"/>
                  </a:moveTo>
                  <a:lnTo>
                    <a:pt x="27" y="33"/>
                  </a:lnTo>
                  <a:lnTo>
                    <a:pt x="34" y="21"/>
                  </a:lnTo>
                  <a:lnTo>
                    <a:pt x="37" y="16"/>
                  </a:lnTo>
                  <a:lnTo>
                    <a:pt x="16" y="0"/>
                  </a:lnTo>
                  <a:lnTo>
                    <a:pt x="11" y="7"/>
                  </a:lnTo>
                  <a:lnTo>
                    <a:pt x="5" y="20"/>
                  </a:lnTo>
                  <a:lnTo>
                    <a:pt x="0" y="27"/>
                  </a:lnTo>
                  <a:lnTo>
                    <a:pt x="25" y="38"/>
                  </a:lnTo>
                  <a:close/>
                </a:path>
              </a:pathLst>
            </a:custGeom>
            <a:grpFill/>
            <a:ln>
              <a:noFill/>
            </a:ln>
          </p:spPr>
          <p:txBody>
            <a:bodyPr vert="horz" wrap="square" lIns="91440" tIns="45720" rIns="91440" bIns="45720" numCol="1" anchor="t" anchorCtr="0" compatLnSpc="1"/>
            <a:lstStyle/>
            <a:p>
              <a:endParaRPr lang="en-US"/>
            </a:p>
          </p:txBody>
        </p:sp>
        <p:sp>
          <p:nvSpPr>
            <p:cNvPr id="47" name="Freeform 314"/>
            <p:cNvSpPr/>
            <p:nvPr/>
          </p:nvSpPr>
          <p:spPr bwMode="auto">
            <a:xfrm>
              <a:off x="4212590" y="4801235"/>
              <a:ext cx="43180" cy="56515"/>
            </a:xfrm>
            <a:custGeom>
              <a:avLst/>
              <a:gdLst>
                <a:gd name="T0" fmla="*/ 26 w 26"/>
                <a:gd name="T1" fmla="*/ 30 h 34"/>
                <a:gd name="T2" fmla="*/ 26 w 26"/>
                <a:gd name="T3" fmla="*/ 24 h 34"/>
                <a:gd name="T4" fmla="*/ 26 w 26"/>
                <a:gd name="T5" fmla="*/ 10 h 34"/>
                <a:gd name="T6" fmla="*/ 26 w 26"/>
                <a:gd name="T7" fmla="*/ 5 h 34"/>
                <a:gd name="T8" fmla="*/ 0 w 26"/>
                <a:gd name="T9" fmla="*/ 0 h 34"/>
                <a:gd name="T10" fmla="*/ 0 w 26"/>
                <a:gd name="T11" fmla="*/ 10 h 34"/>
                <a:gd name="T12" fmla="*/ 0 w 26"/>
                <a:gd name="T13" fmla="*/ 24 h 34"/>
                <a:gd name="T14" fmla="*/ 0 w 26"/>
                <a:gd name="T15" fmla="*/ 34 h 34"/>
                <a:gd name="T16" fmla="*/ 26 w 26"/>
                <a:gd name="T17" fmla="*/ 3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34">
                  <a:moveTo>
                    <a:pt x="26" y="30"/>
                  </a:moveTo>
                  <a:lnTo>
                    <a:pt x="26" y="24"/>
                  </a:lnTo>
                  <a:lnTo>
                    <a:pt x="26" y="10"/>
                  </a:lnTo>
                  <a:lnTo>
                    <a:pt x="26" y="5"/>
                  </a:lnTo>
                  <a:lnTo>
                    <a:pt x="0" y="0"/>
                  </a:lnTo>
                  <a:lnTo>
                    <a:pt x="0" y="10"/>
                  </a:lnTo>
                  <a:lnTo>
                    <a:pt x="0" y="24"/>
                  </a:lnTo>
                  <a:lnTo>
                    <a:pt x="0" y="34"/>
                  </a:lnTo>
                  <a:lnTo>
                    <a:pt x="26" y="30"/>
                  </a:lnTo>
                  <a:close/>
                </a:path>
              </a:pathLst>
            </a:custGeom>
            <a:grpFill/>
            <a:ln>
              <a:noFill/>
            </a:ln>
          </p:spPr>
          <p:txBody>
            <a:bodyPr vert="horz" wrap="square" lIns="91440" tIns="45720" rIns="91440" bIns="45720" numCol="1" anchor="t" anchorCtr="0" compatLnSpc="1"/>
            <a:lstStyle/>
            <a:p>
              <a:endParaRPr lang="en-US"/>
            </a:p>
          </p:txBody>
        </p:sp>
        <p:sp>
          <p:nvSpPr>
            <p:cNvPr id="48" name="Freeform 315"/>
            <p:cNvSpPr/>
            <p:nvPr/>
          </p:nvSpPr>
          <p:spPr bwMode="auto">
            <a:xfrm>
              <a:off x="4186555" y="4726305"/>
              <a:ext cx="61595" cy="64770"/>
            </a:xfrm>
            <a:custGeom>
              <a:avLst/>
              <a:gdLst>
                <a:gd name="T0" fmla="*/ 37 w 37"/>
                <a:gd name="T1" fmla="*/ 21 h 39"/>
                <a:gd name="T2" fmla="*/ 35 w 37"/>
                <a:gd name="T3" fmla="*/ 16 h 39"/>
                <a:gd name="T4" fmla="*/ 27 w 37"/>
                <a:gd name="T5" fmla="*/ 5 h 39"/>
                <a:gd name="T6" fmla="*/ 25 w 37"/>
                <a:gd name="T7" fmla="*/ 0 h 39"/>
                <a:gd name="T8" fmla="*/ 0 w 37"/>
                <a:gd name="T9" fmla="*/ 10 h 39"/>
                <a:gd name="T10" fmla="*/ 5 w 37"/>
                <a:gd name="T11" fmla="*/ 17 h 39"/>
                <a:gd name="T12" fmla="*/ 11 w 37"/>
                <a:gd name="T13" fmla="*/ 30 h 39"/>
                <a:gd name="T14" fmla="*/ 16 w 37"/>
                <a:gd name="T15" fmla="*/ 39 h 39"/>
                <a:gd name="T16" fmla="*/ 37 w 37"/>
                <a:gd name="T17" fmla="*/ 2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39">
                  <a:moveTo>
                    <a:pt x="37" y="21"/>
                  </a:moveTo>
                  <a:lnTo>
                    <a:pt x="35" y="16"/>
                  </a:lnTo>
                  <a:lnTo>
                    <a:pt x="27" y="5"/>
                  </a:lnTo>
                  <a:lnTo>
                    <a:pt x="25" y="0"/>
                  </a:lnTo>
                  <a:lnTo>
                    <a:pt x="0" y="10"/>
                  </a:lnTo>
                  <a:lnTo>
                    <a:pt x="5" y="17"/>
                  </a:lnTo>
                  <a:lnTo>
                    <a:pt x="11" y="30"/>
                  </a:lnTo>
                  <a:lnTo>
                    <a:pt x="16" y="39"/>
                  </a:lnTo>
                  <a:lnTo>
                    <a:pt x="37" y="21"/>
                  </a:lnTo>
                  <a:close/>
                </a:path>
              </a:pathLst>
            </a:custGeom>
            <a:grpFill/>
            <a:ln>
              <a:noFill/>
            </a:ln>
          </p:spPr>
          <p:txBody>
            <a:bodyPr vert="horz" wrap="square" lIns="91440" tIns="45720" rIns="91440" bIns="45720" numCol="1" anchor="t" anchorCtr="0" compatLnSpc="1"/>
            <a:lstStyle/>
            <a:p>
              <a:endParaRPr lang="en-US"/>
            </a:p>
          </p:txBody>
        </p:sp>
        <p:sp>
          <p:nvSpPr>
            <p:cNvPr id="49" name="Freeform 316"/>
            <p:cNvSpPr/>
            <p:nvPr/>
          </p:nvSpPr>
          <p:spPr bwMode="auto">
            <a:xfrm>
              <a:off x="4131310" y="4669790"/>
              <a:ext cx="64770" cy="61595"/>
            </a:xfrm>
            <a:custGeom>
              <a:avLst/>
              <a:gdLst>
                <a:gd name="T0" fmla="*/ 39 w 39"/>
                <a:gd name="T1" fmla="*/ 12 h 37"/>
                <a:gd name="T2" fmla="*/ 34 w 39"/>
                <a:gd name="T3" fmla="*/ 10 h 37"/>
                <a:gd name="T4" fmla="*/ 23 w 39"/>
                <a:gd name="T5" fmla="*/ 2 h 37"/>
                <a:gd name="T6" fmla="*/ 17 w 39"/>
                <a:gd name="T7" fmla="*/ 0 h 37"/>
                <a:gd name="T8" fmla="*/ 0 w 39"/>
                <a:gd name="T9" fmla="*/ 21 h 37"/>
                <a:gd name="T10" fmla="*/ 9 w 39"/>
                <a:gd name="T11" fmla="*/ 25 h 37"/>
                <a:gd name="T12" fmla="*/ 21 w 39"/>
                <a:gd name="T13" fmla="*/ 32 h 37"/>
                <a:gd name="T14" fmla="*/ 29 w 39"/>
                <a:gd name="T15" fmla="*/ 37 h 37"/>
                <a:gd name="T16" fmla="*/ 39 w 39"/>
                <a:gd name="T17" fmla="*/ 12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 h="37">
                  <a:moveTo>
                    <a:pt x="39" y="12"/>
                  </a:moveTo>
                  <a:lnTo>
                    <a:pt x="34" y="10"/>
                  </a:lnTo>
                  <a:lnTo>
                    <a:pt x="23" y="2"/>
                  </a:lnTo>
                  <a:lnTo>
                    <a:pt x="17" y="0"/>
                  </a:lnTo>
                  <a:lnTo>
                    <a:pt x="0" y="21"/>
                  </a:lnTo>
                  <a:lnTo>
                    <a:pt x="9" y="25"/>
                  </a:lnTo>
                  <a:lnTo>
                    <a:pt x="21" y="32"/>
                  </a:lnTo>
                  <a:lnTo>
                    <a:pt x="29" y="37"/>
                  </a:lnTo>
                  <a:lnTo>
                    <a:pt x="39" y="12"/>
                  </a:lnTo>
                  <a:close/>
                </a:path>
              </a:pathLst>
            </a:custGeom>
            <a:grpFill/>
            <a:ln>
              <a:noFill/>
            </a:ln>
          </p:spPr>
          <p:txBody>
            <a:bodyPr vert="horz" wrap="square" lIns="91440" tIns="45720" rIns="91440" bIns="45720" numCol="1" anchor="t" anchorCtr="0" compatLnSpc="1"/>
            <a:lstStyle/>
            <a:p>
              <a:endParaRPr lang="en-US"/>
            </a:p>
          </p:txBody>
        </p:sp>
        <p:sp>
          <p:nvSpPr>
            <p:cNvPr id="50" name="Freeform 317"/>
            <p:cNvSpPr>
              <a:spLocks noEditPoints="1"/>
            </p:cNvSpPr>
            <p:nvPr/>
          </p:nvSpPr>
          <p:spPr bwMode="auto">
            <a:xfrm>
              <a:off x="3948430" y="4681220"/>
              <a:ext cx="279400" cy="282575"/>
            </a:xfrm>
            <a:custGeom>
              <a:avLst/>
              <a:gdLst>
                <a:gd name="T0" fmla="*/ 67 w 134"/>
                <a:gd name="T1" fmla="*/ 135 h 135"/>
                <a:gd name="T2" fmla="*/ 0 w 134"/>
                <a:gd name="T3" fmla="*/ 67 h 135"/>
                <a:gd name="T4" fmla="*/ 67 w 134"/>
                <a:gd name="T5" fmla="*/ 0 h 135"/>
                <a:gd name="T6" fmla="*/ 134 w 134"/>
                <a:gd name="T7" fmla="*/ 67 h 135"/>
                <a:gd name="T8" fmla="*/ 67 w 134"/>
                <a:gd name="T9" fmla="*/ 135 h 135"/>
                <a:gd name="T10" fmla="*/ 67 w 134"/>
                <a:gd name="T11" fmla="*/ 20 h 135"/>
                <a:gd name="T12" fmla="*/ 20 w 134"/>
                <a:gd name="T13" fmla="*/ 67 h 135"/>
                <a:gd name="T14" fmla="*/ 67 w 134"/>
                <a:gd name="T15" fmla="*/ 115 h 135"/>
                <a:gd name="T16" fmla="*/ 114 w 134"/>
                <a:gd name="T17" fmla="*/ 67 h 135"/>
                <a:gd name="T18" fmla="*/ 67 w 134"/>
                <a:gd name="T19" fmla="*/ 2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4" h="135">
                  <a:moveTo>
                    <a:pt x="67" y="135"/>
                  </a:moveTo>
                  <a:cubicBezTo>
                    <a:pt x="30" y="135"/>
                    <a:pt x="0" y="105"/>
                    <a:pt x="0" y="67"/>
                  </a:cubicBezTo>
                  <a:cubicBezTo>
                    <a:pt x="0" y="30"/>
                    <a:pt x="30" y="0"/>
                    <a:pt x="67" y="0"/>
                  </a:cubicBezTo>
                  <a:cubicBezTo>
                    <a:pt x="104" y="0"/>
                    <a:pt x="134" y="30"/>
                    <a:pt x="134" y="67"/>
                  </a:cubicBezTo>
                  <a:cubicBezTo>
                    <a:pt x="134" y="105"/>
                    <a:pt x="104" y="135"/>
                    <a:pt x="67" y="135"/>
                  </a:cubicBezTo>
                  <a:close/>
                  <a:moveTo>
                    <a:pt x="67" y="20"/>
                  </a:moveTo>
                  <a:cubicBezTo>
                    <a:pt x="41" y="20"/>
                    <a:pt x="20" y="41"/>
                    <a:pt x="20" y="67"/>
                  </a:cubicBezTo>
                  <a:cubicBezTo>
                    <a:pt x="20" y="93"/>
                    <a:pt x="41" y="115"/>
                    <a:pt x="67" y="115"/>
                  </a:cubicBezTo>
                  <a:cubicBezTo>
                    <a:pt x="93" y="115"/>
                    <a:pt x="114" y="93"/>
                    <a:pt x="114" y="67"/>
                  </a:cubicBezTo>
                  <a:cubicBezTo>
                    <a:pt x="114" y="41"/>
                    <a:pt x="93" y="20"/>
                    <a:pt x="67" y="20"/>
                  </a:cubicBezTo>
                  <a:close/>
                </a:path>
              </a:pathLst>
            </a:custGeom>
            <a:grpFill/>
            <a:ln>
              <a:noFill/>
            </a:ln>
          </p:spPr>
          <p:txBody>
            <a:bodyPr vert="horz" wrap="square" lIns="91440" tIns="45720" rIns="91440" bIns="45720" numCol="1" anchor="t" anchorCtr="0" compatLnSpc="1"/>
            <a:lstStyle/>
            <a:p>
              <a:endParaRPr lang="en-US"/>
            </a:p>
          </p:txBody>
        </p:sp>
        <p:sp>
          <p:nvSpPr>
            <p:cNvPr id="51" name="Oval 318"/>
            <p:cNvSpPr>
              <a:spLocks noChangeArrowheads="1"/>
            </p:cNvSpPr>
            <p:nvPr/>
          </p:nvSpPr>
          <p:spPr bwMode="auto">
            <a:xfrm>
              <a:off x="4028440" y="4762500"/>
              <a:ext cx="120015" cy="120015"/>
            </a:xfrm>
            <a:prstGeom prst="ellipse">
              <a:avLst/>
            </a:prstGeom>
            <a:solidFill>
              <a:srgbClr val="7766FF"/>
            </a:solidFill>
            <a:ln>
              <a:noFill/>
            </a:ln>
          </p:spPr>
          <p:txBody>
            <a:bodyPr vert="horz" wrap="square" lIns="91440" tIns="45720" rIns="91440" bIns="45720" numCol="1" anchor="t" anchorCtr="0" compatLnSpc="1"/>
            <a:lstStyle/>
            <a:p>
              <a:endParaRPr lang="en-US"/>
            </a:p>
          </p:txBody>
        </p:sp>
      </p:grpSp>
    </p:spTree>
    <p:extLst>
      <p:ext uri="{BB962C8B-B14F-4D97-AF65-F5344CB8AC3E}">
        <p14:creationId xmlns:p14="http://schemas.microsoft.com/office/powerpoint/2010/main" val="29765523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500" fill="hold"/>
                                        <p:tgtEl>
                                          <p:spTgt spid="15"/>
                                        </p:tgtEl>
                                        <p:attrNameLst>
                                          <p:attrName>ppt_w</p:attrName>
                                        </p:attrNameLst>
                                      </p:cBhvr>
                                      <p:tavLst>
                                        <p:tav tm="0">
                                          <p:val>
                                            <p:fltVal val="0"/>
                                          </p:val>
                                        </p:tav>
                                        <p:tav tm="100000">
                                          <p:val>
                                            <p:strVal val="#ppt_w"/>
                                          </p:val>
                                        </p:tav>
                                      </p:tavLst>
                                    </p:anim>
                                    <p:anim calcmode="lin" valueType="num">
                                      <p:cBhvr>
                                        <p:cTn id="8" dur="500" fill="hold"/>
                                        <p:tgtEl>
                                          <p:spTgt spid="15"/>
                                        </p:tgtEl>
                                        <p:attrNameLst>
                                          <p:attrName>ppt_h</p:attrName>
                                        </p:attrNameLst>
                                      </p:cBhvr>
                                      <p:tavLst>
                                        <p:tav tm="0">
                                          <p:val>
                                            <p:fltVal val="0"/>
                                          </p:val>
                                        </p:tav>
                                        <p:tav tm="100000">
                                          <p:val>
                                            <p:strVal val="#ppt_h"/>
                                          </p:val>
                                        </p:tav>
                                      </p:tavLst>
                                    </p:anim>
                                    <p:animEffect transition="in" filter="fade">
                                      <p:cBhvr>
                                        <p:cTn id="9" dur="500"/>
                                        <p:tgtEl>
                                          <p:spTgt spid="15"/>
                                        </p:tgtEl>
                                      </p:cBhvr>
                                    </p:animEffect>
                                  </p:childTnLst>
                                </p:cTn>
                              </p:par>
                              <p:par>
                                <p:cTn id="10" presetID="53" presetClass="entr" presetSubtype="16" fill="hold" nodeType="withEffect">
                                  <p:stCondLst>
                                    <p:cond delay="0"/>
                                  </p:stCondLst>
                                  <p:childTnLst>
                                    <p:set>
                                      <p:cBhvr>
                                        <p:cTn id="11" dur="1" fill="hold">
                                          <p:stCondLst>
                                            <p:cond delay="0"/>
                                          </p:stCondLst>
                                        </p:cTn>
                                        <p:tgtEl>
                                          <p:spTgt spid="18"/>
                                        </p:tgtEl>
                                        <p:attrNameLst>
                                          <p:attrName>style.visibility</p:attrName>
                                        </p:attrNameLst>
                                      </p:cBhvr>
                                      <p:to>
                                        <p:strVal val="visible"/>
                                      </p:to>
                                    </p:set>
                                    <p:anim calcmode="lin" valueType="num">
                                      <p:cBhvr>
                                        <p:cTn id="12" dur="500" fill="hold"/>
                                        <p:tgtEl>
                                          <p:spTgt spid="18"/>
                                        </p:tgtEl>
                                        <p:attrNameLst>
                                          <p:attrName>ppt_w</p:attrName>
                                        </p:attrNameLst>
                                      </p:cBhvr>
                                      <p:tavLst>
                                        <p:tav tm="0">
                                          <p:val>
                                            <p:fltVal val="0"/>
                                          </p:val>
                                        </p:tav>
                                        <p:tav tm="100000">
                                          <p:val>
                                            <p:strVal val="#ppt_w"/>
                                          </p:val>
                                        </p:tav>
                                      </p:tavLst>
                                    </p:anim>
                                    <p:anim calcmode="lin" valueType="num">
                                      <p:cBhvr>
                                        <p:cTn id="13" dur="500" fill="hold"/>
                                        <p:tgtEl>
                                          <p:spTgt spid="18"/>
                                        </p:tgtEl>
                                        <p:attrNameLst>
                                          <p:attrName>ppt_h</p:attrName>
                                        </p:attrNameLst>
                                      </p:cBhvr>
                                      <p:tavLst>
                                        <p:tav tm="0">
                                          <p:val>
                                            <p:fltVal val="0"/>
                                          </p:val>
                                        </p:tav>
                                        <p:tav tm="100000">
                                          <p:val>
                                            <p:strVal val="#ppt_h"/>
                                          </p:val>
                                        </p:tav>
                                      </p:tavLst>
                                    </p:anim>
                                    <p:animEffect transition="in" filter="fade">
                                      <p:cBhvr>
                                        <p:cTn id="14" dur="500"/>
                                        <p:tgtEl>
                                          <p:spTgt spid="18"/>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anim calcmode="lin" valueType="num">
                                      <p:cBhvr>
                                        <p:cTn id="17" dur="500" fill="hold"/>
                                        <p:tgtEl>
                                          <p:spTgt spid="21"/>
                                        </p:tgtEl>
                                        <p:attrNameLst>
                                          <p:attrName>ppt_w</p:attrName>
                                        </p:attrNameLst>
                                      </p:cBhvr>
                                      <p:tavLst>
                                        <p:tav tm="0">
                                          <p:val>
                                            <p:fltVal val="0"/>
                                          </p:val>
                                        </p:tav>
                                        <p:tav tm="100000">
                                          <p:val>
                                            <p:strVal val="#ppt_w"/>
                                          </p:val>
                                        </p:tav>
                                      </p:tavLst>
                                    </p:anim>
                                    <p:anim calcmode="lin" valueType="num">
                                      <p:cBhvr>
                                        <p:cTn id="18" dur="500" fill="hold"/>
                                        <p:tgtEl>
                                          <p:spTgt spid="21"/>
                                        </p:tgtEl>
                                        <p:attrNameLst>
                                          <p:attrName>ppt_h</p:attrName>
                                        </p:attrNameLst>
                                      </p:cBhvr>
                                      <p:tavLst>
                                        <p:tav tm="0">
                                          <p:val>
                                            <p:fltVal val="0"/>
                                          </p:val>
                                        </p:tav>
                                        <p:tav tm="100000">
                                          <p:val>
                                            <p:strVal val="#ppt_h"/>
                                          </p:val>
                                        </p:tav>
                                      </p:tavLst>
                                    </p:anim>
                                    <p:animEffect transition="in" filter="fade">
                                      <p:cBhvr>
                                        <p:cTn id="19" dur="500"/>
                                        <p:tgtEl>
                                          <p:spTgt spid="21"/>
                                        </p:tgtEl>
                                      </p:cBhvr>
                                    </p:animEffect>
                                  </p:childTnLst>
                                </p:cTn>
                              </p:par>
                              <p:par>
                                <p:cTn id="20" presetID="53" presetClass="entr" presetSubtype="16" fill="hold" nodeType="withEffect">
                                  <p:stCondLst>
                                    <p:cond delay="0"/>
                                  </p:stCondLst>
                                  <p:childTnLst>
                                    <p:set>
                                      <p:cBhvr>
                                        <p:cTn id="21" dur="1" fill="hold">
                                          <p:stCondLst>
                                            <p:cond delay="0"/>
                                          </p:stCondLst>
                                        </p:cTn>
                                        <p:tgtEl>
                                          <p:spTgt spid="22"/>
                                        </p:tgtEl>
                                        <p:attrNameLst>
                                          <p:attrName>style.visibility</p:attrName>
                                        </p:attrNameLst>
                                      </p:cBhvr>
                                      <p:to>
                                        <p:strVal val="visible"/>
                                      </p:to>
                                    </p:set>
                                    <p:anim calcmode="lin" valueType="num">
                                      <p:cBhvr>
                                        <p:cTn id="22" dur="500" fill="hold"/>
                                        <p:tgtEl>
                                          <p:spTgt spid="22"/>
                                        </p:tgtEl>
                                        <p:attrNameLst>
                                          <p:attrName>ppt_w</p:attrName>
                                        </p:attrNameLst>
                                      </p:cBhvr>
                                      <p:tavLst>
                                        <p:tav tm="0">
                                          <p:val>
                                            <p:fltVal val="0"/>
                                          </p:val>
                                        </p:tav>
                                        <p:tav tm="100000">
                                          <p:val>
                                            <p:strVal val="#ppt_w"/>
                                          </p:val>
                                        </p:tav>
                                      </p:tavLst>
                                    </p:anim>
                                    <p:anim calcmode="lin" valueType="num">
                                      <p:cBhvr>
                                        <p:cTn id="23" dur="500" fill="hold"/>
                                        <p:tgtEl>
                                          <p:spTgt spid="22"/>
                                        </p:tgtEl>
                                        <p:attrNameLst>
                                          <p:attrName>ppt_h</p:attrName>
                                        </p:attrNameLst>
                                      </p:cBhvr>
                                      <p:tavLst>
                                        <p:tav tm="0">
                                          <p:val>
                                            <p:fltVal val="0"/>
                                          </p:val>
                                        </p:tav>
                                        <p:tav tm="100000">
                                          <p:val>
                                            <p:strVal val="#ppt_h"/>
                                          </p:val>
                                        </p:tav>
                                      </p:tavLst>
                                    </p:anim>
                                    <p:animEffect transition="in" filter="fade">
                                      <p:cBhvr>
                                        <p:cTn id="24" dur="500"/>
                                        <p:tgtEl>
                                          <p:spTgt spid="22"/>
                                        </p:tgtEl>
                                      </p:cBhvr>
                                    </p:animEffect>
                                  </p:childTnLst>
                                </p:cTn>
                              </p:par>
                              <p:par>
                                <p:cTn id="25" presetID="53" presetClass="entr" presetSubtype="16" fill="hold" nodeType="withEffect">
                                  <p:stCondLst>
                                    <p:cond delay="0"/>
                                  </p:stCondLst>
                                  <p:childTnLst>
                                    <p:set>
                                      <p:cBhvr>
                                        <p:cTn id="26" dur="1" fill="hold">
                                          <p:stCondLst>
                                            <p:cond delay="0"/>
                                          </p:stCondLst>
                                        </p:cTn>
                                        <p:tgtEl>
                                          <p:spTgt spid="25"/>
                                        </p:tgtEl>
                                        <p:attrNameLst>
                                          <p:attrName>style.visibility</p:attrName>
                                        </p:attrNameLst>
                                      </p:cBhvr>
                                      <p:to>
                                        <p:strVal val="visible"/>
                                      </p:to>
                                    </p:set>
                                    <p:anim calcmode="lin" valueType="num">
                                      <p:cBhvr>
                                        <p:cTn id="27" dur="500" fill="hold"/>
                                        <p:tgtEl>
                                          <p:spTgt spid="25"/>
                                        </p:tgtEl>
                                        <p:attrNameLst>
                                          <p:attrName>ppt_w</p:attrName>
                                        </p:attrNameLst>
                                      </p:cBhvr>
                                      <p:tavLst>
                                        <p:tav tm="0">
                                          <p:val>
                                            <p:fltVal val="0"/>
                                          </p:val>
                                        </p:tav>
                                        <p:tav tm="100000">
                                          <p:val>
                                            <p:strVal val="#ppt_w"/>
                                          </p:val>
                                        </p:tav>
                                      </p:tavLst>
                                    </p:anim>
                                    <p:anim calcmode="lin" valueType="num">
                                      <p:cBhvr>
                                        <p:cTn id="28" dur="500" fill="hold"/>
                                        <p:tgtEl>
                                          <p:spTgt spid="25"/>
                                        </p:tgtEl>
                                        <p:attrNameLst>
                                          <p:attrName>ppt_h</p:attrName>
                                        </p:attrNameLst>
                                      </p:cBhvr>
                                      <p:tavLst>
                                        <p:tav tm="0">
                                          <p:val>
                                            <p:fltVal val="0"/>
                                          </p:val>
                                        </p:tav>
                                        <p:tav tm="100000">
                                          <p:val>
                                            <p:strVal val="#ppt_h"/>
                                          </p:val>
                                        </p:tav>
                                      </p:tavLst>
                                    </p:anim>
                                    <p:animEffect transition="in" filter="fade">
                                      <p:cBhvr>
                                        <p:cTn id="29" dur="500"/>
                                        <p:tgtEl>
                                          <p:spTgt spid="25"/>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28"/>
                                        </p:tgtEl>
                                        <p:attrNameLst>
                                          <p:attrName>style.visibility</p:attrName>
                                        </p:attrNameLst>
                                      </p:cBhvr>
                                      <p:to>
                                        <p:strVal val="visible"/>
                                      </p:to>
                                    </p:set>
                                    <p:anim calcmode="lin" valueType="num">
                                      <p:cBhvr>
                                        <p:cTn id="32" dur="500" fill="hold"/>
                                        <p:tgtEl>
                                          <p:spTgt spid="28"/>
                                        </p:tgtEl>
                                        <p:attrNameLst>
                                          <p:attrName>ppt_w</p:attrName>
                                        </p:attrNameLst>
                                      </p:cBhvr>
                                      <p:tavLst>
                                        <p:tav tm="0">
                                          <p:val>
                                            <p:fltVal val="0"/>
                                          </p:val>
                                        </p:tav>
                                        <p:tav tm="100000">
                                          <p:val>
                                            <p:strVal val="#ppt_w"/>
                                          </p:val>
                                        </p:tav>
                                      </p:tavLst>
                                    </p:anim>
                                    <p:anim calcmode="lin" valueType="num">
                                      <p:cBhvr>
                                        <p:cTn id="33" dur="500" fill="hold"/>
                                        <p:tgtEl>
                                          <p:spTgt spid="28"/>
                                        </p:tgtEl>
                                        <p:attrNameLst>
                                          <p:attrName>ppt_h</p:attrName>
                                        </p:attrNameLst>
                                      </p:cBhvr>
                                      <p:tavLst>
                                        <p:tav tm="0">
                                          <p:val>
                                            <p:fltVal val="0"/>
                                          </p:val>
                                        </p:tav>
                                        <p:tav tm="100000">
                                          <p:val>
                                            <p:strVal val="#ppt_h"/>
                                          </p:val>
                                        </p:tav>
                                      </p:tavLst>
                                    </p:anim>
                                    <p:animEffect transition="in" filter="fade">
                                      <p:cBhvr>
                                        <p:cTn id="34" dur="500"/>
                                        <p:tgtEl>
                                          <p:spTgt spid="28"/>
                                        </p:tgtEl>
                                      </p:cBhvr>
                                    </p:animEffect>
                                  </p:childTnLst>
                                </p:cTn>
                              </p:par>
                              <p:par>
                                <p:cTn id="35" presetID="53" presetClass="entr" presetSubtype="16" fill="hold" nodeType="withEffect">
                                  <p:stCondLst>
                                    <p:cond delay="400"/>
                                  </p:stCondLst>
                                  <p:childTnLst>
                                    <p:set>
                                      <p:cBhvr>
                                        <p:cTn id="36" dur="1" fill="hold">
                                          <p:stCondLst>
                                            <p:cond delay="0"/>
                                          </p:stCondLst>
                                        </p:cTn>
                                        <p:tgtEl>
                                          <p:spTgt spid="31"/>
                                        </p:tgtEl>
                                        <p:attrNameLst>
                                          <p:attrName>style.visibility</p:attrName>
                                        </p:attrNameLst>
                                      </p:cBhvr>
                                      <p:to>
                                        <p:strVal val="visible"/>
                                      </p:to>
                                    </p:set>
                                    <p:anim calcmode="lin" valueType="num">
                                      <p:cBhvr>
                                        <p:cTn id="37" dur="500" fill="hold"/>
                                        <p:tgtEl>
                                          <p:spTgt spid="31"/>
                                        </p:tgtEl>
                                        <p:attrNameLst>
                                          <p:attrName>ppt_w</p:attrName>
                                        </p:attrNameLst>
                                      </p:cBhvr>
                                      <p:tavLst>
                                        <p:tav tm="0">
                                          <p:val>
                                            <p:fltVal val="0"/>
                                          </p:val>
                                        </p:tav>
                                        <p:tav tm="100000">
                                          <p:val>
                                            <p:strVal val="#ppt_w"/>
                                          </p:val>
                                        </p:tav>
                                      </p:tavLst>
                                    </p:anim>
                                    <p:anim calcmode="lin" valueType="num">
                                      <p:cBhvr>
                                        <p:cTn id="38" dur="500" fill="hold"/>
                                        <p:tgtEl>
                                          <p:spTgt spid="31"/>
                                        </p:tgtEl>
                                        <p:attrNameLst>
                                          <p:attrName>ppt_h</p:attrName>
                                        </p:attrNameLst>
                                      </p:cBhvr>
                                      <p:tavLst>
                                        <p:tav tm="0">
                                          <p:val>
                                            <p:fltVal val="0"/>
                                          </p:val>
                                        </p:tav>
                                        <p:tav tm="100000">
                                          <p:val>
                                            <p:strVal val="#ppt_h"/>
                                          </p:val>
                                        </p:tav>
                                      </p:tavLst>
                                    </p:anim>
                                    <p:animEffect transition="in" filter="fade">
                                      <p:cBhvr>
                                        <p:cTn id="39" dur="500"/>
                                        <p:tgtEl>
                                          <p:spTgt spid="31"/>
                                        </p:tgtEl>
                                      </p:cBhvr>
                                    </p:animEffect>
                                  </p:childTnLst>
                                </p:cTn>
                              </p:par>
                              <p:par>
                                <p:cTn id="40" presetID="10" presetClass="entr" presetSubtype="0" fill="hold" nodeType="withEffect">
                                  <p:stCondLst>
                                    <p:cond delay="400"/>
                                  </p:stCondLst>
                                  <p:childTnLst>
                                    <p:set>
                                      <p:cBhvr>
                                        <p:cTn id="41" dur="1" fill="hold">
                                          <p:stCondLst>
                                            <p:cond delay="0"/>
                                          </p:stCondLst>
                                        </p:cTn>
                                        <p:tgtEl>
                                          <p:spTgt spid="30"/>
                                        </p:tgtEl>
                                        <p:attrNameLst>
                                          <p:attrName>style.visibility</p:attrName>
                                        </p:attrNameLst>
                                      </p:cBhvr>
                                      <p:to>
                                        <p:strVal val="visible"/>
                                      </p:to>
                                    </p:set>
                                    <p:animEffect transition="in" filter="fade">
                                      <p:cBhvr>
                                        <p:cTn id="42" dur="500"/>
                                        <p:tgtEl>
                                          <p:spTgt spid="30"/>
                                        </p:tgtEl>
                                      </p:cBhvr>
                                    </p:animEffect>
                                  </p:childTnLst>
                                </p:cTn>
                              </p:par>
                              <p:par>
                                <p:cTn id="43" presetID="10" presetClass="entr" presetSubtype="0" fill="hold" nodeType="withEffect">
                                  <p:stCondLst>
                                    <p:cond delay="400"/>
                                  </p:stCondLst>
                                  <p:childTnLst>
                                    <p:set>
                                      <p:cBhvr>
                                        <p:cTn id="44" dur="1" fill="hold">
                                          <p:stCondLst>
                                            <p:cond delay="0"/>
                                          </p:stCondLst>
                                        </p:cTn>
                                        <p:tgtEl>
                                          <p:spTgt spid="3"/>
                                        </p:tgtEl>
                                        <p:attrNameLst>
                                          <p:attrName>style.visibility</p:attrName>
                                        </p:attrNameLst>
                                      </p:cBhvr>
                                      <p:to>
                                        <p:strVal val="visible"/>
                                      </p:to>
                                    </p:set>
                                    <p:animEffect transition="in" filter="fade">
                                      <p:cBhvr>
                                        <p:cTn id="45" dur="500"/>
                                        <p:tgtEl>
                                          <p:spTgt spid="3"/>
                                        </p:tgtEl>
                                      </p:cBhvr>
                                    </p:animEffect>
                                  </p:childTnLst>
                                </p:cTn>
                              </p:par>
                              <p:par>
                                <p:cTn id="46" presetID="12" presetClass="entr" presetSubtype="8" fill="hold" grpId="0" nodeType="withEffect">
                                  <p:stCondLst>
                                    <p:cond delay="400"/>
                                  </p:stCondLst>
                                  <p:childTnLst>
                                    <p:set>
                                      <p:cBhvr>
                                        <p:cTn id="47" dur="1" fill="hold">
                                          <p:stCondLst>
                                            <p:cond delay="0"/>
                                          </p:stCondLst>
                                        </p:cTn>
                                        <p:tgtEl>
                                          <p:spTgt spid="14"/>
                                        </p:tgtEl>
                                        <p:attrNameLst>
                                          <p:attrName>style.visibility</p:attrName>
                                        </p:attrNameLst>
                                      </p:cBhvr>
                                      <p:to>
                                        <p:strVal val="visible"/>
                                      </p:to>
                                    </p:set>
                                    <p:anim calcmode="lin" valueType="num">
                                      <p:cBhvr additive="base">
                                        <p:cTn id="48" dur="800"/>
                                        <p:tgtEl>
                                          <p:spTgt spid="14"/>
                                        </p:tgtEl>
                                        <p:attrNameLst>
                                          <p:attrName>ppt_x</p:attrName>
                                        </p:attrNameLst>
                                      </p:cBhvr>
                                      <p:tavLst>
                                        <p:tav tm="0">
                                          <p:val>
                                            <p:strVal val="#ppt_x-#ppt_w*1.125000"/>
                                          </p:val>
                                        </p:tav>
                                        <p:tav tm="100000">
                                          <p:val>
                                            <p:strVal val="#ppt_x"/>
                                          </p:val>
                                        </p:tav>
                                      </p:tavLst>
                                    </p:anim>
                                    <p:animEffect transition="in" filter="wipe(right)">
                                      <p:cBhvr>
                                        <p:cTn id="49" dur="800"/>
                                        <p:tgtEl>
                                          <p:spTgt spid="14"/>
                                        </p:tgtEl>
                                      </p:cBhvr>
                                    </p:animEffect>
                                  </p:childTnLst>
                                </p:cTn>
                              </p:par>
                              <p:par>
                                <p:cTn id="50" presetID="12" presetClass="entr" presetSubtype="8" fill="hold" grpId="0" nodeType="withEffect">
                                  <p:stCondLst>
                                    <p:cond delay="400"/>
                                  </p:stCondLst>
                                  <p:childTnLst>
                                    <p:set>
                                      <p:cBhvr>
                                        <p:cTn id="51" dur="1" fill="hold">
                                          <p:stCondLst>
                                            <p:cond delay="0"/>
                                          </p:stCondLst>
                                        </p:cTn>
                                        <p:tgtEl>
                                          <p:spTgt spid="2"/>
                                        </p:tgtEl>
                                        <p:attrNameLst>
                                          <p:attrName>style.visibility</p:attrName>
                                        </p:attrNameLst>
                                      </p:cBhvr>
                                      <p:to>
                                        <p:strVal val="visible"/>
                                      </p:to>
                                    </p:set>
                                    <p:anim calcmode="lin" valueType="num">
                                      <p:cBhvr additive="base">
                                        <p:cTn id="52" dur="800"/>
                                        <p:tgtEl>
                                          <p:spTgt spid="2"/>
                                        </p:tgtEl>
                                        <p:attrNameLst>
                                          <p:attrName>ppt_x</p:attrName>
                                        </p:attrNameLst>
                                      </p:cBhvr>
                                      <p:tavLst>
                                        <p:tav tm="0">
                                          <p:val>
                                            <p:strVal val="#ppt_x-#ppt_w*1.125000"/>
                                          </p:val>
                                        </p:tav>
                                        <p:tav tm="100000">
                                          <p:val>
                                            <p:strVal val="#ppt_x"/>
                                          </p:val>
                                        </p:tav>
                                      </p:tavLst>
                                    </p:anim>
                                    <p:animEffect transition="in" filter="wipe(right)">
                                      <p:cBhvr>
                                        <p:cTn id="53" dur="8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 grpId="0"/>
      <p:bldP spid="21" grpId="0" animBg="1"/>
      <p:bldP spid="28"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748413" y="364978"/>
            <a:ext cx="1826141" cy="584775"/>
          </a:xfrm>
          <a:prstGeom prst="rect">
            <a:avLst/>
          </a:prstGeom>
          <a:noFill/>
        </p:spPr>
        <p:txBody>
          <a:bodyPr wrap="none" rtlCol="0">
            <a:spAutoFit/>
          </a:bodyPr>
          <a:lstStyle/>
          <a:p>
            <a:r>
              <a:rPr lang="zh-CN" altLang="en-US" sz="3200" b="1" dirty="0">
                <a:solidFill>
                  <a:srgbClr val="404040"/>
                </a:solidFill>
                <a:latin typeface="+mn-ea"/>
              </a:rPr>
              <a:t>团队管理</a:t>
            </a:r>
            <a:endParaRPr lang="en-US" altLang="zh-CN" sz="3200" b="1" dirty="0">
              <a:solidFill>
                <a:srgbClr val="404040"/>
              </a:solidFill>
              <a:latin typeface="+mn-ea"/>
            </a:endParaRPr>
          </a:p>
        </p:txBody>
      </p:sp>
      <p:sp>
        <p:nvSpPr>
          <p:cNvPr id="4" name="文本框 3"/>
          <p:cNvSpPr txBox="1"/>
          <p:nvPr/>
        </p:nvSpPr>
        <p:spPr>
          <a:xfrm>
            <a:off x="1748413" y="949705"/>
            <a:ext cx="2590800" cy="400110"/>
          </a:xfrm>
          <a:prstGeom prst="rect">
            <a:avLst/>
          </a:prstGeom>
          <a:noFill/>
        </p:spPr>
        <p:txBody>
          <a:bodyPr wrap="square" rtlCol="0">
            <a:spAutoFit/>
          </a:bodyPr>
          <a:lstStyle/>
          <a:p>
            <a:r>
              <a:rPr lang="zh-CN" altLang="en-US" sz="2000" dirty="0">
                <a:solidFill>
                  <a:srgbClr val="404040"/>
                </a:solidFill>
              </a:rPr>
              <a:t>组织结构</a:t>
            </a:r>
          </a:p>
        </p:txBody>
      </p:sp>
      <p:grpSp>
        <p:nvGrpSpPr>
          <p:cNvPr id="5" name="组合 4"/>
          <p:cNvGrpSpPr/>
          <p:nvPr/>
        </p:nvGrpSpPr>
        <p:grpSpPr>
          <a:xfrm>
            <a:off x="332600" y="209550"/>
            <a:ext cx="1135895" cy="1135895"/>
            <a:chOff x="304800" y="673100"/>
            <a:chExt cx="4000500" cy="4000500"/>
          </a:xfrm>
          <a:effectLst>
            <a:outerShdw blurRad="444500" dist="254000" dir="8100000" algn="tr" rotWithShape="0">
              <a:prstClr val="black">
                <a:alpha val="50000"/>
              </a:prstClr>
            </a:outerShdw>
          </a:effectLst>
        </p:grpSpPr>
        <p:sp>
          <p:nvSpPr>
            <p:cNvPr id="6" name="同心圆 695"/>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 name="椭圆 6"/>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文本框 7"/>
          <p:cNvSpPr txBox="1"/>
          <p:nvPr/>
        </p:nvSpPr>
        <p:spPr>
          <a:xfrm>
            <a:off x="637309" y="361998"/>
            <a:ext cx="443345" cy="830997"/>
          </a:xfrm>
          <a:prstGeom prst="rect">
            <a:avLst/>
          </a:prstGeom>
          <a:noFill/>
        </p:spPr>
        <p:txBody>
          <a:bodyPr wrap="square" rtlCol="0">
            <a:spAutoFit/>
          </a:bodyPr>
          <a:lstStyle/>
          <a:p>
            <a:r>
              <a:rPr lang="en-US" altLang="zh-CN" sz="4800" dirty="0">
                <a:solidFill>
                  <a:srgbClr val="7766FF"/>
                </a:solidFill>
              </a:rPr>
              <a:t>5</a:t>
            </a:r>
            <a:endParaRPr lang="zh-CN" altLang="en-US" sz="4800" dirty="0">
              <a:solidFill>
                <a:srgbClr val="7766FF"/>
              </a:solidFill>
            </a:endParaRPr>
          </a:p>
        </p:txBody>
      </p:sp>
      <p:graphicFrame>
        <p:nvGraphicFramePr>
          <p:cNvPr id="156" name="图表 162"/>
          <p:cNvGraphicFramePr/>
          <p:nvPr>
            <p:extLst>
              <p:ext uri="{D42A27DB-BD31-4B8C-83A1-F6EECF244321}">
                <p14:modId xmlns:p14="http://schemas.microsoft.com/office/powerpoint/2010/main" val="2938192420"/>
              </p:ext>
            </p:extLst>
          </p:nvPr>
        </p:nvGraphicFramePr>
        <p:xfrm>
          <a:off x="1357816" y="1559733"/>
          <a:ext cx="9476367" cy="420262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98184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p:cTn id="12" dur="500" fill="hold"/>
                                        <p:tgtEl>
                                          <p:spTgt spid="8"/>
                                        </p:tgtEl>
                                        <p:attrNameLst>
                                          <p:attrName>ppt_w</p:attrName>
                                        </p:attrNameLst>
                                      </p:cBhvr>
                                      <p:tavLst>
                                        <p:tav tm="0">
                                          <p:val>
                                            <p:fltVal val="0"/>
                                          </p:val>
                                        </p:tav>
                                        <p:tav tm="100000">
                                          <p:val>
                                            <p:strVal val="#ppt_w"/>
                                          </p:val>
                                        </p:tav>
                                      </p:tavLst>
                                    </p:anim>
                                    <p:anim calcmode="lin" valueType="num">
                                      <p:cBhvr>
                                        <p:cTn id="13" dur="500" fill="hold"/>
                                        <p:tgtEl>
                                          <p:spTgt spid="8"/>
                                        </p:tgtEl>
                                        <p:attrNameLst>
                                          <p:attrName>ppt_h</p:attrName>
                                        </p:attrNameLst>
                                      </p:cBhvr>
                                      <p:tavLst>
                                        <p:tav tm="0">
                                          <p:val>
                                            <p:fltVal val="0"/>
                                          </p:val>
                                        </p:tav>
                                        <p:tav tm="100000">
                                          <p:val>
                                            <p:strVal val="#ppt_h"/>
                                          </p:val>
                                        </p:tav>
                                      </p:tavLst>
                                    </p:anim>
                                    <p:animEffect transition="in" filter="fade">
                                      <p:cBhvr>
                                        <p:cTn id="14" dur="500"/>
                                        <p:tgtEl>
                                          <p:spTgt spid="8"/>
                                        </p:tgtEl>
                                      </p:cBhvr>
                                    </p:animEffect>
                                  </p:childTnLst>
                                </p:cTn>
                              </p:par>
                              <p:par>
                                <p:cTn id="15" presetID="12" presetClass="entr" presetSubtype="8" fill="hold" grpId="0" nodeType="withEffect">
                                  <p:stCondLst>
                                    <p:cond delay="100"/>
                                  </p:stCondLst>
                                  <p:childTnLst>
                                    <p:set>
                                      <p:cBhvr>
                                        <p:cTn id="16" dur="1" fill="hold">
                                          <p:stCondLst>
                                            <p:cond delay="0"/>
                                          </p:stCondLst>
                                        </p:cTn>
                                        <p:tgtEl>
                                          <p:spTgt spid="3"/>
                                        </p:tgtEl>
                                        <p:attrNameLst>
                                          <p:attrName>style.visibility</p:attrName>
                                        </p:attrNameLst>
                                      </p:cBhvr>
                                      <p:to>
                                        <p:strVal val="visible"/>
                                      </p:to>
                                    </p:set>
                                    <p:anim calcmode="lin" valueType="num">
                                      <p:cBhvr additive="base">
                                        <p:cTn id="17" dur="500"/>
                                        <p:tgtEl>
                                          <p:spTgt spid="3"/>
                                        </p:tgtEl>
                                        <p:attrNameLst>
                                          <p:attrName>ppt_x</p:attrName>
                                        </p:attrNameLst>
                                      </p:cBhvr>
                                      <p:tavLst>
                                        <p:tav tm="0">
                                          <p:val>
                                            <p:strVal val="#ppt_x-#ppt_w*1.125000"/>
                                          </p:val>
                                        </p:tav>
                                        <p:tav tm="100000">
                                          <p:val>
                                            <p:strVal val="#ppt_x"/>
                                          </p:val>
                                        </p:tav>
                                      </p:tavLst>
                                    </p:anim>
                                    <p:animEffect transition="in" filter="wipe(right)">
                                      <p:cBhvr>
                                        <p:cTn id="18" dur="500"/>
                                        <p:tgtEl>
                                          <p:spTgt spid="3"/>
                                        </p:tgtEl>
                                      </p:cBhvr>
                                    </p:animEffect>
                                  </p:childTnLst>
                                </p:cTn>
                              </p:par>
                              <p:par>
                                <p:cTn id="19" presetID="12" presetClass="entr" presetSubtype="8" fill="hold" grpId="0" nodeType="withEffect">
                                  <p:stCondLst>
                                    <p:cond delay="100"/>
                                  </p:stCondLst>
                                  <p:childTnLst>
                                    <p:set>
                                      <p:cBhvr>
                                        <p:cTn id="20" dur="1" fill="hold">
                                          <p:stCondLst>
                                            <p:cond delay="0"/>
                                          </p:stCondLst>
                                        </p:cTn>
                                        <p:tgtEl>
                                          <p:spTgt spid="4"/>
                                        </p:tgtEl>
                                        <p:attrNameLst>
                                          <p:attrName>style.visibility</p:attrName>
                                        </p:attrNameLst>
                                      </p:cBhvr>
                                      <p:to>
                                        <p:strVal val="visible"/>
                                      </p:to>
                                    </p:set>
                                    <p:anim calcmode="lin" valueType="num">
                                      <p:cBhvr additive="base">
                                        <p:cTn id="21" dur="500"/>
                                        <p:tgtEl>
                                          <p:spTgt spid="4"/>
                                        </p:tgtEl>
                                        <p:attrNameLst>
                                          <p:attrName>ppt_x</p:attrName>
                                        </p:attrNameLst>
                                      </p:cBhvr>
                                      <p:tavLst>
                                        <p:tav tm="0">
                                          <p:val>
                                            <p:strVal val="#ppt_x-#ppt_w*1.125000"/>
                                          </p:val>
                                        </p:tav>
                                        <p:tav tm="100000">
                                          <p:val>
                                            <p:strVal val="#ppt_x"/>
                                          </p:val>
                                        </p:tav>
                                      </p:tavLst>
                                    </p:anim>
                                    <p:animEffect transition="in" filter="wipe(right)">
                                      <p:cBhvr>
                                        <p:cTn id="22" dur="500"/>
                                        <p:tgtEl>
                                          <p:spTgt spid="4"/>
                                        </p:tgtEl>
                                      </p:cBhvr>
                                    </p:animEffect>
                                  </p:childTnLst>
                                </p:cTn>
                              </p:par>
                            </p:childTnLst>
                          </p:cTn>
                        </p:par>
                        <p:par>
                          <p:cTn id="23" fill="hold">
                            <p:stCondLst>
                              <p:cond delay="600"/>
                            </p:stCondLst>
                            <p:childTnLst>
                              <p:par>
                                <p:cTn id="24" presetID="22" presetClass="entr" presetSubtype="4" fill="hold" grpId="0" nodeType="afterEffect">
                                  <p:stCondLst>
                                    <p:cond delay="0"/>
                                  </p:stCondLst>
                                  <p:childTnLst>
                                    <p:set>
                                      <p:cBhvr>
                                        <p:cTn id="25" dur="1" fill="hold">
                                          <p:stCondLst>
                                            <p:cond delay="0"/>
                                          </p:stCondLst>
                                        </p:cTn>
                                        <p:tgtEl>
                                          <p:spTgt spid="156"/>
                                        </p:tgtEl>
                                        <p:attrNameLst>
                                          <p:attrName>style.visibility</p:attrName>
                                        </p:attrNameLst>
                                      </p:cBhvr>
                                      <p:to>
                                        <p:strVal val="visible"/>
                                      </p:to>
                                    </p:set>
                                    <p:animEffect transition="in" filter="wipe(down)">
                                      <p:cBhvr>
                                        <p:cTn id="26" dur="500"/>
                                        <p:tgtEl>
                                          <p:spTgt spid="1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8" grpId="0"/>
      <p:bldGraphic spid="156" grpId="0">
        <p:bldAsOne/>
      </p:bldGraphic>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748413" y="364978"/>
            <a:ext cx="1826141" cy="584775"/>
          </a:xfrm>
          <a:prstGeom prst="rect">
            <a:avLst/>
          </a:prstGeom>
          <a:noFill/>
        </p:spPr>
        <p:txBody>
          <a:bodyPr wrap="none" rtlCol="0">
            <a:spAutoFit/>
          </a:bodyPr>
          <a:lstStyle/>
          <a:p>
            <a:r>
              <a:rPr lang="zh-CN" altLang="en-US" sz="3200" b="1" dirty="0">
                <a:solidFill>
                  <a:srgbClr val="404040"/>
                </a:solidFill>
                <a:latin typeface="+mn-ea"/>
              </a:rPr>
              <a:t>团队管理</a:t>
            </a:r>
            <a:endParaRPr lang="en-US" altLang="zh-CN" sz="3200" b="1" dirty="0">
              <a:solidFill>
                <a:srgbClr val="404040"/>
              </a:solidFill>
              <a:latin typeface="+mn-ea"/>
            </a:endParaRPr>
          </a:p>
        </p:txBody>
      </p:sp>
      <p:sp>
        <p:nvSpPr>
          <p:cNvPr id="4" name="文本框 3"/>
          <p:cNvSpPr txBox="1"/>
          <p:nvPr/>
        </p:nvSpPr>
        <p:spPr>
          <a:xfrm>
            <a:off x="1748413" y="949705"/>
            <a:ext cx="2590800" cy="400110"/>
          </a:xfrm>
          <a:prstGeom prst="rect">
            <a:avLst/>
          </a:prstGeom>
          <a:noFill/>
        </p:spPr>
        <p:txBody>
          <a:bodyPr wrap="square" rtlCol="0">
            <a:spAutoFit/>
          </a:bodyPr>
          <a:lstStyle/>
          <a:p>
            <a:r>
              <a:rPr lang="zh-CN" altLang="en-US" sz="2000" dirty="0">
                <a:solidFill>
                  <a:srgbClr val="404040"/>
                </a:solidFill>
              </a:rPr>
              <a:t>协作</a:t>
            </a:r>
          </a:p>
        </p:txBody>
      </p:sp>
      <p:grpSp>
        <p:nvGrpSpPr>
          <p:cNvPr id="5" name="组合 4"/>
          <p:cNvGrpSpPr/>
          <p:nvPr/>
        </p:nvGrpSpPr>
        <p:grpSpPr>
          <a:xfrm>
            <a:off x="332600" y="209550"/>
            <a:ext cx="1135895" cy="1135895"/>
            <a:chOff x="304800" y="673100"/>
            <a:chExt cx="4000500" cy="4000500"/>
          </a:xfrm>
          <a:effectLst>
            <a:outerShdw blurRad="444500" dist="254000" dir="8100000" algn="tr" rotWithShape="0">
              <a:prstClr val="black">
                <a:alpha val="50000"/>
              </a:prstClr>
            </a:outerShdw>
          </a:effectLst>
        </p:grpSpPr>
        <p:sp>
          <p:nvSpPr>
            <p:cNvPr id="6" name="同心圆 695"/>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 name="椭圆 6"/>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8" name="文本框 7"/>
          <p:cNvSpPr txBox="1"/>
          <p:nvPr/>
        </p:nvSpPr>
        <p:spPr>
          <a:xfrm>
            <a:off x="637309" y="361998"/>
            <a:ext cx="443345" cy="830997"/>
          </a:xfrm>
          <a:prstGeom prst="rect">
            <a:avLst/>
          </a:prstGeom>
          <a:noFill/>
        </p:spPr>
        <p:txBody>
          <a:bodyPr wrap="square" rtlCol="0">
            <a:spAutoFit/>
          </a:bodyPr>
          <a:lstStyle/>
          <a:p>
            <a:r>
              <a:rPr lang="en-US" altLang="zh-CN" sz="4800" dirty="0">
                <a:solidFill>
                  <a:srgbClr val="7766FF"/>
                </a:solidFill>
              </a:rPr>
              <a:t>5</a:t>
            </a:r>
            <a:endParaRPr lang="zh-CN" altLang="en-US" sz="4800" dirty="0">
              <a:solidFill>
                <a:srgbClr val="7766FF"/>
              </a:solidFill>
            </a:endParaRPr>
          </a:p>
        </p:txBody>
      </p:sp>
      <p:sp>
        <p:nvSpPr>
          <p:cNvPr id="2" name="文本框 1"/>
          <p:cNvSpPr txBox="1"/>
          <p:nvPr/>
        </p:nvSpPr>
        <p:spPr>
          <a:xfrm>
            <a:off x="1270355" y="1930172"/>
            <a:ext cx="5387861" cy="1261884"/>
          </a:xfrm>
          <a:prstGeom prst="rect">
            <a:avLst/>
          </a:prstGeom>
          <a:noFill/>
        </p:spPr>
        <p:txBody>
          <a:bodyPr wrap="square" rtlCol="0">
            <a:spAutoFit/>
          </a:bodyPr>
          <a:lstStyle/>
          <a:p>
            <a:r>
              <a:rPr lang="zh-CN" altLang="zh-CN" sz="2800" dirty="0">
                <a:solidFill>
                  <a:srgbClr val="404040"/>
                </a:solidFill>
              </a:rPr>
              <a:t>我们通过</a:t>
            </a:r>
            <a:r>
              <a:rPr lang="en-US" altLang="zh-CN" sz="4800" b="1" dirty="0">
                <a:solidFill>
                  <a:srgbClr val="7766FF"/>
                </a:solidFill>
              </a:rPr>
              <a:t>tower</a:t>
            </a:r>
            <a:r>
              <a:rPr lang="zh-CN" altLang="zh-CN" sz="2800" dirty="0">
                <a:solidFill>
                  <a:srgbClr val="404040"/>
                </a:solidFill>
              </a:rPr>
              <a:t>进行任务分配和项目进度管理</a:t>
            </a:r>
            <a:endParaRPr lang="zh-CN" altLang="en-US" sz="2800" dirty="0">
              <a:solidFill>
                <a:srgbClr val="404040"/>
              </a:solidFill>
            </a:endParaRPr>
          </a:p>
        </p:txBody>
      </p:sp>
      <p:pic>
        <p:nvPicPr>
          <p:cNvPr id="12" name="图片 11"/>
          <p:cNvPicPr>
            <a:picLocks noChangeAspect="1"/>
          </p:cNvPicPr>
          <p:nvPr/>
        </p:nvPicPr>
        <p:blipFill>
          <a:blip r:embed="rId3"/>
          <a:stretch>
            <a:fillRect/>
          </a:stretch>
        </p:blipFill>
        <p:spPr>
          <a:xfrm>
            <a:off x="7099768" y="949705"/>
            <a:ext cx="7650693" cy="4575813"/>
          </a:xfrm>
          <a:prstGeom prst="rect">
            <a:avLst/>
          </a:prstGeom>
          <a:effectLst>
            <a:outerShdw blurRad="152400" dist="38100" dir="3600000" algn="t" rotWithShape="0">
              <a:prstClr val="black">
                <a:alpha val="40000"/>
              </a:prstClr>
            </a:outerShdw>
          </a:effectLst>
        </p:spPr>
      </p:pic>
      <p:pic>
        <p:nvPicPr>
          <p:cNvPr id="17" name="图片 16"/>
          <p:cNvPicPr>
            <a:picLocks noChangeAspect="1"/>
          </p:cNvPicPr>
          <p:nvPr/>
        </p:nvPicPr>
        <p:blipFill>
          <a:blip r:embed="rId4"/>
          <a:stretch>
            <a:fillRect/>
          </a:stretch>
        </p:blipFill>
        <p:spPr>
          <a:xfrm>
            <a:off x="8010171" y="73379"/>
            <a:ext cx="3920629" cy="4200069"/>
          </a:xfrm>
          <a:prstGeom prst="rect">
            <a:avLst/>
          </a:prstGeom>
          <a:effectLst>
            <a:outerShdw blurRad="152400" dist="38100" dir="3600000" algn="t" rotWithShape="0">
              <a:prstClr val="black">
                <a:alpha val="40000"/>
              </a:prstClr>
            </a:outerShdw>
          </a:effectLst>
        </p:spPr>
      </p:pic>
      <p:pic>
        <p:nvPicPr>
          <p:cNvPr id="20" name="图片 19"/>
          <p:cNvPicPr>
            <a:picLocks noChangeAspect="1"/>
          </p:cNvPicPr>
          <p:nvPr/>
        </p:nvPicPr>
        <p:blipFill>
          <a:blip r:embed="rId5"/>
          <a:stretch>
            <a:fillRect/>
          </a:stretch>
        </p:blipFill>
        <p:spPr>
          <a:xfrm>
            <a:off x="-627678" y="3438658"/>
            <a:ext cx="4419600" cy="5686425"/>
          </a:xfrm>
          <a:prstGeom prst="rect">
            <a:avLst/>
          </a:prstGeom>
          <a:effectLst>
            <a:outerShdw blurRad="152400" dist="38100" dir="3600000" algn="t" rotWithShape="0">
              <a:prstClr val="black">
                <a:alpha val="40000"/>
              </a:prstClr>
            </a:outerShdw>
          </a:effectLst>
        </p:spPr>
      </p:pic>
      <p:grpSp>
        <p:nvGrpSpPr>
          <p:cNvPr id="11" name="组合 10"/>
          <p:cNvGrpSpPr/>
          <p:nvPr/>
        </p:nvGrpSpPr>
        <p:grpSpPr>
          <a:xfrm>
            <a:off x="4247123" y="5780049"/>
            <a:ext cx="921095" cy="921095"/>
            <a:chOff x="4247123" y="5780049"/>
            <a:chExt cx="921095" cy="921095"/>
          </a:xfrm>
        </p:grpSpPr>
        <p:sp>
          <p:nvSpPr>
            <p:cNvPr id="58" name="椭圆 57"/>
            <p:cNvSpPr/>
            <p:nvPr/>
          </p:nvSpPr>
          <p:spPr>
            <a:xfrm>
              <a:off x="4247123" y="5780049"/>
              <a:ext cx="921095" cy="921095"/>
            </a:xfrm>
            <a:prstGeom prst="ellipse">
              <a:avLst/>
            </a:prstGeom>
            <a:solidFill>
              <a:srgbClr val="7766FF"/>
            </a:solidFill>
            <a:ln>
              <a:noFill/>
            </a:ln>
            <a:effectLst>
              <a:outerShdw blurRad="317500" dist="1905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10" name="组合 9"/>
            <p:cNvGrpSpPr/>
            <p:nvPr/>
          </p:nvGrpSpPr>
          <p:grpSpPr>
            <a:xfrm>
              <a:off x="4495738" y="5959608"/>
              <a:ext cx="423863" cy="561975"/>
              <a:chOff x="8555038" y="305593"/>
              <a:chExt cx="423863" cy="561975"/>
            </a:xfrm>
            <a:solidFill>
              <a:schemeClr val="bg1"/>
            </a:solidFill>
          </p:grpSpPr>
          <p:sp>
            <p:nvSpPr>
              <p:cNvPr id="62" name="Freeform 333"/>
              <p:cNvSpPr>
                <a:spLocks noEditPoints="1"/>
              </p:cNvSpPr>
              <p:nvPr/>
            </p:nvSpPr>
            <p:spPr bwMode="auto">
              <a:xfrm>
                <a:off x="8555038" y="305593"/>
                <a:ext cx="285750" cy="561975"/>
              </a:xfrm>
              <a:custGeom>
                <a:avLst/>
                <a:gdLst>
                  <a:gd name="T0" fmla="*/ 153 w 163"/>
                  <a:gd name="T1" fmla="*/ 214 h 322"/>
                  <a:gd name="T2" fmla="*/ 153 w 163"/>
                  <a:gd name="T3" fmla="*/ 259 h 322"/>
                  <a:gd name="T4" fmla="*/ 11 w 163"/>
                  <a:gd name="T5" fmla="*/ 259 h 322"/>
                  <a:gd name="T6" fmla="*/ 11 w 163"/>
                  <a:gd name="T7" fmla="*/ 49 h 322"/>
                  <a:gd name="T8" fmla="*/ 153 w 163"/>
                  <a:gd name="T9" fmla="*/ 49 h 322"/>
                  <a:gd name="T10" fmla="*/ 153 w 163"/>
                  <a:gd name="T11" fmla="*/ 91 h 322"/>
                  <a:gd name="T12" fmla="*/ 163 w 163"/>
                  <a:gd name="T13" fmla="*/ 92 h 322"/>
                  <a:gd name="T14" fmla="*/ 163 w 163"/>
                  <a:gd name="T15" fmla="*/ 25 h 322"/>
                  <a:gd name="T16" fmla="*/ 139 w 163"/>
                  <a:gd name="T17" fmla="*/ 0 h 322"/>
                  <a:gd name="T18" fmla="*/ 25 w 163"/>
                  <a:gd name="T19" fmla="*/ 0 h 322"/>
                  <a:gd name="T20" fmla="*/ 0 w 163"/>
                  <a:gd name="T21" fmla="*/ 25 h 322"/>
                  <a:gd name="T22" fmla="*/ 0 w 163"/>
                  <a:gd name="T23" fmla="*/ 297 h 322"/>
                  <a:gd name="T24" fmla="*/ 25 w 163"/>
                  <a:gd name="T25" fmla="*/ 322 h 322"/>
                  <a:gd name="T26" fmla="*/ 139 w 163"/>
                  <a:gd name="T27" fmla="*/ 322 h 322"/>
                  <a:gd name="T28" fmla="*/ 163 w 163"/>
                  <a:gd name="T29" fmla="*/ 297 h 322"/>
                  <a:gd name="T30" fmla="*/ 163 w 163"/>
                  <a:gd name="T31" fmla="*/ 213 h 322"/>
                  <a:gd name="T32" fmla="*/ 153 w 163"/>
                  <a:gd name="T33" fmla="*/ 214 h 322"/>
                  <a:gd name="T34" fmla="*/ 60 w 163"/>
                  <a:gd name="T35" fmla="*/ 18 h 322"/>
                  <a:gd name="T36" fmla="*/ 103 w 163"/>
                  <a:gd name="T37" fmla="*/ 18 h 322"/>
                  <a:gd name="T38" fmla="*/ 105 w 163"/>
                  <a:gd name="T39" fmla="*/ 21 h 322"/>
                  <a:gd name="T40" fmla="*/ 103 w 163"/>
                  <a:gd name="T41" fmla="*/ 24 h 322"/>
                  <a:gd name="T42" fmla="*/ 60 w 163"/>
                  <a:gd name="T43" fmla="*/ 24 h 322"/>
                  <a:gd name="T44" fmla="*/ 58 w 163"/>
                  <a:gd name="T45" fmla="*/ 21 h 322"/>
                  <a:gd name="T46" fmla="*/ 60 w 163"/>
                  <a:gd name="T47" fmla="*/ 18 h 322"/>
                  <a:gd name="T48" fmla="*/ 82 w 163"/>
                  <a:gd name="T49" fmla="*/ 304 h 322"/>
                  <a:gd name="T50" fmla="*/ 67 w 163"/>
                  <a:gd name="T51" fmla="*/ 289 h 322"/>
                  <a:gd name="T52" fmla="*/ 82 w 163"/>
                  <a:gd name="T53" fmla="*/ 275 h 322"/>
                  <a:gd name="T54" fmla="*/ 96 w 163"/>
                  <a:gd name="T55" fmla="*/ 289 h 322"/>
                  <a:gd name="T56" fmla="*/ 82 w 163"/>
                  <a:gd name="T57" fmla="*/ 304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63" h="322">
                    <a:moveTo>
                      <a:pt x="153" y="214"/>
                    </a:moveTo>
                    <a:cubicBezTo>
                      <a:pt x="153" y="259"/>
                      <a:pt x="153" y="259"/>
                      <a:pt x="153" y="259"/>
                    </a:cubicBezTo>
                    <a:cubicBezTo>
                      <a:pt x="11" y="259"/>
                      <a:pt x="11" y="259"/>
                      <a:pt x="11" y="259"/>
                    </a:cubicBezTo>
                    <a:cubicBezTo>
                      <a:pt x="11" y="49"/>
                      <a:pt x="11" y="49"/>
                      <a:pt x="11" y="49"/>
                    </a:cubicBezTo>
                    <a:cubicBezTo>
                      <a:pt x="153" y="49"/>
                      <a:pt x="153" y="49"/>
                      <a:pt x="153" y="49"/>
                    </a:cubicBezTo>
                    <a:cubicBezTo>
                      <a:pt x="153" y="91"/>
                      <a:pt x="153" y="91"/>
                      <a:pt x="153" y="91"/>
                    </a:cubicBezTo>
                    <a:cubicBezTo>
                      <a:pt x="156" y="91"/>
                      <a:pt x="160" y="91"/>
                      <a:pt x="163" y="92"/>
                    </a:cubicBezTo>
                    <a:cubicBezTo>
                      <a:pt x="163" y="25"/>
                      <a:pt x="163" y="25"/>
                      <a:pt x="163" y="25"/>
                    </a:cubicBezTo>
                    <a:cubicBezTo>
                      <a:pt x="163" y="11"/>
                      <a:pt x="152" y="0"/>
                      <a:pt x="139" y="0"/>
                    </a:cubicBezTo>
                    <a:cubicBezTo>
                      <a:pt x="25" y="0"/>
                      <a:pt x="25" y="0"/>
                      <a:pt x="25" y="0"/>
                    </a:cubicBezTo>
                    <a:cubicBezTo>
                      <a:pt x="11" y="0"/>
                      <a:pt x="0" y="11"/>
                      <a:pt x="0" y="25"/>
                    </a:cubicBezTo>
                    <a:cubicBezTo>
                      <a:pt x="0" y="297"/>
                      <a:pt x="0" y="297"/>
                      <a:pt x="0" y="297"/>
                    </a:cubicBezTo>
                    <a:cubicBezTo>
                      <a:pt x="0" y="311"/>
                      <a:pt x="11" y="322"/>
                      <a:pt x="25" y="322"/>
                    </a:cubicBezTo>
                    <a:cubicBezTo>
                      <a:pt x="139" y="322"/>
                      <a:pt x="139" y="322"/>
                      <a:pt x="139" y="322"/>
                    </a:cubicBezTo>
                    <a:cubicBezTo>
                      <a:pt x="152" y="322"/>
                      <a:pt x="163" y="311"/>
                      <a:pt x="163" y="297"/>
                    </a:cubicBezTo>
                    <a:cubicBezTo>
                      <a:pt x="163" y="213"/>
                      <a:pt x="163" y="213"/>
                      <a:pt x="163" y="213"/>
                    </a:cubicBezTo>
                    <a:cubicBezTo>
                      <a:pt x="160" y="213"/>
                      <a:pt x="156" y="214"/>
                      <a:pt x="153" y="214"/>
                    </a:cubicBezTo>
                    <a:close/>
                    <a:moveTo>
                      <a:pt x="60" y="18"/>
                    </a:moveTo>
                    <a:cubicBezTo>
                      <a:pt x="103" y="18"/>
                      <a:pt x="103" y="18"/>
                      <a:pt x="103" y="18"/>
                    </a:cubicBezTo>
                    <a:cubicBezTo>
                      <a:pt x="104" y="18"/>
                      <a:pt x="105" y="19"/>
                      <a:pt x="105" y="21"/>
                    </a:cubicBezTo>
                    <a:cubicBezTo>
                      <a:pt x="105" y="23"/>
                      <a:pt x="104" y="24"/>
                      <a:pt x="103" y="24"/>
                    </a:cubicBezTo>
                    <a:cubicBezTo>
                      <a:pt x="60" y="24"/>
                      <a:pt x="60" y="24"/>
                      <a:pt x="60" y="24"/>
                    </a:cubicBezTo>
                    <a:cubicBezTo>
                      <a:pt x="59" y="24"/>
                      <a:pt x="58" y="23"/>
                      <a:pt x="58" y="21"/>
                    </a:cubicBezTo>
                    <a:cubicBezTo>
                      <a:pt x="58" y="19"/>
                      <a:pt x="59" y="18"/>
                      <a:pt x="60" y="18"/>
                    </a:cubicBezTo>
                    <a:close/>
                    <a:moveTo>
                      <a:pt x="82" y="304"/>
                    </a:moveTo>
                    <a:cubicBezTo>
                      <a:pt x="74" y="304"/>
                      <a:pt x="67" y="297"/>
                      <a:pt x="67" y="289"/>
                    </a:cubicBezTo>
                    <a:cubicBezTo>
                      <a:pt x="67" y="281"/>
                      <a:pt x="74" y="275"/>
                      <a:pt x="82" y="275"/>
                    </a:cubicBezTo>
                    <a:cubicBezTo>
                      <a:pt x="90" y="275"/>
                      <a:pt x="96" y="281"/>
                      <a:pt x="96" y="289"/>
                    </a:cubicBezTo>
                    <a:cubicBezTo>
                      <a:pt x="96" y="297"/>
                      <a:pt x="90" y="304"/>
                      <a:pt x="82" y="3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dirty="0"/>
              </a:p>
            </p:txBody>
          </p:sp>
          <p:sp>
            <p:nvSpPr>
              <p:cNvPr id="63" name="Freeform 334"/>
              <p:cNvSpPr>
                <a:spLocks noEditPoints="1"/>
              </p:cNvSpPr>
              <p:nvPr/>
            </p:nvSpPr>
            <p:spPr bwMode="auto">
              <a:xfrm>
                <a:off x="8653463" y="408781"/>
                <a:ext cx="325438" cy="325438"/>
              </a:xfrm>
              <a:custGeom>
                <a:avLst/>
                <a:gdLst>
                  <a:gd name="T0" fmla="*/ 186 w 186"/>
                  <a:gd name="T1" fmla="*/ 103 h 186"/>
                  <a:gd name="T2" fmla="*/ 186 w 186"/>
                  <a:gd name="T3" fmla="*/ 86 h 186"/>
                  <a:gd name="T4" fmla="*/ 167 w 186"/>
                  <a:gd name="T5" fmla="*/ 72 h 186"/>
                  <a:gd name="T6" fmla="*/ 179 w 186"/>
                  <a:gd name="T7" fmla="*/ 56 h 186"/>
                  <a:gd name="T8" fmla="*/ 170 w 186"/>
                  <a:gd name="T9" fmla="*/ 40 h 186"/>
                  <a:gd name="T10" fmla="*/ 147 w 186"/>
                  <a:gd name="T11" fmla="*/ 37 h 186"/>
                  <a:gd name="T12" fmla="*/ 149 w 186"/>
                  <a:gd name="T13" fmla="*/ 18 h 186"/>
                  <a:gd name="T14" fmla="*/ 133 w 186"/>
                  <a:gd name="T15" fmla="*/ 9 h 186"/>
                  <a:gd name="T16" fmla="*/ 111 w 186"/>
                  <a:gd name="T17" fmla="*/ 18 h 186"/>
                  <a:gd name="T18" fmla="*/ 103 w 186"/>
                  <a:gd name="T19" fmla="*/ 0 h 186"/>
                  <a:gd name="T20" fmla="*/ 86 w 186"/>
                  <a:gd name="T21" fmla="*/ 0 h 186"/>
                  <a:gd name="T22" fmla="*/ 71 w 186"/>
                  <a:gd name="T23" fmla="*/ 19 h 186"/>
                  <a:gd name="T24" fmla="*/ 56 w 186"/>
                  <a:gd name="T25" fmla="*/ 8 h 186"/>
                  <a:gd name="T26" fmla="*/ 40 w 186"/>
                  <a:gd name="T27" fmla="*/ 17 h 186"/>
                  <a:gd name="T28" fmla="*/ 37 w 186"/>
                  <a:gd name="T29" fmla="*/ 40 h 186"/>
                  <a:gd name="T30" fmla="*/ 18 w 186"/>
                  <a:gd name="T31" fmla="*/ 38 h 186"/>
                  <a:gd name="T32" fmla="*/ 9 w 186"/>
                  <a:gd name="T33" fmla="*/ 54 h 186"/>
                  <a:gd name="T34" fmla="*/ 19 w 186"/>
                  <a:gd name="T35" fmla="*/ 75 h 186"/>
                  <a:gd name="T36" fmla="*/ 0 w 186"/>
                  <a:gd name="T37" fmla="*/ 83 h 186"/>
                  <a:gd name="T38" fmla="*/ 0 w 186"/>
                  <a:gd name="T39" fmla="*/ 101 h 186"/>
                  <a:gd name="T40" fmla="*/ 20 w 186"/>
                  <a:gd name="T41" fmla="*/ 115 h 186"/>
                  <a:gd name="T42" fmla="*/ 8 w 186"/>
                  <a:gd name="T43" fmla="*/ 131 h 186"/>
                  <a:gd name="T44" fmla="*/ 17 w 186"/>
                  <a:gd name="T45" fmla="*/ 147 h 186"/>
                  <a:gd name="T46" fmla="*/ 40 w 186"/>
                  <a:gd name="T47" fmla="*/ 150 h 186"/>
                  <a:gd name="T48" fmla="*/ 38 w 186"/>
                  <a:gd name="T49" fmla="*/ 169 h 186"/>
                  <a:gd name="T50" fmla="*/ 54 w 186"/>
                  <a:gd name="T51" fmla="*/ 178 h 186"/>
                  <a:gd name="T52" fmla="*/ 76 w 186"/>
                  <a:gd name="T53" fmla="*/ 169 h 186"/>
                  <a:gd name="T54" fmla="*/ 83 w 186"/>
                  <a:gd name="T55" fmla="*/ 186 h 186"/>
                  <a:gd name="T56" fmla="*/ 101 w 186"/>
                  <a:gd name="T57" fmla="*/ 186 h 186"/>
                  <a:gd name="T58" fmla="*/ 116 w 186"/>
                  <a:gd name="T59" fmla="*/ 168 h 186"/>
                  <a:gd name="T60" fmla="*/ 131 w 186"/>
                  <a:gd name="T61" fmla="*/ 179 h 186"/>
                  <a:gd name="T62" fmla="*/ 147 w 186"/>
                  <a:gd name="T63" fmla="*/ 170 h 186"/>
                  <a:gd name="T64" fmla="*/ 149 w 186"/>
                  <a:gd name="T65" fmla="*/ 146 h 186"/>
                  <a:gd name="T66" fmla="*/ 169 w 186"/>
                  <a:gd name="T67" fmla="*/ 149 h 186"/>
                  <a:gd name="T68" fmla="*/ 178 w 186"/>
                  <a:gd name="T69" fmla="*/ 133 h 186"/>
                  <a:gd name="T70" fmla="*/ 168 w 186"/>
                  <a:gd name="T71" fmla="*/ 111 h 186"/>
                  <a:gd name="T72" fmla="*/ 93 w 186"/>
                  <a:gd name="T73" fmla="*/ 148 h 186"/>
                  <a:gd name="T74" fmla="*/ 93 w 186"/>
                  <a:gd name="T75" fmla="*/ 39 h 186"/>
                  <a:gd name="T76" fmla="*/ 93 w 186"/>
                  <a:gd name="T77" fmla="*/ 148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86" h="186">
                    <a:moveTo>
                      <a:pt x="186" y="109"/>
                    </a:moveTo>
                    <a:cubicBezTo>
                      <a:pt x="186" y="103"/>
                      <a:pt x="186" y="103"/>
                      <a:pt x="186" y="103"/>
                    </a:cubicBezTo>
                    <a:cubicBezTo>
                      <a:pt x="186" y="91"/>
                      <a:pt x="186" y="91"/>
                      <a:pt x="186" y="91"/>
                    </a:cubicBezTo>
                    <a:cubicBezTo>
                      <a:pt x="186" y="86"/>
                      <a:pt x="186" y="86"/>
                      <a:pt x="186" y="86"/>
                    </a:cubicBezTo>
                    <a:cubicBezTo>
                      <a:pt x="170" y="83"/>
                      <a:pt x="170" y="83"/>
                      <a:pt x="170" y="83"/>
                    </a:cubicBezTo>
                    <a:cubicBezTo>
                      <a:pt x="169" y="79"/>
                      <a:pt x="168" y="75"/>
                      <a:pt x="167" y="72"/>
                    </a:cubicBezTo>
                    <a:cubicBezTo>
                      <a:pt x="182" y="60"/>
                      <a:pt x="182" y="60"/>
                      <a:pt x="182" y="60"/>
                    </a:cubicBezTo>
                    <a:cubicBezTo>
                      <a:pt x="179" y="56"/>
                      <a:pt x="179" y="56"/>
                      <a:pt x="179" y="56"/>
                    </a:cubicBezTo>
                    <a:cubicBezTo>
                      <a:pt x="173" y="45"/>
                      <a:pt x="173" y="45"/>
                      <a:pt x="173" y="45"/>
                    </a:cubicBezTo>
                    <a:cubicBezTo>
                      <a:pt x="170" y="40"/>
                      <a:pt x="170" y="40"/>
                      <a:pt x="170" y="40"/>
                    </a:cubicBezTo>
                    <a:cubicBezTo>
                      <a:pt x="154" y="46"/>
                      <a:pt x="154" y="46"/>
                      <a:pt x="154" y="46"/>
                    </a:cubicBezTo>
                    <a:cubicBezTo>
                      <a:pt x="152" y="43"/>
                      <a:pt x="149" y="40"/>
                      <a:pt x="147" y="37"/>
                    </a:cubicBezTo>
                    <a:cubicBezTo>
                      <a:pt x="153" y="20"/>
                      <a:pt x="153" y="20"/>
                      <a:pt x="153" y="20"/>
                    </a:cubicBezTo>
                    <a:cubicBezTo>
                      <a:pt x="149" y="18"/>
                      <a:pt x="149" y="18"/>
                      <a:pt x="149" y="18"/>
                    </a:cubicBezTo>
                    <a:cubicBezTo>
                      <a:pt x="138" y="11"/>
                      <a:pt x="138" y="11"/>
                      <a:pt x="138" y="11"/>
                    </a:cubicBezTo>
                    <a:cubicBezTo>
                      <a:pt x="133" y="9"/>
                      <a:pt x="133" y="9"/>
                      <a:pt x="133" y="9"/>
                    </a:cubicBezTo>
                    <a:cubicBezTo>
                      <a:pt x="123" y="22"/>
                      <a:pt x="123" y="22"/>
                      <a:pt x="123" y="22"/>
                    </a:cubicBezTo>
                    <a:cubicBezTo>
                      <a:pt x="119" y="20"/>
                      <a:pt x="115" y="19"/>
                      <a:pt x="111" y="18"/>
                    </a:cubicBezTo>
                    <a:cubicBezTo>
                      <a:pt x="109" y="0"/>
                      <a:pt x="109" y="0"/>
                      <a:pt x="109" y="0"/>
                    </a:cubicBezTo>
                    <a:cubicBezTo>
                      <a:pt x="103" y="0"/>
                      <a:pt x="103" y="0"/>
                      <a:pt x="103" y="0"/>
                    </a:cubicBezTo>
                    <a:cubicBezTo>
                      <a:pt x="91" y="0"/>
                      <a:pt x="91" y="0"/>
                      <a:pt x="91" y="0"/>
                    </a:cubicBezTo>
                    <a:cubicBezTo>
                      <a:pt x="86" y="0"/>
                      <a:pt x="86" y="0"/>
                      <a:pt x="86" y="0"/>
                    </a:cubicBezTo>
                    <a:cubicBezTo>
                      <a:pt x="83" y="16"/>
                      <a:pt x="83" y="16"/>
                      <a:pt x="83" y="16"/>
                    </a:cubicBezTo>
                    <a:cubicBezTo>
                      <a:pt x="79" y="17"/>
                      <a:pt x="75" y="18"/>
                      <a:pt x="71" y="19"/>
                    </a:cubicBezTo>
                    <a:cubicBezTo>
                      <a:pt x="60" y="5"/>
                      <a:pt x="60" y="5"/>
                      <a:pt x="60" y="5"/>
                    </a:cubicBezTo>
                    <a:cubicBezTo>
                      <a:pt x="56" y="8"/>
                      <a:pt x="56" y="8"/>
                      <a:pt x="56" y="8"/>
                    </a:cubicBezTo>
                    <a:cubicBezTo>
                      <a:pt x="45" y="14"/>
                      <a:pt x="45" y="14"/>
                      <a:pt x="45" y="14"/>
                    </a:cubicBezTo>
                    <a:cubicBezTo>
                      <a:pt x="40" y="17"/>
                      <a:pt x="40" y="17"/>
                      <a:pt x="40" y="17"/>
                    </a:cubicBezTo>
                    <a:cubicBezTo>
                      <a:pt x="46" y="32"/>
                      <a:pt x="46" y="32"/>
                      <a:pt x="46" y="32"/>
                    </a:cubicBezTo>
                    <a:cubicBezTo>
                      <a:pt x="43" y="35"/>
                      <a:pt x="40" y="37"/>
                      <a:pt x="37" y="40"/>
                    </a:cubicBezTo>
                    <a:cubicBezTo>
                      <a:pt x="20" y="34"/>
                      <a:pt x="20" y="34"/>
                      <a:pt x="20" y="34"/>
                    </a:cubicBezTo>
                    <a:cubicBezTo>
                      <a:pt x="18" y="38"/>
                      <a:pt x="18" y="38"/>
                      <a:pt x="18" y="38"/>
                    </a:cubicBezTo>
                    <a:cubicBezTo>
                      <a:pt x="11" y="49"/>
                      <a:pt x="11" y="49"/>
                      <a:pt x="11" y="49"/>
                    </a:cubicBezTo>
                    <a:cubicBezTo>
                      <a:pt x="9" y="54"/>
                      <a:pt x="9" y="54"/>
                      <a:pt x="9" y="54"/>
                    </a:cubicBezTo>
                    <a:cubicBezTo>
                      <a:pt x="22" y="64"/>
                      <a:pt x="22" y="64"/>
                      <a:pt x="22" y="64"/>
                    </a:cubicBezTo>
                    <a:cubicBezTo>
                      <a:pt x="21" y="68"/>
                      <a:pt x="20" y="72"/>
                      <a:pt x="19" y="75"/>
                    </a:cubicBezTo>
                    <a:cubicBezTo>
                      <a:pt x="0" y="78"/>
                      <a:pt x="0" y="78"/>
                      <a:pt x="0" y="78"/>
                    </a:cubicBezTo>
                    <a:cubicBezTo>
                      <a:pt x="0" y="83"/>
                      <a:pt x="0" y="83"/>
                      <a:pt x="0" y="83"/>
                    </a:cubicBezTo>
                    <a:cubicBezTo>
                      <a:pt x="0" y="96"/>
                      <a:pt x="0" y="96"/>
                      <a:pt x="0" y="96"/>
                    </a:cubicBezTo>
                    <a:cubicBezTo>
                      <a:pt x="0" y="101"/>
                      <a:pt x="0" y="101"/>
                      <a:pt x="0" y="101"/>
                    </a:cubicBezTo>
                    <a:cubicBezTo>
                      <a:pt x="17" y="104"/>
                      <a:pt x="17" y="104"/>
                      <a:pt x="17" y="104"/>
                    </a:cubicBezTo>
                    <a:cubicBezTo>
                      <a:pt x="18" y="108"/>
                      <a:pt x="19" y="112"/>
                      <a:pt x="20" y="115"/>
                    </a:cubicBezTo>
                    <a:cubicBezTo>
                      <a:pt x="5" y="127"/>
                      <a:pt x="5" y="127"/>
                      <a:pt x="5" y="127"/>
                    </a:cubicBezTo>
                    <a:cubicBezTo>
                      <a:pt x="8" y="131"/>
                      <a:pt x="8" y="131"/>
                      <a:pt x="8" y="131"/>
                    </a:cubicBezTo>
                    <a:cubicBezTo>
                      <a:pt x="14" y="142"/>
                      <a:pt x="14" y="142"/>
                      <a:pt x="14" y="142"/>
                    </a:cubicBezTo>
                    <a:cubicBezTo>
                      <a:pt x="17" y="147"/>
                      <a:pt x="17" y="147"/>
                      <a:pt x="17" y="147"/>
                    </a:cubicBezTo>
                    <a:cubicBezTo>
                      <a:pt x="32" y="141"/>
                      <a:pt x="32" y="141"/>
                      <a:pt x="32" y="141"/>
                    </a:cubicBezTo>
                    <a:cubicBezTo>
                      <a:pt x="35" y="144"/>
                      <a:pt x="37" y="147"/>
                      <a:pt x="40" y="150"/>
                    </a:cubicBezTo>
                    <a:cubicBezTo>
                      <a:pt x="34" y="166"/>
                      <a:pt x="34" y="166"/>
                      <a:pt x="34" y="166"/>
                    </a:cubicBezTo>
                    <a:cubicBezTo>
                      <a:pt x="38" y="169"/>
                      <a:pt x="38" y="169"/>
                      <a:pt x="38" y="169"/>
                    </a:cubicBezTo>
                    <a:cubicBezTo>
                      <a:pt x="49" y="175"/>
                      <a:pt x="49" y="175"/>
                      <a:pt x="49" y="175"/>
                    </a:cubicBezTo>
                    <a:cubicBezTo>
                      <a:pt x="54" y="178"/>
                      <a:pt x="54" y="178"/>
                      <a:pt x="54" y="178"/>
                    </a:cubicBezTo>
                    <a:cubicBezTo>
                      <a:pt x="64" y="165"/>
                      <a:pt x="64" y="165"/>
                      <a:pt x="64" y="165"/>
                    </a:cubicBezTo>
                    <a:cubicBezTo>
                      <a:pt x="68" y="167"/>
                      <a:pt x="72" y="168"/>
                      <a:pt x="76" y="169"/>
                    </a:cubicBezTo>
                    <a:cubicBezTo>
                      <a:pt x="78" y="186"/>
                      <a:pt x="78" y="186"/>
                      <a:pt x="78" y="186"/>
                    </a:cubicBezTo>
                    <a:cubicBezTo>
                      <a:pt x="83" y="186"/>
                      <a:pt x="83" y="186"/>
                      <a:pt x="83" y="186"/>
                    </a:cubicBezTo>
                    <a:cubicBezTo>
                      <a:pt x="96" y="186"/>
                      <a:pt x="96" y="186"/>
                      <a:pt x="96" y="186"/>
                    </a:cubicBezTo>
                    <a:cubicBezTo>
                      <a:pt x="101" y="186"/>
                      <a:pt x="101" y="186"/>
                      <a:pt x="101" y="186"/>
                    </a:cubicBezTo>
                    <a:cubicBezTo>
                      <a:pt x="104" y="170"/>
                      <a:pt x="104" y="170"/>
                      <a:pt x="104" y="170"/>
                    </a:cubicBezTo>
                    <a:cubicBezTo>
                      <a:pt x="108" y="170"/>
                      <a:pt x="112" y="169"/>
                      <a:pt x="116" y="168"/>
                    </a:cubicBezTo>
                    <a:cubicBezTo>
                      <a:pt x="127" y="182"/>
                      <a:pt x="127" y="182"/>
                      <a:pt x="127" y="182"/>
                    </a:cubicBezTo>
                    <a:cubicBezTo>
                      <a:pt x="131" y="179"/>
                      <a:pt x="131" y="179"/>
                      <a:pt x="131" y="179"/>
                    </a:cubicBezTo>
                    <a:cubicBezTo>
                      <a:pt x="142" y="173"/>
                      <a:pt x="142" y="173"/>
                      <a:pt x="142" y="173"/>
                    </a:cubicBezTo>
                    <a:cubicBezTo>
                      <a:pt x="147" y="170"/>
                      <a:pt x="147" y="170"/>
                      <a:pt x="147" y="170"/>
                    </a:cubicBezTo>
                    <a:cubicBezTo>
                      <a:pt x="141" y="155"/>
                      <a:pt x="141" y="155"/>
                      <a:pt x="141" y="155"/>
                    </a:cubicBezTo>
                    <a:cubicBezTo>
                      <a:pt x="144" y="152"/>
                      <a:pt x="147" y="149"/>
                      <a:pt x="149" y="146"/>
                    </a:cubicBezTo>
                    <a:cubicBezTo>
                      <a:pt x="166" y="153"/>
                      <a:pt x="166" y="153"/>
                      <a:pt x="166" y="153"/>
                    </a:cubicBezTo>
                    <a:cubicBezTo>
                      <a:pt x="169" y="149"/>
                      <a:pt x="169" y="149"/>
                      <a:pt x="169" y="149"/>
                    </a:cubicBezTo>
                    <a:cubicBezTo>
                      <a:pt x="175" y="138"/>
                      <a:pt x="175" y="138"/>
                      <a:pt x="175" y="138"/>
                    </a:cubicBezTo>
                    <a:cubicBezTo>
                      <a:pt x="178" y="133"/>
                      <a:pt x="178" y="133"/>
                      <a:pt x="178" y="133"/>
                    </a:cubicBezTo>
                    <a:cubicBezTo>
                      <a:pt x="165" y="123"/>
                      <a:pt x="165" y="123"/>
                      <a:pt x="165" y="123"/>
                    </a:cubicBezTo>
                    <a:cubicBezTo>
                      <a:pt x="166" y="119"/>
                      <a:pt x="167" y="115"/>
                      <a:pt x="168" y="111"/>
                    </a:cubicBezTo>
                    <a:lnTo>
                      <a:pt x="186" y="109"/>
                    </a:lnTo>
                    <a:close/>
                    <a:moveTo>
                      <a:pt x="93" y="148"/>
                    </a:moveTo>
                    <a:cubicBezTo>
                      <a:pt x="64" y="148"/>
                      <a:pt x="40" y="123"/>
                      <a:pt x="40" y="93"/>
                    </a:cubicBezTo>
                    <a:cubicBezTo>
                      <a:pt x="40" y="63"/>
                      <a:pt x="64" y="39"/>
                      <a:pt x="93" y="39"/>
                    </a:cubicBezTo>
                    <a:cubicBezTo>
                      <a:pt x="123" y="39"/>
                      <a:pt x="147" y="63"/>
                      <a:pt x="147" y="93"/>
                    </a:cubicBezTo>
                    <a:cubicBezTo>
                      <a:pt x="147" y="123"/>
                      <a:pt x="123" y="148"/>
                      <a:pt x="93" y="14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64" name="Oval 335"/>
              <p:cNvSpPr>
                <a:spLocks noChangeArrowheads="1"/>
              </p:cNvSpPr>
              <p:nvPr/>
            </p:nvSpPr>
            <p:spPr bwMode="auto">
              <a:xfrm>
                <a:off x="8759825" y="515143"/>
                <a:ext cx="114300" cy="11271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grpSp>
      </p:grpSp>
    </p:spTree>
    <p:extLst>
      <p:ext uri="{BB962C8B-B14F-4D97-AF65-F5344CB8AC3E}">
        <p14:creationId xmlns:p14="http://schemas.microsoft.com/office/powerpoint/2010/main" val="9088579"/>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14:presetBounceEnd="60000">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14:bounceEnd="60000">
                                          <p:cBhvr additive="base">
                                            <p:cTn id="7" dur="500" fill="hold"/>
                                            <p:tgtEl>
                                              <p:spTgt spid="11"/>
                                            </p:tgtEl>
                                            <p:attrNameLst>
                                              <p:attrName>ppt_x</p:attrName>
                                            </p:attrNameLst>
                                          </p:cBhvr>
                                          <p:tavLst>
                                            <p:tav tm="0">
                                              <p:val>
                                                <p:strVal val="#ppt_x"/>
                                              </p:val>
                                            </p:tav>
                                            <p:tav tm="100000">
                                              <p:val>
                                                <p:strVal val="#ppt_x"/>
                                              </p:val>
                                            </p:tav>
                                          </p:tavLst>
                                        </p:anim>
                                        <p:anim calcmode="lin" valueType="num" p14:bounceEnd="60000">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par>
                              <p:cTn id="13" fill="hold">
                                <p:stCondLst>
                                  <p:cond delay="1000"/>
                                </p:stCondLst>
                                <p:childTnLst>
                                  <p:par>
                                    <p:cTn id="14" presetID="10" presetClass="entr" presetSubtype="0" fill="hold" nodeType="after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childTnLst>
                              </p:cTn>
                            </p:par>
                            <p:par>
                              <p:cTn id="17" fill="hold">
                                <p:stCondLst>
                                  <p:cond delay="1500"/>
                                </p:stCondLst>
                                <p:childTnLst>
                                  <p:par>
                                    <p:cTn id="18" presetID="10" presetClass="entr" presetSubtype="0" fill="hold" nodeType="after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fade">
                                          <p:cBhvr>
                                            <p:cTn id="20" dur="500"/>
                                            <p:tgtEl>
                                              <p:spTgt spid="20"/>
                                            </p:tgtEl>
                                          </p:cBhvr>
                                        </p:animEffect>
                                      </p:childTnLst>
                                    </p:cTn>
                                  </p:par>
                                </p:childTnLst>
                              </p:cTn>
                            </p:par>
                            <p:par>
                              <p:cTn id="21" fill="hold">
                                <p:stCondLst>
                                  <p:cond delay="2000"/>
                                </p:stCondLst>
                                <p:childTnLst>
                                  <p:par>
                                    <p:cTn id="22" presetID="10" presetClass="entr" presetSubtype="0" fill="hold" nodeType="after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fade">
                                          <p:cBhvr>
                                            <p:cTn id="24"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par>
                              <p:cTn id="13" fill="hold">
                                <p:stCondLst>
                                  <p:cond delay="1000"/>
                                </p:stCondLst>
                                <p:childTnLst>
                                  <p:par>
                                    <p:cTn id="14" presetID="10" presetClass="entr" presetSubtype="0" fill="hold" nodeType="after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childTnLst>
                              </p:cTn>
                            </p:par>
                            <p:par>
                              <p:cTn id="17" fill="hold">
                                <p:stCondLst>
                                  <p:cond delay="1500"/>
                                </p:stCondLst>
                                <p:childTnLst>
                                  <p:par>
                                    <p:cTn id="18" presetID="10" presetClass="entr" presetSubtype="0" fill="hold" nodeType="after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fade">
                                          <p:cBhvr>
                                            <p:cTn id="20" dur="500"/>
                                            <p:tgtEl>
                                              <p:spTgt spid="20"/>
                                            </p:tgtEl>
                                          </p:cBhvr>
                                        </p:animEffect>
                                      </p:childTnLst>
                                    </p:cTn>
                                  </p:par>
                                </p:childTnLst>
                              </p:cTn>
                            </p:par>
                            <p:par>
                              <p:cTn id="21" fill="hold">
                                <p:stCondLst>
                                  <p:cond delay="2000"/>
                                </p:stCondLst>
                                <p:childTnLst>
                                  <p:par>
                                    <p:cTn id="22" presetID="10" presetClass="entr" presetSubtype="0" fill="hold" nodeType="after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fade">
                                          <p:cBhvr>
                                            <p:cTn id="24"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748413" y="364978"/>
            <a:ext cx="1826141" cy="584775"/>
          </a:xfrm>
          <a:prstGeom prst="rect">
            <a:avLst/>
          </a:prstGeom>
          <a:noFill/>
        </p:spPr>
        <p:txBody>
          <a:bodyPr wrap="none" rtlCol="0">
            <a:spAutoFit/>
          </a:bodyPr>
          <a:lstStyle/>
          <a:p>
            <a:r>
              <a:rPr lang="zh-CN" altLang="en-US" sz="3200" b="1" dirty="0">
                <a:solidFill>
                  <a:srgbClr val="404040"/>
                </a:solidFill>
                <a:latin typeface="+mn-ea"/>
              </a:rPr>
              <a:t>团队管理</a:t>
            </a:r>
            <a:endParaRPr lang="en-US" altLang="zh-CN" sz="3200" b="1" dirty="0">
              <a:solidFill>
                <a:srgbClr val="404040"/>
              </a:solidFill>
              <a:latin typeface="+mn-ea"/>
            </a:endParaRPr>
          </a:p>
        </p:txBody>
      </p:sp>
      <p:sp>
        <p:nvSpPr>
          <p:cNvPr id="4" name="文本框 3"/>
          <p:cNvSpPr txBox="1"/>
          <p:nvPr/>
        </p:nvSpPr>
        <p:spPr>
          <a:xfrm>
            <a:off x="1748413" y="949705"/>
            <a:ext cx="2590800" cy="400110"/>
          </a:xfrm>
          <a:prstGeom prst="rect">
            <a:avLst/>
          </a:prstGeom>
          <a:noFill/>
        </p:spPr>
        <p:txBody>
          <a:bodyPr wrap="square" rtlCol="0">
            <a:spAutoFit/>
          </a:bodyPr>
          <a:lstStyle/>
          <a:p>
            <a:r>
              <a:rPr lang="zh-CN" altLang="en-US" sz="2000" dirty="0">
                <a:solidFill>
                  <a:srgbClr val="404040"/>
                </a:solidFill>
              </a:rPr>
              <a:t>沟通</a:t>
            </a:r>
          </a:p>
        </p:txBody>
      </p:sp>
      <p:grpSp>
        <p:nvGrpSpPr>
          <p:cNvPr id="5" name="组合 4"/>
          <p:cNvGrpSpPr/>
          <p:nvPr/>
        </p:nvGrpSpPr>
        <p:grpSpPr>
          <a:xfrm>
            <a:off x="332600" y="209550"/>
            <a:ext cx="1135895" cy="1135895"/>
            <a:chOff x="304800" y="673100"/>
            <a:chExt cx="4000500" cy="4000500"/>
          </a:xfrm>
          <a:effectLst>
            <a:outerShdw blurRad="444500" dist="254000" dir="8100000" algn="tr" rotWithShape="0">
              <a:prstClr val="black">
                <a:alpha val="50000"/>
              </a:prstClr>
            </a:outerShdw>
          </a:effectLst>
        </p:grpSpPr>
        <p:sp>
          <p:nvSpPr>
            <p:cNvPr id="6" name="同心圆 695"/>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 name="椭圆 6"/>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8" name="文本框 7"/>
          <p:cNvSpPr txBox="1"/>
          <p:nvPr/>
        </p:nvSpPr>
        <p:spPr>
          <a:xfrm>
            <a:off x="637309" y="361998"/>
            <a:ext cx="443345" cy="830997"/>
          </a:xfrm>
          <a:prstGeom prst="rect">
            <a:avLst/>
          </a:prstGeom>
          <a:noFill/>
        </p:spPr>
        <p:txBody>
          <a:bodyPr wrap="square" rtlCol="0">
            <a:spAutoFit/>
          </a:bodyPr>
          <a:lstStyle/>
          <a:p>
            <a:r>
              <a:rPr lang="en-US" altLang="zh-CN" sz="4800" dirty="0">
                <a:solidFill>
                  <a:srgbClr val="7766FF"/>
                </a:solidFill>
              </a:rPr>
              <a:t>5</a:t>
            </a:r>
            <a:endParaRPr lang="zh-CN" altLang="en-US" sz="4800" dirty="0">
              <a:solidFill>
                <a:srgbClr val="7766FF"/>
              </a:solidFill>
            </a:endParaRPr>
          </a:p>
        </p:txBody>
      </p:sp>
      <p:sp>
        <p:nvSpPr>
          <p:cNvPr id="2" name="文本框 1"/>
          <p:cNvSpPr txBox="1"/>
          <p:nvPr/>
        </p:nvSpPr>
        <p:spPr>
          <a:xfrm>
            <a:off x="625589" y="2742238"/>
            <a:ext cx="5387861" cy="1200329"/>
          </a:xfrm>
          <a:prstGeom prst="rect">
            <a:avLst/>
          </a:prstGeom>
          <a:noFill/>
        </p:spPr>
        <p:txBody>
          <a:bodyPr wrap="square" rtlCol="0">
            <a:spAutoFit/>
          </a:bodyPr>
          <a:lstStyle/>
          <a:p>
            <a:r>
              <a:rPr lang="zh-CN" altLang="en-US" sz="2800" dirty="0">
                <a:solidFill>
                  <a:srgbClr val="404040"/>
                </a:solidFill>
              </a:rPr>
              <a:t>在固定地点进行</a:t>
            </a:r>
            <a:endParaRPr lang="en-US" altLang="zh-CN" sz="2800" dirty="0">
              <a:solidFill>
                <a:srgbClr val="404040"/>
              </a:solidFill>
            </a:endParaRPr>
          </a:p>
          <a:p>
            <a:r>
              <a:rPr lang="zh-CN" altLang="en-US" sz="4400" b="1" dirty="0">
                <a:solidFill>
                  <a:srgbClr val="7766FF"/>
                </a:solidFill>
              </a:rPr>
              <a:t>            开会与办公</a:t>
            </a:r>
            <a:endParaRPr lang="zh-CN" altLang="en-US" sz="2800" b="1" dirty="0">
              <a:solidFill>
                <a:srgbClr val="7766FF"/>
              </a:solidFill>
            </a:endParaRPr>
          </a:p>
        </p:txBody>
      </p:sp>
      <p:grpSp>
        <p:nvGrpSpPr>
          <p:cNvPr id="14" name="组合 13"/>
          <p:cNvGrpSpPr/>
          <p:nvPr/>
        </p:nvGrpSpPr>
        <p:grpSpPr>
          <a:xfrm>
            <a:off x="4255147" y="5780049"/>
            <a:ext cx="913071" cy="913071"/>
            <a:chOff x="304800" y="673100"/>
            <a:chExt cx="4000500" cy="4000500"/>
          </a:xfrm>
          <a:effectLst>
            <a:outerShdw blurRad="444500" dist="254000" dir="8100000" algn="tr" rotWithShape="0">
              <a:prstClr val="black">
                <a:alpha val="50000"/>
              </a:prstClr>
            </a:outerShdw>
          </a:effectLst>
        </p:grpSpPr>
        <p:sp>
          <p:nvSpPr>
            <p:cNvPr id="15" name="同心圆 695"/>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 name="椭圆 15"/>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23" name="组合 22"/>
          <p:cNvGrpSpPr/>
          <p:nvPr/>
        </p:nvGrpSpPr>
        <p:grpSpPr>
          <a:xfrm>
            <a:off x="4495738" y="5959608"/>
            <a:ext cx="423863" cy="561975"/>
            <a:chOff x="8555038" y="305593"/>
            <a:chExt cx="423863" cy="561975"/>
          </a:xfrm>
          <a:solidFill>
            <a:srgbClr val="7766FF"/>
          </a:solidFill>
        </p:grpSpPr>
        <p:sp>
          <p:nvSpPr>
            <p:cNvPr id="25" name="Freeform 333"/>
            <p:cNvSpPr>
              <a:spLocks noEditPoints="1"/>
            </p:cNvSpPr>
            <p:nvPr/>
          </p:nvSpPr>
          <p:spPr bwMode="auto">
            <a:xfrm>
              <a:off x="8555038" y="305593"/>
              <a:ext cx="285750" cy="561975"/>
            </a:xfrm>
            <a:custGeom>
              <a:avLst/>
              <a:gdLst>
                <a:gd name="T0" fmla="*/ 153 w 163"/>
                <a:gd name="T1" fmla="*/ 214 h 322"/>
                <a:gd name="T2" fmla="*/ 153 w 163"/>
                <a:gd name="T3" fmla="*/ 259 h 322"/>
                <a:gd name="T4" fmla="*/ 11 w 163"/>
                <a:gd name="T5" fmla="*/ 259 h 322"/>
                <a:gd name="T6" fmla="*/ 11 w 163"/>
                <a:gd name="T7" fmla="*/ 49 h 322"/>
                <a:gd name="T8" fmla="*/ 153 w 163"/>
                <a:gd name="T9" fmla="*/ 49 h 322"/>
                <a:gd name="T10" fmla="*/ 153 w 163"/>
                <a:gd name="T11" fmla="*/ 91 h 322"/>
                <a:gd name="T12" fmla="*/ 163 w 163"/>
                <a:gd name="T13" fmla="*/ 92 h 322"/>
                <a:gd name="T14" fmla="*/ 163 w 163"/>
                <a:gd name="T15" fmla="*/ 25 h 322"/>
                <a:gd name="T16" fmla="*/ 139 w 163"/>
                <a:gd name="T17" fmla="*/ 0 h 322"/>
                <a:gd name="T18" fmla="*/ 25 w 163"/>
                <a:gd name="T19" fmla="*/ 0 h 322"/>
                <a:gd name="T20" fmla="*/ 0 w 163"/>
                <a:gd name="T21" fmla="*/ 25 h 322"/>
                <a:gd name="T22" fmla="*/ 0 w 163"/>
                <a:gd name="T23" fmla="*/ 297 h 322"/>
                <a:gd name="T24" fmla="*/ 25 w 163"/>
                <a:gd name="T25" fmla="*/ 322 h 322"/>
                <a:gd name="T26" fmla="*/ 139 w 163"/>
                <a:gd name="T27" fmla="*/ 322 h 322"/>
                <a:gd name="T28" fmla="*/ 163 w 163"/>
                <a:gd name="T29" fmla="*/ 297 h 322"/>
                <a:gd name="T30" fmla="*/ 163 w 163"/>
                <a:gd name="T31" fmla="*/ 213 h 322"/>
                <a:gd name="T32" fmla="*/ 153 w 163"/>
                <a:gd name="T33" fmla="*/ 214 h 322"/>
                <a:gd name="T34" fmla="*/ 60 w 163"/>
                <a:gd name="T35" fmla="*/ 18 h 322"/>
                <a:gd name="T36" fmla="*/ 103 w 163"/>
                <a:gd name="T37" fmla="*/ 18 h 322"/>
                <a:gd name="T38" fmla="*/ 105 w 163"/>
                <a:gd name="T39" fmla="*/ 21 h 322"/>
                <a:gd name="T40" fmla="*/ 103 w 163"/>
                <a:gd name="T41" fmla="*/ 24 h 322"/>
                <a:gd name="T42" fmla="*/ 60 w 163"/>
                <a:gd name="T43" fmla="*/ 24 h 322"/>
                <a:gd name="T44" fmla="*/ 58 w 163"/>
                <a:gd name="T45" fmla="*/ 21 h 322"/>
                <a:gd name="T46" fmla="*/ 60 w 163"/>
                <a:gd name="T47" fmla="*/ 18 h 322"/>
                <a:gd name="T48" fmla="*/ 82 w 163"/>
                <a:gd name="T49" fmla="*/ 304 h 322"/>
                <a:gd name="T50" fmla="*/ 67 w 163"/>
                <a:gd name="T51" fmla="*/ 289 h 322"/>
                <a:gd name="T52" fmla="*/ 82 w 163"/>
                <a:gd name="T53" fmla="*/ 275 h 322"/>
                <a:gd name="T54" fmla="*/ 96 w 163"/>
                <a:gd name="T55" fmla="*/ 289 h 322"/>
                <a:gd name="T56" fmla="*/ 82 w 163"/>
                <a:gd name="T57" fmla="*/ 304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63" h="322">
                  <a:moveTo>
                    <a:pt x="153" y="214"/>
                  </a:moveTo>
                  <a:cubicBezTo>
                    <a:pt x="153" y="259"/>
                    <a:pt x="153" y="259"/>
                    <a:pt x="153" y="259"/>
                  </a:cubicBezTo>
                  <a:cubicBezTo>
                    <a:pt x="11" y="259"/>
                    <a:pt x="11" y="259"/>
                    <a:pt x="11" y="259"/>
                  </a:cubicBezTo>
                  <a:cubicBezTo>
                    <a:pt x="11" y="49"/>
                    <a:pt x="11" y="49"/>
                    <a:pt x="11" y="49"/>
                  </a:cubicBezTo>
                  <a:cubicBezTo>
                    <a:pt x="153" y="49"/>
                    <a:pt x="153" y="49"/>
                    <a:pt x="153" y="49"/>
                  </a:cubicBezTo>
                  <a:cubicBezTo>
                    <a:pt x="153" y="91"/>
                    <a:pt x="153" y="91"/>
                    <a:pt x="153" y="91"/>
                  </a:cubicBezTo>
                  <a:cubicBezTo>
                    <a:pt x="156" y="91"/>
                    <a:pt x="160" y="91"/>
                    <a:pt x="163" y="92"/>
                  </a:cubicBezTo>
                  <a:cubicBezTo>
                    <a:pt x="163" y="25"/>
                    <a:pt x="163" y="25"/>
                    <a:pt x="163" y="25"/>
                  </a:cubicBezTo>
                  <a:cubicBezTo>
                    <a:pt x="163" y="11"/>
                    <a:pt x="152" y="0"/>
                    <a:pt x="139" y="0"/>
                  </a:cubicBezTo>
                  <a:cubicBezTo>
                    <a:pt x="25" y="0"/>
                    <a:pt x="25" y="0"/>
                    <a:pt x="25" y="0"/>
                  </a:cubicBezTo>
                  <a:cubicBezTo>
                    <a:pt x="11" y="0"/>
                    <a:pt x="0" y="11"/>
                    <a:pt x="0" y="25"/>
                  </a:cubicBezTo>
                  <a:cubicBezTo>
                    <a:pt x="0" y="297"/>
                    <a:pt x="0" y="297"/>
                    <a:pt x="0" y="297"/>
                  </a:cubicBezTo>
                  <a:cubicBezTo>
                    <a:pt x="0" y="311"/>
                    <a:pt x="11" y="322"/>
                    <a:pt x="25" y="322"/>
                  </a:cubicBezTo>
                  <a:cubicBezTo>
                    <a:pt x="139" y="322"/>
                    <a:pt x="139" y="322"/>
                    <a:pt x="139" y="322"/>
                  </a:cubicBezTo>
                  <a:cubicBezTo>
                    <a:pt x="152" y="322"/>
                    <a:pt x="163" y="311"/>
                    <a:pt x="163" y="297"/>
                  </a:cubicBezTo>
                  <a:cubicBezTo>
                    <a:pt x="163" y="213"/>
                    <a:pt x="163" y="213"/>
                    <a:pt x="163" y="213"/>
                  </a:cubicBezTo>
                  <a:cubicBezTo>
                    <a:pt x="160" y="213"/>
                    <a:pt x="156" y="214"/>
                    <a:pt x="153" y="214"/>
                  </a:cubicBezTo>
                  <a:close/>
                  <a:moveTo>
                    <a:pt x="60" y="18"/>
                  </a:moveTo>
                  <a:cubicBezTo>
                    <a:pt x="103" y="18"/>
                    <a:pt x="103" y="18"/>
                    <a:pt x="103" y="18"/>
                  </a:cubicBezTo>
                  <a:cubicBezTo>
                    <a:pt x="104" y="18"/>
                    <a:pt x="105" y="19"/>
                    <a:pt x="105" y="21"/>
                  </a:cubicBezTo>
                  <a:cubicBezTo>
                    <a:pt x="105" y="23"/>
                    <a:pt x="104" y="24"/>
                    <a:pt x="103" y="24"/>
                  </a:cubicBezTo>
                  <a:cubicBezTo>
                    <a:pt x="60" y="24"/>
                    <a:pt x="60" y="24"/>
                    <a:pt x="60" y="24"/>
                  </a:cubicBezTo>
                  <a:cubicBezTo>
                    <a:pt x="59" y="24"/>
                    <a:pt x="58" y="23"/>
                    <a:pt x="58" y="21"/>
                  </a:cubicBezTo>
                  <a:cubicBezTo>
                    <a:pt x="58" y="19"/>
                    <a:pt x="59" y="18"/>
                    <a:pt x="60" y="18"/>
                  </a:cubicBezTo>
                  <a:close/>
                  <a:moveTo>
                    <a:pt x="82" y="304"/>
                  </a:moveTo>
                  <a:cubicBezTo>
                    <a:pt x="74" y="304"/>
                    <a:pt x="67" y="297"/>
                    <a:pt x="67" y="289"/>
                  </a:cubicBezTo>
                  <a:cubicBezTo>
                    <a:pt x="67" y="281"/>
                    <a:pt x="74" y="275"/>
                    <a:pt x="82" y="275"/>
                  </a:cubicBezTo>
                  <a:cubicBezTo>
                    <a:pt x="90" y="275"/>
                    <a:pt x="96" y="281"/>
                    <a:pt x="96" y="289"/>
                  </a:cubicBezTo>
                  <a:cubicBezTo>
                    <a:pt x="96" y="297"/>
                    <a:pt x="90" y="304"/>
                    <a:pt x="82" y="3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dirty="0"/>
            </a:p>
          </p:txBody>
        </p:sp>
        <p:sp>
          <p:nvSpPr>
            <p:cNvPr id="29" name="Freeform 334"/>
            <p:cNvSpPr>
              <a:spLocks noEditPoints="1"/>
            </p:cNvSpPr>
            <p:nvPr/>
          </p:nvSpPr>
          <p:spPr bwMode="auto">
            <a:xfrm>
              <a:off x="8653463" y="408781"/>
              <a:ext cx="325438" cy="325438"/>
            </a:xfrm>
            <a:custGeom>
              <a:avLst/>
              <a:gdLst>
                <a:gd name="T0" fmla="*/ 186 w 186"/>
                <a:gd name="T1" fmla="*/ 103 h 186"/>
                <a:gd name="T2" fmla="*/ 186 w 186"/>
                <a:gd name="T3" fmla="*/ 86 h 186"/>
                <a:gd name="T4" fmla="*/ 167 w 186"/>
                <a:gd name="T5" fmla="*/ 72 h 186"/>
                <a:gd name="T6" fmla="*/ 179 w 186"/>
                <a:gd name="T7" fmla="*/ 56 h 186"/>
                <a:gd name="T8" fmla="*/ 170 w 186"/>
                <a:gd name="T9" fmla="*/ 40 h 186"/>
                <a:gd name="T10" fmla="*/ 147 w 186"/>
                <a:gd name="T11" fmla="*/ 37 h 186"/>
                <a:gd name="T12" fmla="*/ 149 w 186"/>
                <a:gd name="T13" fmla="*/ 18 h 186"/>
                <a:gd name="T14" fmla="*/ 133 w 186"/>
                <a:gd name="T15" fmla="*/ 9 h 186"/>
                <a:gd name="T16" fmla="*/ 111 w 186"/>
                <a:gd name="T17" fmla="*/ 18 h 186"/>
                <a:gd name="T18" fmla="*/ 103 w 186"/>
                <a:gd name="T19" fmla="*/ 0 h 186"/>
                <a:gd name="T20" fmla="*/ 86 w 186"/>
                <a:gd name="T21" fmla="*/ 0 h 186"/>
                <a:gd name="T22" fmla="*/ 71 w 186"/>
                <a:gd name="T23" fmla="*/ 19 h 186"/>
                <a:gd name="T24" fmla="*/ 56 w 186"/>
                <a:gd name="T25" fmla="*/ 8 h 186"/>
                <a:gd name="T26" fmla="*/ 40 w 186"/>
                <a:gd name="T27" fmla="*/ 17 h 186"/>
                <a:gd name="T28" fmla="*/ 37 w 186"/>
                <a:gd name="T29" fmla="*/ 40 h 186"/>
                <a:gd name="T30" fmla="*/ 18 w 186"/>
                <a:gd name="T31" fmla="*/ 38 h 186"/>
                <a:gd name="T32" fmla="*/ 9 w 186"/>
                <a:gd name="T33" fmla="*/ 54 h 186"/>
                <a:gd name="T34" fmla="*/ 19 w 186"/>
                <a:gd name="T35" fmla="*/ 75 h 186"/>
                <a:gd name="T36" fmla="*/ 0 w 186"/>
                <a:gd name="T37" fmla="*/ 83 h 186"/>
                <a:gd name="T38" fmla="*/ 0 w 186"/>
                <a:gd name="T39" fmla="*/ 101 h 186"/>
                <a:gd name="T40" fmla="*/ 20 w 186"/>
                <a:gd name="T41" fmla="*/ 115 h 186"/>
                <a:gd name="T42" fmla="*/ 8 w 186"/>
                <a:gd name="T43" fmla="*/ 131 h 186"/>
                <a:gd name="T44" fmla="*/ 17 w 186"/>
                <a:gd name="T45" fmla="*/ 147 h 186"/>
                <a:gd name="T46" fmla="*/ 40 w 186"/>
                <a:gd name="T47" fmla="*/ 150 h 186"/>
                <a:gd name="T48" fmla="*/ 38 w 186"/>
                <a:gd name="T49" fmla="*/ 169 h 186"/>
                <a:gd name="T50" fmla="*/ 54 w 186"/>
                <a:gd name="T51" fmla="*/ 178 h 186"/>
                <a:gd name="T52" fmla="*/ 76 w 186"/>
                <a:gd name="T53" fmla="*/ 169 h 186"/>
                <a:gd name="T54" fmla="*/ 83 w 186"/>
                <a:gd name="T55" fmla="*/ 186 h 186"/>
                <a:gd name="T56" fmla="*/ 101 w 186"/>
                <a:gd name="T57" fmla="*/ 186 h 186"/>
                <a:gd name="T58" fmla="*/ 116 w 186"/>
                <a:gd name="T59" fmla="*/ 168 h 186"/>
                <a:gd name="T60" fmla="*/ 131 w 186"/>
                <a:gd name="T61" fmla="*/ 179 h 186"/>
                <a:gd name="T62" fmla="*/ 147 w 186"/>
                <a:gd name="T63" fmla="*/ 170 h 186"/>
                <a:gd name="T64" fmla="*/ 149 w 186"/>
                <a:gd name="T65" fmla="*/ 146 h 186"/>
                <a:gd name="T66" fmla="*/ 169 w 186"/>
                <a:gd name="T67" fmla="*/ 149 h 186"/>
                <a:gd name="T68" fmla="*/ 178 w 186"/>
                <a:gd name="T69" fmla="*/ 133 h 186"/>
                <a:gd name="T70" fmla="*/ 168 w 186"/>
                <a:gd name="T71" fmla="*/ 111 h 186"/>
                <a:gd name="T72" fmla="*/ 93 w 186"/>
                <a:gd name="T73" fmla="*/ 148 h 186"/>
                <a:gd name="T74" fmla="*/ 93 w 186"/>
                <a:gd name="T75" fmla="*/ 39 h 186"/>
                <a:gd name="T76" fmla="*/ 93 w 186"/>
                <a:gd name="T77" fmla="*/ 148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86" h="186">
                  <a:moveTo>
                    <a:pt x="186" y="109"/>
                  </a:moveTo>
                  <a:cubicBezTo>
                    <a:pt x="186" y="103"/>
                    <a:pt x="186" y="103"/>
                    <a:pt x="186" y="103"/>
                  </a:cubicBezTo>
                  <a:cubicBezTo>
                    <a:pt x="186" y="91"/>
                    <a:pt x="186" y="91"/>
                    <a:pt x="186" y="91"/>
                  </a:cubicBezTo>
                  <a:cubicBezTo>
                    <a:pt x="186" y="86"/>
                    <a:pt x="186" y="86"/>
                    <a:pt x="186" y="86"/>
                  </a:cubicBezTo>
                  <a:cubicBezTo>
                    <a:pt x="170" y="83"/>
                    <a:pt x="170" y="83"/>
                    <a:pt x="170" y="83"/>
                  </a:cubicBezTo>
                  <a:cubicBezTo>
                    <a:pt x="169" y="79"/>
                    <a:pt x="168" y="75"/>
                    <a:pt x="167" y="72"/>
                  </a:cubicBezTo>
                  <a:cubicBezTo>
                    <a:pt x="182" y="60"/>
                    <a:pt x="182" y="60"/>
                    <a:pt x="182" y="60"/>
                  </a:cubicBezTo>
                  <a:cubicBezTo>
                    <a:pt x="179" y="56"/>
                    <a:pt x="179" y="56"/>
                    <a:pt x="179" y="56"/>
                  </a:cubicBezTo>
                  <a:cubicBezTo>
                    <a:pt x="173" y="45"/>
                    <a:pt x="173" y="45"/>
                    <a:pt x="173" y="45"/>
                  </a:cubicBezTo>
                  <a:cubicBezTo>
                    <a:pt x="170" y="40"/>
                    <a:pt x="170" y="40"/>
                    <a:pt x="170" y="40"/>
                  </a:cubicBezTo>
                  <a:cubicBezTo>
                    <a:pt x="154" y="46"/>
                    <a:pt x="154" y="46"/>
                    <a:pt x="154" y="46"/>
                  </a:cubicBezTo>
                  <a:cubicBezTo>
                    <a:pt x="152" y="43"/>
                    <a:pt x="149" y="40"/>
                    <a:pt x="147" y="37"/>
                  </a:cubicBezTo>
                  <a:cubicBezTo>
                    <a:pt x="153" y="20"/>
                    <a:pt x="153" y="20"/>
                    <a:pt x="153" y="20"/>
                  </a:cubicBezTo>
                  <a:cubicBezTo>
                    <a:pt x="149" y="18"/>
                    <a:pt x="149" y="18"/>
                    <a:pt x="149" y="18"/>
                  </a:cubicBezTo>
                  <a:cubicBezTo>
                    <a:pt x="138" y="11"/>
                    <a:pt x="138" y="11"/>
                    <a:pt x="138" y="11"/>
                  </a:cubicBezTo>
                  <a:cubicBezTo>
                    <a:pt x="133" y="9"/>
                    <a:pt x="133" y="9"/>
                    <a:pt x="133" y="9"/>
                  </a:cubicBezTo>
                  <a:cubicBezTo>
                    <a:pt x="123" y="22"/>
                    <a:pt x="123" y="22"/>
                    <a:pt x="123" y="22"/>
                  </a:cubicBezTo>
                  <a:cubicBezTo>
                    <a:pt x="119" y="20"/>
                    <a:pt x="115" y="19"/>
                    <a:pt x="111" y="18"/>
                  </a:cubicBezTo>
                  <a:cubicBezTo>
                    <a:pt x="109" y="0"/>
                    <a:pt x="109" y="0"/>
                    <a:pt x="109" y="0"/>
                  </a:cubicBezTo>
                  <a:cubicBezTo>
                    <a:pt x="103" y="0"/>
                    <a:pt x="103" y="0"/>
                    <a:pt x="103" y="0"/>
                  </a:cubicBezTo>
                  <a:cubicBezTo>
                    <a:pt x="91" y="0"/>
                    <a:pt x="91" y="0"/>
                    <a:pt x="91" y="0"/>
                  </a:cubicBezTo>
                  <a:cubicBezTo>
                    <a:pt x="86" y="0"/>
                    <a:pt x="86" y="0"/>
                    <a:pt x="86" y="0"/>
                  </a:cubicBezTo>
                  <a:cubicBezTo>
                    <a:pt x="83" y="16"/>
                    <a:pt x="83" y="16"/>
                    <a:pt x="83" y="16"/>
                  </a:cubicBezTo>
                  <a:cubicBezTo>
                    <a:pt x="79" y="17"/>
                    <a:pt x="75" y="18"/>
                    <a:pt x="71" y="19"/>
                  </a:cubicBezTo>
                  <a:cubicBezTo>
                    <a:pt x="60" y="5"/>
                    <a:pt x="60" y="5"/>
                    <a:pt x="60" y="5"/>
                  </a:cubicBezTo>
                  <a:cubicBezTo>
                    <a:pt x="56" y="8"/>
                    <a:pt x="56" y="8"/>
                    <a:pt x="56" y="8"/>
                  </a:cubicBezTo>
                  <a:cubicBezTo>
                    <a:pt x="45" y="14"/>
                    <a:pt x="45" y="14"/>
                    <a:pt x="45" y="14"/>
                  </a:cubicBezTo>
                  <a:cubicBezTo>
                    <a:pt x="40" y="17"/>
                    <a:pt x="40" y="17"/>
                    <a:pt x="40" y="17"/>
                  </a:cubicBezTo>
                  <a:cubicBezTo>
                    <a:pt x="46" y="32"/>
                    <a:pt x="46" y="32"/>
                    <a:pt x="46" y="32"/>
                  </a:cubicBezTo>
                  <a:cubicBezTo>
                    <a:pt x="43" y="35"/>
                    <a:pt x="40" y="37"/>
                    <a:pt x="37" y="40"/>
                  </a:cubicBezTo>
                  <a:cubicBezTo>
                    <a:pt x="20" y="34"/>
                    <a:pt x="20" y="34"/>
                    <a:pt x="20" y="34"/>
                  </a:cubicBezTo>
                  <a:cubicBezTo>
                    <a:pt x="18" y="38"/>
                    <a:pt x="18" y="38"/>
                    <a:pt x="18" y="38"/>
                  </a:cubicBezTo>
                  <a:cubicBezTo>
                    <a:pt x="11" y="49"/>
                    <a:pt x="11" y="49"/>
                    <a:pt x="11" y="49"/>
                  </a:cubicBezTo>
                  <a:cubicBezTo>
                    <a:pt x="9" y="54"/>
                    <a:pt x="9" y="54"/>
                    <a:pt x="9" y="54"/>
                  </a:cubicBezTo>
                  <a:cubicBezTo>
                    <a:pt x="22" y="64"/>
                    <a:pt x="22" y="64"/>
                    <a:pt x="22" y="64"/>
                  </a:cubicBezTo>
                  <a:cubicBezTo>
                    <a:pt x="21" y="68"/>
                    <a:pt x="20" y="72"/>
                    <a:pt x="19" y="75"/>
                  </a:cubicBezTo>
                  <a:cubicBezTo>
                    <a:pt x="0" y="78"/>
                    <a:pt x="0" y="78"/>
                    <a:pt x="0" y="78"/>
                  </a:cubicBezTo>
                  <a:cubicBezTo>
                    <a:pt x="0" y="83"/>
                    <a:pt x="0" y="83"/>
                    <a:pt x="0" y="83"/>
                  </a:cubicBezTo>
                  <a:cubicBezTo>
                    <a:pt x="0" y="96"/>
                    <a:pt x="0" y="96"/>
                    <a:pt x="0" y="96"/>
                  </a:cubicBezTo>
                  <a:cubicBezTo>
                    <a:pt x="0" y="101"/>
                    <a:pt x="0" y="101"/>
                    <a:pt x="0" y="101"/>
                  </a:cubicBezTo>
                  <a:cubicBezTo>
                    <a:pt x="17" y="104"/>
                    <a:pt x="17" y="104"/>
                    <a:pt x="17" y="104"/>
                  </a:cubicBezTo>
                  <a:cubicBezTo>
                    <a:pt x="18" y="108"/>
                    <a:pt x="19" y="112"/>
                    <a:pt x="20" y="115"/>
                  </a:cubicBezTo>
                  <a:cubicBezTo>
                    <a:pt x="5" y="127"/>
                    <a:pt x="5" y="127"/>
                    <a:pt x="5" y="127"/>
                  </a:cubicBezTo>
                  <a:cubicBezTo>
                    <a:pt x="8" y="131"/>
                    <a:pt x="8" y="131"/>
                    <a:pt x="8" y="131"/>
                  </a:cubicBezTo>
                  <a:cubicBezTo>
                    <a:pt x="14" y="142"/>
                    <a:pt x="14" y="142"/>
                    <a:pt x="14" y="142"/>
                  </a:cubicBezTo>
                  <a:cubicBezTo>
                    <a:pt x="17" y="147"/>
                    <a:pt x="17" y="147"/>
                    <a:pt x="17" y="147"/>
                  </a:cubicBezTo>
                  <a:cubicBezTo>
                    <a:pt x="32" y="141"/>
                    <a:pt x="32" y="141"/>
                    <a:pt x="32" y="141"/>
                  </a:cubicBezTo>
                  <a:cubicBezTo>
                    <a:pt x="35" y="144"/>
                    <a:pt x="37" y="147"/>
                    <a:pt x="40" y="150"/>
                  </a:cubicBezTo>
                  <a:cubicBezTo>
                    <a:pt x="34" y="166"/>
                    <a:pt x="34" y="166"/>
                    <a:pt x="34" y="166"/>
                  </a:cubicBezTo>
                  <a:cubicBezTo>
                    <a:pt x="38" y="169"/>
                    <a:pt x="38" y="169"/>
                    <a:pt x="38" y="169"/>
                  </a:cubicBezTo>
                  <a:cubicBezTo>
                    <a:pt x="49" y="175"/>
                    <a:pt x="49" y="175"/>
                    <a:pt x="49" y="175"/>
                  </a:cubicBezTo>
                  <a:cubicBezTo>
                    <a:pt x="54" y="178"/>
                    <a:pt x="54" y="178"/>
                    <a:pt x="54" y="178"/>
                  </a:cubicBezTo>
                  <a:cubicBezTo>
                    <a:pt x="64" y="165"/>
                    <a:pt x="64" y="165"/>
                    <a:pt x="64" y="165"/>
                  </a:cubicBezTo>
                  <a:cubicBezTo>
                    <a:pt x="68" y="167"/>
                    <a:pt x="72" y="168"/>
                    <a:pt x="76" y="169"/>
                  </a:cubicBezTo>
                  <a:cubicBezTo>
                    <a:pt x="78" y="186"/>
                    <a:pt x="78" y="186"/>
                    <a:pt x="78" y="186"/>
                  </a:cubicBezTo>
                  <a:cubicBezTo>
                    <a:pt x="83" y="186"/>
                    <a:pt x="83" y="186"/>
                    <a:pt x="83" y="186"/>
                  </a:cubicBezTo>
                  <a:cubicBezTo>
                    <a:pt x="96" y="186"/>
                    <a:pt x="96" y="186"/>
                    <a:pt x="96" y="186"/>
                  </a:cubicBezTo>
                  <a:cubicBezTo>
                    <a:pt x="101" y="186"/>
                    <a:pt x="101" y="186"/>
                    <a:pt x="101" y="186"/>
                  </a:cubicBezTo>
                  <a:cubicBezTo>
                    <a:pt x="104" y="170"/>
                    <a:pt x="104" y="170"/>
                    <a:pt x="104" y="170"/>
                  </a:cubicBezTo>
                  <a:cubicBezTo>
                    <a:pt x="108" y="170"/>
                    <a:pt x="112" y="169"/>
                    <a:pt x="116" y="168"/>
                  </a:cubicBezTo>
                  <a:cubicBezTo>
                    <a:pt x="127" y="182"/>
                    <a:pt x="127" y="182"/>
                    <a:pt x="127" y="182"/>
                  </a:cubicBezTo>
                  <a:cubicBezTo>
                    <a:pt x="131" y="179"/>
                    <a:pt x="131" y="179"/>
                    <a:pt x="131" y="179"/>
                  </a:cubicBezTo>
                  <a:cubicBezTo>
                    <a:pt x="142" y="173"/>
                    <a:pt x="142" y="173"/>
                    <a:pt x="142" y="173"/>
                  </a:cubicBezTo>
                  <a:cubicBezTo>
                    <a:pt x="147" y="170"/>
                    <a:pt x="147" y="170"/>
                    <a:pt x="147" y="170"/>
                  </a:cubicBezTo>
                  <a:cubicBezTo>
                    <a:pt x="141" y="155"/>
                    <a:pt x="141" y="155"/>
                    <a:pt x="141" y="155"/>
                  </a:cubicBezTo>
                  <a:cubicBezTo>
                    <a:pt x="144" y="152"/>
                    <a:pt x="147" y="149"/>
                    <a:pt x="149" y="146"/>
                  </a:cubicBezTo>
                  <a:cubicBezTo>
                    <a:pt x="166" y="153"/>
                    <a:pt x="166" y="153"/>
                    <a:pt x="166" y="153"/>
                  </a:cubicBezTo>
                  <a:cubicBezTo>
                    <a:pt x="169" y="149"/>
                    <a:pt x="169" y="149"/>
                    <a:pt x="169" y="149"/>
                  </a:cubicBezTo>
                  <a:cubicBezTo>
                    <a:pt x="175" y="138"/>
                    <a:pt x="175" y="138"/>
                    <a:pt x="175" y="138"/>
                  </a:cubicBezTo>
                  <a:cubicBezTo>
                    <a:pt x="178" y="133"/>
                    <a:pt x="178" y="133"/>
                    <a:pt x="178" y="133"/>
                  </a:cubicBezTo>
                  <a:cubicBezTo>
                    <a:pt x="165" y="123"/>
                    <a:pt x="165" y="123"/>
                    <a:pt x="165" y="123"/>
                  </a:cubicBezTo>
                  <a:cubicBezTo>
                    <a:pt x="166" y="119"/>
                    <a:pt x="167" y="115"/>
                    <a:pt x="168" y="111"/>
                  </a:cubicBezTo>
                  <a:lnTo>
                    <a:pt x="186" y="109"/>
                  </a:lnTo>
                  <a:close/>
                  <a:moveTo>
                    <a:pt x="93" y="148"/>
                  </a:moveTo>
                  <a:cubicBezTo>
                    <a:pt x="64" y="148"/>
                    <a:pt x="40" y="123"/>
                    <a:pt x="40" y="93"/>
                  </a:cubicBezTo>
                  <a:cubicBezTo>
                    <a:pt x="40" y="63"/>
                    <a:pt x="64" y="39"/>
                    <a:pt x="93" y="39"/>
                  </a:cubicBezTo>
                  <a:cubicBezTo>
                    <a:pt x="123" y="39"/>
                    <a:pt x="147" y="63"/>
                    <a:pt x="147" y="93"/>
                  </a:cubicBezTo>
                  <a:cubicBezTo>
                    <a:pt x="147" y="123"/>
                    <a:pt x="123" y="148"/>
                    <a:pt x="93" y="14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0" name="Oval 335"/>
            <p:cNvSpPr>
              <a:spLocks noChangeArrowheads="1"/>
            </p:cNvSpPr>
            <p:nvPr/>
          </p:nvSpPr>
          <p:spPr bwMode="auto">
            <a:xfrm>
              <a:off x="8759825" y="515143"/>
              <a:ext cx="114300" cy="11271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grpSp>
      <p:grpSp>
        <p:nvGrpSpPr>
          <p:cNvPr id="9" name="组合 8"/>
          <p:cNvGrpSpPr/>
          <p:nvPr/>
        </p:nvGrpSpPr>
        <p:grpSpPr>
          <a:xfrm>
            <a:off x="5671965" y="5359358"/>
            <a:ext cx="921095" cy="921095"/>
            <a:chOff x="5671965" y="5359358"/>
            <a:chExt cx="921095" cy="921095"/>
          </a:xfrm>
        </p:grpSpPr>
        <p:sp>
          <p:nvSpPr>
            <p:cNvPr id="24" name="椭圆 23"/>
            <p:cNvSpPr/>
            <p:nvPr/>
          </p:nvSpPr>
          <p:spPr>
            <a:xfrm>
              <a:off x="5671965" y="5359358"/>
              <a:ext cx="921095" cy="921095"/>
            </a:xfrm>
            <a:prstGeom prst="ellipse">
              <a:avLst/>
            </a:prstGeom>
            <a:solidFill>
              <a:srgbClr val="7766FF"/>
            </a:solidFill>
            <a:ln>
              <a:noFill/>
            </a:ln>
            <a:effectLst>
              <a:outerShdw blurRad="317500" dist="1905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31" name="组合 30"/>
            <p:cNvGrpSpPr/>
            <p:nvPr/>
          </p:nvGrpSpPr>
          <p:grpSpPr>
            <a:xfrm>
              <a:off x="5819775" y="5569154"/>
              <a:ext cx="625475" cy="461645"/>
              <a:chOff x="11230" y="2764"/>
              <a:chExt cx="985" cy="727"/>
            </a:xfrm>
            <a:solidFill>
              <a:schemeClr val="bg1"/>
            </a:solidFill>
          </p:grpSpPr>
          <p:sp>
            <p:nvSpPr>
              <p:cNvPr id="32" name="Freeform 262"/>
              <p:cNvSpPr/>
              <p:nvPr/>
            </p:nvSpPr>
            <p:spPr bwMode="auto">
              <a:xfrm>
                <a:off x="11230" y="2764"/>
                <a:ext cx="688" cy="660"/>
              </a:xfrm>
              <a:custGeom>
                <a:avLst/>
                <a:gdLst>
                  <a:gd name="T0" fmla="*/ 104 w 250"/>
                  <a:gd name="T1" fmla="*/ 181 h 240"/>
                  <a:gd name="T2" fmla="*/ 91 w 250"/>
                  <a:gd name="T3" fmla="*/ 177 h 240"/>
                  <a:gd name="T4" fmla="*/ 89 w 250"/>
                  <a:gd name="T5" fmla="*/ 177 h 240"/>
                  <a:gd name="T6" fmla="*/ 88 w 250"/>
                  <a:gd name="T7" fmla="*/ 177 h 240"/>
                  <a:gd name="T8" fmla="*/ 56 w 250"/>
                  <a:gd name="T9" fmla="*/ 190 h 240"/>
                  <a:gd name="T10" fmla="*/ 65 w 250"/>
                  <a:gd name="T11" fmla="*/ 166 h 240"/>
                  <a:gd name="T12" fmla="*/ 57 w 250"/>
                  <a:gd name="T13" fmla="*/ 161 h 240"/>
                  <a:gd name="T14" fmla="*/ 22 w 250"/>
                  <a:gd name="T15" fmla="*/ 103 h 240"/>
                  <a:gd name="T16" fmla="*/ 134 w 250"/>
                  <a:gd name="T17" fmla="*/ 23 h 240"/>
                  <a:gd name="T18" fmla="*/ 219 w 250"/>
                  <a:gd name="T19" fmla="*/ 51 h 240"/>
                  <a:gd name="T20" fmla="*/ 234 w 250"/>
                  <a:gd name="T21" fmla="*/ 50 h 240"/>
                  <a:gd name="T22" fmla="*/ 250 w 250"/>
                  <a:gd name="T23" fmla="*/ 51 h 240"/>
                  <a:gd name="T24" fmla="*/ 134 w 250"/>
                  <a:gd name="T25" fmla="*/ 0 h 240"/>
                  <a:gd name="T26" fmla="*/ 0 w 250"/>
                  <a:gd name="T27" fmla="*/ 103 h 240"/>
                  <a:gd name="T28" fmla="*/ 37 w 250"/>
                  <a:gd name="T29" fmla="*/ 175 h 240"/>
                  <a:gd name="T30" fmla="*/ 15 w 250"/>
                  <a:gd name="T31" fmla="*/ 240 h 240"/>
                  <a:gd name="T32" fmla="*/ 41 w 250"/>
                  <a:gd name="T33" fmla="*/ 224 h 240"/>
                  <a:gd name="T34" fmla="*/ 87 w 250"/>
                  <a:gd name="T35" fmla="*/ 200 h 240"/>
                  <a:gd name="T36" fmla="*/ 118 w 250"/>
                  <a:gd name="T37" fmla="*/ 206 h 240"/>
                  <a:gd name="T38" fmla="*/ 104 w 250"/>
                  <a:gd name="T39" fmla="*/ 181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50" h="240">
                    <a:moveTo>
                      <a:pt x="104" y="181"/>
                    </a:moveTo>
                    <a:cubicBezTo>
                      <a:pt x="100" y="180"/>
                      <a:pt x="96" y="179"/>
                      <a:pt x="91" y="177"/>
                    </a:cubicBezTo>
                    <a:cubicBezTo>
                      <a:pt x="89" y="177"/>
                      <a:pt x="89" y="177"/>
                      <a:pt x="89" y="177"/>
                    </a:cubicBezTo>
                    <a:cubicBezTo>
                      <a:pt x="88" y="177"/>
                      <a:pt x="88" y="177"/>
                      <a:pt x="88" y="177"/>
                    </a:cubicBezTo>
                    <a:cubicBezTo>
                      <a:pt x="85" y="177"/>
                      <a:pt x="81" y="177"/>
                      <a:pt x="56" y="190"/>
                    </a:cubicBezTo>
                    <a:cubicBezTo>
                      <a:pt x="65" y="166"/>
                      <a:pt x="65" y="166"/>
                      <a:pt x="65" y="166"/>
                    </a:cubicBezTo>
                    <a:cubicBezTo>
                      <a:pt x="57" y="161"/>
                      <a:pt x="57" y="161"/>
                      <a:pt x="57" y="161"/>
                    </a:cubicBezTo>
                    <a:cubicBezTo>
                      <a:pt x="35" y="146"/>
                      <a:pt x="22" y="125"/>
                      <a:pt x="22" y="103"/>
                    </a:cubicBezTo>
                    <a:cubicBezTo>
                      <a:pt x="22" y="59"/>
                      <a:pt x="73" y="23"/>
                      <a:pt x="134" y="23"/>
                    </a:cubicBezTo>
                    <a:cubicBezTo>
                      <a:pt x="168" y="23"/>
                      <a:pt x="198" y="34"/>
                      <a:pt x="219" y="51"/>
                    </a:cubicBezTo>
                    <a:cubicBezTo>
                      <a:pt x="224" y="50"/>
                      <a:pt x="229" y="50"/>
                      <a:pt x="234" y="50"/>
                    </a:cubicBezTo>
                    <a:cubicBezTo>
                      <a:pt x="240" y="50"/>
                      <a:pt x="245" y="50"/>
                      <a:pt x="250" y="51"/>
                    </a:cubicBezTo>
                    <a:cubicBezTo>
                      <a:pt x="226" y="21"/>
                      <a:pt x="184" y="0"/>
                      <a:pt x="134" y="0"/>
                    </a:cubicBezTo>
                    <a:cubicBezTo>
                      <a:pt x="60" y="0"/>
                      <a:pt x="0" y="47"/>
                      <a:pt x="0" y="103"/>
                    </a:cubicBezTo>
                    <a:cubicBezTo>
                      <a:pt x="0" y="130"/>
                      <a:pt x="13" y="156"/>
                      <a:pt x="37" y="175"/>
                    </a:cubicBezTo>
                    <a:cubicBezTo>
                      <a:pt x="15" y="240"/>
                      <a:pt x="15" y="240"/>
                      <a:pt x="15" y="240"/>
                    </a:cubicBezTo>
                    <a:cubicBezTo>
                      <a:pt x="41" y="224"/>
                      <a:pt x="41" y="224"/>
                      <a:pt x="41" y="224"/>
                    </a:cubicBezTo>
                    <a:cubicBezTo>
                      <a:pt x="59" y="214"/>
                      <a:pt x="80" y="203"/>
                      <a:pt x="87" y="200"/>
                    </a:cubicBezTo>
                    <a:cubicBezTo>
                      <a:pt x="97" y="203"/>
                      <a:pt x="108" y="205"/>
                      <a:pt x="118" y="206"/>
                    </a:cubicBezTo>
                    <a:cubicBezTo>
                      <a:pt x="112" y="198"/>
                      <a:pt x="108" y="190"/>
                      <a:pt x="104" y="1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3" name="Freeform 263"/>
              <p:cNvSpPr>
                <a:spLocks noEditPoints="1"/>
              </p:cNvSpPr>
              <p:nvPr/>
            </p:nvSpPr>
            <p:spPr bwMode="auto">
              <a:xfrm>
                <a:off x="11535" y="2931"/>
                <a:ext cx="680" cy="560"/>
              </a:xfrm>
              <a:custGeom>
                <a:avLst/>
                <a:gdLst>
                  <a:gd name="T0" fmla="*/ 247 w 247"/>
                  <a:gd name="T1" fmla="*/ 92 h 203"/>
                  <a:gd name="T2" fmla="*/ 123 w 247"/>
                  <a:gd name="T3" fmla="*/ 0 h 203"/>
                  <a:gd name="T4" fmla="*/ 0 w 247"/>
                  <a:gd name="T5" fmla="*/ 92 h 203"/>
                  <a:gd name="T6" fmla="*/ 123 w 247"/>
                  <a:gd name="T7" fmla="*/ 184 h 203"/>
                  <a:gd name="T8" fmla="*/ 169 w 247"/>
                  <a:gd name="T9" fmla="*/ 177 h 203"/>
                  <a:gd name="T10" fmla="*/ 222 w 247"/>
                  <a:gd name="T11" fmla="*/ 203 h 203"/>
                  <a:gd name="T12" fmla="*/ 206 w 247"/>
                  <a:gd name="T13" fmla="*/ 159 h 203"/>
                  <a:gd name="T14" fmla="*/ 247 w 247"/>
                  <a:gd name="T15" fmla="*/ 92 h 203"/>
                  <a:gd name="T16" fmla="*/ 76 w 247"/>
                  <a:gd name="T17" fmla="*/ 105 h 203"/>
                  <a:gd name="T18" fmla="*/ 64 w 247"/>
                  <a:gd name="T19" fmla="*/ 99 h 203"/>
                  <a:gd name="T20" fmla="*/ 53 w 247"/>
                  <a:gd name="T21" fmla="*/ 105 h 203"/>
                  <a:gd name="T22" fmla="*/ 55 w 247"/>
                  <a:gd name="T23" fmla="*/ 93 h 203"/>
                  <a:gd name="T24" fmla="*/ 46 w 247"/>
                  <a:gd name="T25" fmla="*/ 84 h 203"/>
                  <a:gd name="T26" fmla="*/ 59 w 247"/>
                  <a:gd name="T27" fmla="*/ 82 h 203"/>
                  <a:gd name="T28" fmla="*/ 64 w 247"/>
                  <a:gd name="T29" fmla="*/ 71 h 203"/>
                  <a:gd name="T30" fmla="*/ 70 w 247"/>
                  <a:gd name="T31" fmla="*/ 82 h 203"/>
                  <a:gd name="T32" fmla="*/ 82 w 247"/>
                  <a:gd name="T33" fmla="*/ 84 h 203"/>
                  <a:gd name="T34" fmla="*/ 73 w 247"/>
                  <a:gd name="T35" fmla="*/ 93 h 203"/>
                  <a:gd name="T36" fmla="*/ 76 w 247"/>
                  <a:gd name="T37" fmla="*/ 105 h 203"/>
                  <a:gd name="T38" fmla="*/ 140 w 247"/>
                  <a:gd name="T39" fmla="*/ 110 h 203"/>
                  <a:gd name="T40" fmla="*/ 123 w 247"/>
                  <a:gd name="T41" fmla="*/ 101 h 203"/>
                  <a:gd name="T42" fmla="*/ 105 w 247"/>
                  <a:gd name="T43" fmla="*/ 110 h 203"/>
                  <a:gd name="T44" fmla="*/ 109 w 247"/>
                  <a:gd name="T45" fmla="*/ 91 h 203"/>
                  <a:gd name="T46" fmla="*/ 95 w 247"/>
                  <a:gd name="T47" fmla="*/ 77 h 203"/>
                  <a:gd name="T48" fmla="*/ 114 w 247"/>
                  <a:gd name="T49" fmla="*/ 74 h 203"/>
                  <a:gd name="T50" fmla="*/ 123 w 247"/>
                  <a:gd name="T51" fmla="*/ 57 h 203"/>
                  <a:gd name="T52" fmla="*/ 131 w 247"/>
                  <a:gd name="T53" fmla="*/ 74 h 203"/>
                  <a:gd name="T54" fmla="*/ 151 w 247"/>
                  <a:gd name="T55" fmla="*/ 77 h 203"/>
                  <a:gd name="T56" fmla="*/ 137 w 247"/>
                  <a:gd name="T57" fmla="*/ 91 h 203"/>
                  <a:gd name="T58" fmla="*/ 140 w 247"/>
                  <a:gd name="T59" fmla="*/ 110 h 203"/>
                  <a:gd name="T60" fmla="*/ 192 w 247"/>
                  <a:gd name="T61" fmla="*/ 105 h 203"/>
                  <a:gd name="T62" fmla="*/ 181 w 247"/>
                  <a:gd name="T63" fmla="*/ 99 h 203"/>
                  <a:gd name="T64" fmla="*/ 170 w 247"/>
                  <a:gd name="T65" fmla="*/ 105 h 203"/>
                  <a:gd name="T66" fmla="*/ 172 w 247"/>
                  <a:gd name="T67" fmla="*/ 93 h 203"/>
                  <a:gd name="T68" fmla="*/ 163 w 247"/>
                  <a:gd name="T69" fmla="*/ 84 h 203"/>
                  <a:gd name="T70" fmla="*/ 175 w 247"/>
                  <a:gd name="T71" fmla="*/ 82 h 203"/>
                  <a:gd name="T72" fmla="*/ 181 w 247"/>
                  <a:gd name="T73" fmla="*/ 71 h 203"/>
                  <a:gd name="T74" fmla="*/ 186 w 247"/>
                  <a:gd name="T75" fmla="*/ 82 h 203"/>
                  <a:gd name="T76" fmla="*/ 199 w 247"/>
                  <a:gd name="T77" fmla="*/ 84 h 203"/>
                  <a:gd name="T78" fmla="*/ 190 w 247"/>
                  <a:gd name="T79" fmla="*/ 93 h 203"/>
                  <a:gd name="T80" fmla="*/ 192 w 247"/>
                  <a:gd name="T81" fmla="*/ 10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47" h="203">
                    <a:moveTo>
                      <a:pt x="247" y="92"/>
                    </a:moveTo>
                    <a:cubicBezTo>
                      <a:pt x="247" y="41"/>
                      <a:pt x="191" y="0"/>
                      <a:pt x="123" y="0"/>
                    </a:cubicBezTo>
                    <a:cubicBezTo>
                      <a:pt x="55" y="0"/>
                      <a:pt x="0" y="41"/>
                      <a:pt x="0" y="92"/>
                    </a:cubicBezTo>
                    <a:cubicBezTo>
                      <a:pt x="0" y="143"/>
                      <a:pt x="55" y="184"/>
                      <a:pt x="123" y="184"/>
                    </a:cubicBezTo>
                    <a:cubicBezTo>
                      <a:pt x="140" y="184"/>
                      <a:pt x="155" y="181"/>
                      <a:pt x="169" y="177"/>
                    </a:cubicBezTo>
                    <a:cubicBezTo>
                      <a:pt x="174" y="175"/>
                      <a:pt x="222" y="203"/>
                      <a:pt x="222" y="203"/>
                    </a:cubicBezTo>
                    <a:cubicBezTo>
                      <a:pt x="206" y="159"/>
                      <a:pt x="206" y="159"/>
                      <a:pt x="206" y="159"/>
                    </a:cubicBezTo>
                    <a:cubicBezTo>
                      <a:pt x="231" y="143"/>
                      <a:pt x="247" y="119"/>
                      <a:pt x="247" y="92"/>
                    </a:cubicBezTo>
                    <a:close/>
                    <a:moveTo>
                      <a:pt x="76" y="105"/>
                    </a:moveTo>
                    <a:cubicBezTo>
                      <a:pt x="64" y="99"/>
                      <a:pt x="64" y="99"/>
                      <a:pt x="64" y="99"/>
                    </a:cubicBezTo>
                    <a:cubicBezTo>
                      <a:pt x="53" y="105"/>
                      <a:pt x="53" y="105"/>
                      <a:pt x="53" y="105"/>
                    </a:cubicBezTo>
                    <a:cubicBezTo>
                      <a:pt x="55" y="93"/>
                      <a:pt x="55" y="93"/>
                      <a:pt x="55" y="93"/>
                    </a:cubicBezTo>
                    <a:cubicBezTo>
                      <a:pt x="46" y="84"/>
                      <a:pt x="46" y="84"/>
                      <a:pt x="46" y="84"/>
                    </a:cubicBezTo>
                    <a:cubicBezTo>
                      <a:pt x="59" y="82"/>
                      <a:pt x="59" y="82"/>
                      <a:pt x="59" y="82"/>
                    </a:cubicBezTo>
                    <a:cubicBezTo>
                      <a:pt x="64" y="71"/>
                      <a:pt x="64" y="71"/>
                      <a:pt x="64" y="71"/>
                    </a:cubicBezTo>
                    <a:cubicBezTo>
                      <a:pt x="70" y="82"/>
                      <a:pt x="70" y="82"/>
                      <a:pt x="70" y="82"/>
                    </a:cubicBezTo>
                    <a:cubicBezTo>
                      <a:pt x="82" y="84"/>
                      <a:pt x="82" y="84"/>
                      <a:pt x="82" y="84"/>
                    </a:cubicBezTo>
                    <a:cubicBezTo>
                      <a:pt x="73" y="93"/>
                      <a:pt x="73" y="93"/>
                      <a:pt x="73" y="93"/>
                    </a:cubicBezTo>
                    <a:lnTo>
                      <a:pt x="76" y="105"/>
                    </a:lnTo>
                    <a:close/>
                    <a:moveTo>
                      <a:pt x="140" y="110"/>
                    </a:moveTo>
                    <a:cubicBezTo>
                      <a:pt x="123" y="101"/>
                      <a:pt x="123" y="101"/>
                      <a:pt x="123" y="101"/>
                    </a:cubicBezTo>
                    <a:cubicBezTo>
                      <a:pt x="105" y="110"/>
                      <a:pt x="105" y="110"/>
                      <a:pt x="105" y="110"/>
                    </a:cubicBezTo>
                    <a:cubicBezTo>
                      <a:pt x="109" y="91"/>
                      <a:pt x="109" y="91"/>
                      <a:pt x="109" y="91"/>
                    </a:cubicBezTo>
                    <a:cubicBezTo>
                      <a:pt x="95" y="77"/>
                      <a:pt x="95" y="77"/>
                      <a:pt x="95" y="77"/>
                    </a:cubicBezTo>
                    <a:cubicBezTo>
                      <a:pt x="114" y="74"/>
                      <a:pt x="114" y="74"/>
                      <a:pt x="114" y="74"/>
                    </a:cubicBezTo>
                    <a:cubicBezTo>
                      <a:pt x="123" y="57"/>
                      <a:pt x="123" y="57"/>
                      <a:pt x="123" y="57"/>
                    </a:cubicBezTo>
                    <a:cubicBezTo>
                      <a:pt x="131" y="74"/>
                      <a:pt x="131" y="74"/>
                      <a:pt x="131" y="74"/>
                    </a:cubicBezTo>
                    <a:cubicBezTo>
                      <a:pt x="151" y="77"/>
                      <a:pt x="151" y="77"/>
                      <a:pt x="151" y="77"/>
                    </a:cubicBezTo>
                    <a:cubicBezTo>
                      <a:pt x="137" y="91"/>
                      <a:pt x="137" y="91"/>
                      <a:pt x="137" y="91"/>
                    </a:cubicBezTo>
                    <a:lnTo>
                      <a:pt x="140" y="110"/>
                    </a:lnTo>
                    <a:close/>
                    <a:moveTo>
                      <a:pt x="192" y="105"/>
                    </a:moveTo>
                    <a:cubicBezTo>
                      <a:pt x="181" y="99"/>
                      <a:pt x="181" y="99"/>
                      <a:pt x="181" y="99"/>
                    </a:cubicBezTo>
                    <a:cubicBezTo>
                      <a:pt x="170" y="105"/>
                      <a:pt x="170" y="105"/>
                      <a:pt x="170" y="105"/>
                    </a:cubicBezTo>
                    <a:cubicBezTo>
                      <a:pt x="172" y="93"/>
                      <a:pt x="172" y="93"/>
                      <a:pt x="172" y="93"/>
                    </a:cubicBezTo>
                    <a:cubicBezTo>
                      <a:pt x="163" y="84"/>
                      <a:pt x="163" y="84"/>
                      <a:pt x="163" y="84"/>
                    </a:cubicBezTo>
                    <a:cubicBezTo>
                      <a:pt x="175" y="82"/>
                      <a:pt x="175" y="82"/>
                      <a:pt x="175" y="82"/>
                    </a:cubicBezTo>
                    <a:cubicBezTo>
                      <a:pt x="181" y="71"/>
                      <a:pt x="181" y="71"/>
                      <a:pt x="181" y="71"/>
                    </a:cubicBezTo>
                    <a:cubicBezTo>
                      <a:pt x="186" y="82"/>
                      <a:pt x="186" y="82"/>
                      <a:pt x="186" y="82"/>
                    </a:cubicBezTo>
                    <a:cubicBezTo>
                      <a:pt x="199" y="84"/>
                      <a:pt x="199" y="84"/>
                      <a:pt x="199" y="84"/>
                    </a:cubicBezTo>
                    <a:cubicBezTo>
                      <a:pt x="190" y="93"/>
                      <a:pt x="190" y="93"/>
                      <a:pt x="190" y="93"/>
                    </a:cubicBezTo>
                    <a:lnTo>
                      <a:pt x="192" y="10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grpSp>
      </p:grpSp>
      <p:sp>
        <p:nvSpPr>
          <p:cNvPr id="10" name="文本框 9"/>
          <p:cNvSpPr txBox="1"/>
          <p:nvPr/>
        </p:nvSpPr>
        <p:spPr>
          <a:xfrm rot="20459220">
            <a:off x="5080535" y="5715037"/>
            <a:ext cx="1143000" cy="400110"/>
          </a:xfrm>
          <a:prstGeom prst="rect">
            <a:avLst/>
          </a:prstGeom>
          <a:noFill/>
        </p:spPr>
        <p:txBody>
          <a:bodyPr wrap="square" rtlCol="0">
            <a:spAutoFit/>
          </a:bodyPr>
          <a:lstStyle/>
          <a:p>
            <a:r>
              <a:rPr lang="en-US" altLang="zh-CN" sz="2000" b="1" dirty="0">
                <a:solidFill>
                  <a:srgbClr val="7766FF"/>
                </a:solidFill>
              </a:rPr>
              <a:t>&gt;&gt;</a:t>
            </a:r>
            <a:endParaRPr lang="zh-CN" altLang="en-US" sz="2000" b="1" dirty="0">
              <a:solidFill>
                <a:srgbClr val="7766FF"/>
              </a:solidFill>
            </a:endParaRPr>
          </a:p>
        </p:txBody>
      </p:sp>
      <p:sp>
        <p:nvSpPr>
          <p:cNvPr id="34" name="矩形: 圆角 33"/>
          <p:cNvSpPr/>
          <p:nvPr/>
        </p:nvSpPr>
        <p:spPr>
          <a:xfrm>
            <a:off x="6343914" y="1682398"/>
            <a:ext cx="5521515" cy="3493203"/>
          </a:xfrm>
          <a:prstGeom prst="roundRect">
            <a:avLst/>
          </a:prstGeom>
          <a:blipFill dpi="0" rotWithShape="1">
            <a:blip r:embed="rId3" cstate="print">
              <a:extLst>
                <a:ext uri="{28A0092B-C50C-407E-A947-70E740481C1C}">
                  <a14:useLocalDpi xmlns:a14="http://schemas.microsoft.com/office/drawing/2010/main" val="0"/>
                </a:ext>
              </a:extLst>
            </a:blip>
            <a:srcRect/>
            <a:stretch>
              <a:fillRect/>
            </a:stretch>
          </a:blipFill>
          <a:ln w="76200">
            <a:solidFill>
              <a:srgbClr val="77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5" name="矩形: 圆角 34"/>
          <p:cNvSpPr/>
          <p:nvPr/>
        </p:nvSpPr>
        <p:spPr>
          <a:xfrm>
            <a:off x="6343914" y="1682398"/>
            <a:ext cx="5521515" cy="3493203"/>
          </a:xfrm>
          <a:prstGeom prst="roundRect">
            <a:avLst/>
          </a:prstGeom>
          <a:blipFill dpi="0" rotWithShape="1">
            <a:blip r:embed="rId4" cstate="print">
              <a:extLst>
                <a:ext uri="{28A0092B-C50C-407E-A947-70E740481C1C}">
                  <a14:useLocalDpi xmlns:a14="http://schemas.microsoft.com/office/drawing/2010/main" val="0"/>
                </a:ext>
              </a:extLst>
            </a:blip>
            <a:srcRect/>
            <a:stretch>
              <a:fillRect/>
            </a:stretch>
          </a:blipFill>
          <a:ln w="76200">
            <a:solidFill>
              <a:srgbClr val="77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6" name="矩形: 圆角 35"/>
          <p:cNvSpPr/>
          <p:nvPr/>
        </p:nvSpPr>
        <p:spPr>
          <a:xfrm>
            <a:off x="6343913" y="1682397"/>
            <a:ext cx="5521515" cy="3493203"/>
          </a:xfrm>
          <a:prstGeom prst="roundRect">
            <a:avLst/>
          </a:prstGeom>
          <a:blipFill dpi="0" rotWithShape="1">
            <a:blip r:embed="rId5" cstate="print">
              <a:extLst>
                <a:ext uri="{28A0092B-C50C-407E-A947-70E740481C1C}">
                  <a14:useLocalDpi xmlns:a14="http://schemas.microsoft.com/office/drawing/2010/main" val="0"/>
                </a:ext>
              </a:extLst>
            </a:blip>
            <a:srcRect/>
            <a:stretch>
              <a:fillRect/>
            </a:stretch>
          </a:blipFill>
          <a:ln w="76200">
            <a:solidFill>
              <a:srgbClr val="77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7" name="矩形: 圆角 36"/>
          <p:cNvSpPr/>
          <p:nvPr/>
        </p:nvSpPr>
        <p:spPr>
          <a:xfrm>
            <a:off x="6328415" y="1682397"/>
            <a:ext cx="5521515" cy="3493203"/>
          </a:xfrm>
          <a:prstGeom prst="roundRect">
            <a:avLst/>
          </a:prstGeom>
          <a:blipFill dpi="0" rotWithShape="1">
            <a:blip r:embed="rId6">
              <a:extLst>
                <a:ext uri="{28A0092B-C50C-407E-A947-70E740481C1C}">
                  <a14:useLocalDpi xmlns:a14="http://schemas.microsoft.com/office/drawing/2010/main" val="0"/>
                </a:ext>
              </a:extLst>
            </a:blip>
            <a:srcRect/>
            <a:stretch>
              <a:fillRect/>
            </a:stretch>
          </a:blipFill>
          <a:ln w="76200">
            <a:solidFill>
              <a:srgbClr val="77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8415506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par>
                          <p:cTn id="8" fill="hold">
                            <p:stCondLst>
                              <p:cond delay="500"/>
                            </p:stCondLst>
                            <p:childTnLst>
                              <p:par>
                                <p:cTn id="9" presetID="2" presetClass="entr" presetSubtype="4"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500"/>
                                        <p:tgtEl>
                                          <p:spTgt spid="2"/>
                                        </p:tgtEl>
                                      </p:cBhvr>
                                    </p:animEffect>
                                  </p:childTnLst>
                                </p:cTn>
                              </p:par>
                            </p:childTnLst>
                          </p:cTn>
                        </p:par>
                        <p:par>
                          <p:cTn id="17" fill="hold">
                            <p:stCondLst>
                              <p:cond delay="1500"/>
                            </p:stCondLst>
                            <p:childTnLst>
                              <p:par>
                                <p:cTn id="18" presetID="10" presetClass="entr" presetSubtype="0" fill="hold" grpId="0" nodeType="afterEffect">
                                  <p:stCondLst>
                                    <p:cond delay="0"/>
                                  </p:stCondLst>
                                  <p:childTnLst>
                                    <p:set>
                                      <p:cBhvr>
                                        <p:cTn id="19" dur="1" fill="hold">
                                          <p:stCondLst>
                                            <p:cond delay="0"/>
                                          </p:stCondLst>
                                        </p:cTn>
                                        <p:tgtEl>
                                          <p:spTgt spid="34"/>
                                        </p:tgtEl>
                                        <p:attrNameLst>
                                          <p:attrName>style.visibility</p:attrName>
                                        </p:attrNameLst>
                                      </p:cBhvr>
                                      <p:to>
                                        <p:strVal val="visible"/>
                                      </p:to>
                                    </p:set>
                                    <p:animEffect transition="in" filter="fade">
                                      <p:cBhvr>
                                        <p:cTn id="20" dur="500"/>
                                        <p:tgtEl>
                                          <p:spTgt spid="34"/>
                                        </p:tgtEl>
                                      </p:cBhvr>
                                    </p:animEffect>
                                  </p:childTnLst>
                                </p:cTn>
                              </p:par>
                            </p:childTnLst>
                          </p:cTn>
                        </p:par>
                        <p:par>
                          <p:cTn id="21" fill="hold">
                            <p:stCondLst>
                              <p:cond delay="2000"/>
                            </p:stCondLst>
                            <p:childTnLst>
                              <p:par>
                                <p:cTn id="22" presetID="10" presetClass="entr" presetSubtype="0" fill="hold" grpId="0" nodeType="afterEffect">
                                  <p:stCondLst>
                                    <p:cond delay="500"/>
                                  </p:stCondLst>
                                  <p:childTnLst>
                                    <p:set>
                                      <p:cBhvr>
                                        <p:cTn id="23" dur="1" fill="hold">
                                          <p:stCondLst>
                                            <p:cond delay="0"/>
                                          </p:stCondLst>
                                        </p:cTn>
                                        <p:tgtEl>
                                          <p:spTgt spid="35"/>
                                        </p:tgtEl>
                                        <p:attrNameLst>
                                          <p:attrName>style.visibility</p:attrName>
                                        </p:attrNameLst>
                                      </p:cBhvr>
                                      <p:to>
                                        <p:strVal val="visible"/>
                                      </p:to>
                                    </p:set>
                                    <p:animEffect transition="in" filter="fade">
                                      <p:cBhvr>
                                        <p:cTn id="24" dur="500"/>
                                        <p:tgtEl>
                                          <p:spTgt spid="35"/>
                                        </p:tgtEl>
                                      </p:cBhvr>
                                    </p:animEffect>
                                  </p:childTnLst>
                                </p:cTn>
                              </p:par>
                            </p:childTnLst>
                          </p:cTn>
                        </p:par>
                        <p:par>
                          <p:cTn id="25" fill="hold">
                            <p:stCondLst>
                              <p:cond delay="3000"/>
                            </p:stCondLst>
                            <p:childTnLst>
                              <p:par>
                                <p:cTn id="26" presetID="10" presetClass="entr" presetSubtype="0" fill="hold" grpId="0" nodeType="afterEffect">
                                  <p:stCondLst>
                                    <p:cond delay="500"/>
                                  </p:stCondLst>
                                  <p:childTnLst>
                                    <p:set>
                                      <p:cBhvr>
                                        <p:cTn id="27" dur="1" fill="hold">
                                          <p:stCondLst>
                                            <p:cond delay="0"/>
                                          </p:stCondLst>
                                        </p:cTn>
                                        <p:tgtEl>
                                          <p:spTgt spid="36"/>
                                        </p:tgtEl>
                                        <p:attrNameLst>
                                          <p:attrName>style.visibility</p:attrName>
                                        </p:attrNameLst>
                                      </p:cBhvr>
                                      <p:to>
                                        <p:strVal val="visible"/>
                                      </p:to>
                                    </p:set>
                                    <p:animEffect transition="in" filter="fade">
                                      <p:cBhvr>
                                        <p:cTn id="28" dur="500"/>
                                        <p:tgtEl>
                                          <p:spTgt spid="36"/>
                                        </p:tgtEl>
                                      </p:cBhvr>
                                    </p:animEffect>
                                  </p:childTnLst>
                                </p:cTn>
                              </p:par>
                            </p:childTnLst>
                          </p:cTn>
                        </p:par>
                        <p:par>
                          <p:cTn id="29" fill="hold">
                            <p:stCondLst>
                              <p:cond delay="4000"/>
                            </p:stCondLst>
                            <p:childTnLst>
                              <p:par>
                                <p:cTn id="30" presetID="10" presetClass="entr" presetSubtype="0" fill="hold" grpId="0" nodeType="afterEffect">
                                  <p:stCondLst>
                                    <p:cond delay="500"/>
                                  </p:stCondLst>
                                  <p:childTnLst>
                                    <p:set>
                                      <p:cBhvr>
                                        <p:cTn id="31" dur="1" fill="hold">
                                          <p:stCondLst>
                                            <p:cond delay="0"/>
                                          </p:stCondLst>
                                        </p:cTn>
                                        <p:tgtEl>
                                          <p:spTgt spid="37"/>
                                        </p:tgtEl>
                                        <p:attrNameLst>
                                          <p:attrName>style.visibility</p:attrName>
                                        </p:attrNameLst>
                                      </p:cBhvr>
                                      <p:to>
                                        <p:strVal val="visible"/>
                                      </p:to>
                                    </p:set>
                                    <p:animEffect transition="in" filter="fade">
                                      <p:cBhvr>
                                        <p:cTn id="32"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p:bldP spid="34" grpId="0" animBg="1"/>
      <p:bldP spid="35" grpId="0" animBg="1"/>
      <p:bldP spid="36" grpId="0" animBg="1"/>
      <p:bldP spid="37"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748413" y="364978"/>
            <a:ext cx="1826141" cy="584775"/>
          </a:xfrm>
          <a:prstGeom prst="rect">
            <a:avLst/>
          </a:prstGeom>
          <a:noFill/>
        </p:spPr>
        <p:txBody>
          <a:bodyPr wrap="none" rtlCol="0">
            <a:spAutoFit/>
          </a:bodyPr>
          <a:lstStyle/>
          <a:p>
            <a:r>
              <a:rPr lang="zh-CN" altLang="en-US" sz="3200" b="1" dirty="0">
                <a:solidFill>
                  <a:srgbClr val="404040"/>
                </a:solidFill>
                <a:latin typeface="+mn-ea"/>
              </a:rPr>
              <a:t>团队管理</a:t>
            </a:r>
            <a:endParaRPr lang="en-US" altLang="zh-CN" sz="3200" b="1" dirty="0">
              <a:solidFill>
                <a:srgbClr val="404040"/>
              </a:solidFill>
              <a:latin typeface="+mn-ea"/>
            </a:endParaRPr>
          </a:p>
        </p:txBody>
      </p:sp>
      <p:sp>
        <p:nvSpPr>
          <p:cNvPr id="4" name="文本框 3"/>
          <p:cNvSpPr txBox="1"/>
          <p:nvPr/>
        </p:nvSpPr>
        <p:spPr>
          <a:xfrm>
            <a:off x="1748413" y="949705"/>
            <a:ext cx="2590800" cy="400110"/>
          </a:xfrm>
          <a:prstGeom prst="rect">
            <a:avLst/>
          </a:prstGeom>
          <a:noFill/>
        </p:spPr>
        <p:txBody>
          <a:bodyPr wrap="square" rtlCol="0">
            <a:spAutoFit/>
          </a:bodyPr>
          <a:lstStyle/>
          <a:p>
            <a:r>
              <a:rPr lang="zh-CN" altLang="en-US" sz="2000" dirty="0">
                <a:solidFill>
                  <a:srgbClr val="404040"/>
                </a:solidFill>
              </a:rPr>
              <a:t>规划</a:t>
            </a:r>
          </a:p>
        </p:txBody>
      </p:sp>
      <p:grpSp>
        <p:nvGrpSpPr>
          <p:cNvPr id="5" name="组合 4"/>
          <p:cNvGrpSpPr/>
          <p:nvPr/>
        </p:nvGrpSpPr>
        <p:grpSpPr>
          <a:xfrm>
            <a:off x="332600" y="209550"/>
            <a:ext cx="1135895" cy="1135895"/>
            <a:chOff x="304800" y="673100"/>
            <a:chExt cx="4000500" cy="4000500"/>
          </a:xfrm>
          <a:effectLst>
            <a:outerShdw blurRad="444500" dist="254000" dir="8100000" algn="tr" rotWithShape="0">
              <a:prstClr val="black">
                <a:alpha val="50000"/>
              </a:prstClr>
            </a:outerShdw>
          </a:effectLst>
        </p:grpSpPr>
        <p:sp>
          <p:nvSpPr>
            <p:cNvPr id="6" name="同心圆 695"/>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 name="椭圆 6"/>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38" name="组合 37"/>
          <p:cNvGrpSpPr/>
          <p:nvPr/>
        </p:nvGrpSpPr>
        <p:grpSpPr>
          <a:xfrm>
            <a:off x="5683990" y="5367382"/>
            <a:ext cx="913071" cy="913071"/>
            <a:chOff x="304800" y="673100"/>
            <a:chExt cx="4000500" cy="4000500"/>
          </a:xfrm>
          <a:effectLst>
            <a:outerShdw blurRad="444500" dist="254000" dir="8100000" algn="tr" rotWithShape="0">
              <a:prstClr val="black">
                <a:alpha val="50000"/>
              </a:prstClr>
            </a:outerShdw>
          </a:effectLst>
        </p:grpSpPr>
        <p:sp>
          <p:nvSpPr>
            <p:cNvPr id="39" name="同心圆 695"/>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0" name="椭圆 39"/>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8" name="文本框 7"/>
          <p:cNvSpPr txBox="1"/>
          <p:nvPr/>
        </p:nvSpPr>
        <p:spPr>
          <a:xfrm>
            <a:off x="637309" y="361998"/>
            <a:ext cx="443345" cy="830997"/>
          </a:xfrm>
          <a:prstGeom prst="rect">
            <a:avLst/>
          </a:prstGeom>
          <a:noFill/>
        </p:spPr>
        <p:txBody>
          <a:bodyPr wrap="square" rtlCol="0">
            <a:spAutoFit/>
          </a:bodyPr>
          <a:lstStyle/>
          <a:p>
            <a:r>
              <a:rPr lang="en-US" altLang="zh-CN" sz="4800" dirty="0">
                <a:solidFill>
                  <a:srgbClr val="7766FF"/>
                </a:solidFill>
              </a:rPr>
              <a:t>5</a:t>
            </a:r>
            <a:endParaRPr lang="zh-CN" altLang="en-US" sz="4800" dirty="0">
              <a:solidFill>
                <a:srgbClr val="7766FF"/>
              </a:solidFill>
            </a:endParaRPr>
          </a:p>
        </p:txBody>
      </p:sp>
      <p:grpSp>
        <p:nvGrpSpPr>
          <p:cNvPr id="9" name="组合 8"/>
          <p:cNvGrpSpPr/>
          <p:nvPr/>
        </p:nvGrpSpPr>
        <p:grpSpPr>
          <a:xfrm>
            <a:off x="4255147" y="5780049"/>
            <a:ext cx="913071" cy="913071"/>
            <a:chOff x="4255147" y="5780049"/>
            <a:chExt cx="913071" cy="913071"/>
          </a:xfrm>
        </p:grpSpPr>
        <p:grpSp>
          <p:nvGrpSpPr>
            <p:cNvPr id="14" name="组合 13"/>
            <p:cNvGrpSpPr/>
            <p:nvPr/>
          </p:nvGrpSpPr>
          <p:grpSpPr>
            <a:xfrm>
              <a:off x="4255147" y="5780049"/>
              <a:ext cx="913071" cy="913071"/>
              <a:chOff x="304800" y="673100"/>
              <a:chExt cx="4000500" cy="4000500"/>
            </a:xfrm>
            <a:effectLst>
              <a:outerShdw blurRad="444500" dist="254000" dir="8100000" algn="tr" rotWithShape="0">
                <a:prstClr val="black">
                  <a:alpha val="50000"/>
                </a:prstClr>
              </a:outerShdw>
            </a:effectLst>
          </p:grpSpPr>
          <p:sp>
            <p:nvSpPr>
              <p:cNvPr id="15" name="同心圆 695"/>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 name="椭圆 15"/>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25" name="组合 24"/>
            <p:cNvGrpSpPr/>
            <p:nvPr/>
          </p:nvGrpSpPr>
          <p:grpSpPr>
            <a:xfrm>
              <a:off x="4495738" y="5959608"/>
              <a:ext cx="423863" cy="561975"/>
              <a:chOff x="8555038" y="305593"/>
              <a:chExt cx="423863" cy="561975"/>
            </a:xfrm>
            <a:solidFill>
              <a:srgbClr val="7766FF"/>
            </a:solidFill>
          </p:grpSpPr>
          <p:sp>
            <p:nvSpPr>
              <p:cNvPr id="29" name="Freeform 333"/>
              <p:cNvSpPr>
                <a:spLocks noEditPoints="1"/>
              </p:cNvSpPr>
              <p:nvPr/>
            </p:nvSpPr>
            <p:spPr bwMode="auto">
              <a:xfrm>
                <a:off x="8555038" y="305593"/>
                <a:ext cx="285750" cy="561975"/>
              </a:xfrm>
              <a:custGeom>
                <a:avLst/>
                <a:gdLst>
                  <a:gd name="T0" fmla="*/ 153 w 163"/>
                  <a:gd name="T1" fmla="*/ 214 h 322"/>
                  <a:gd name="T2" fmla="*/ 153 w 163"/>
                  <a:gd name="T3" fmla="*/ 259 h 322"/>
                  <a:gd name="T4" fmla="*/ 11 w 163"/>
                  <a:gd name="T5" fmla="*/ 259 h 322"/>
                  <a:gd name="T6" fmla="*/ 11 w 163"/>
                  <a:gd name="T7" fmla="*/ 49 h 322"/>
                  <a:gd name="T8" fmla="*/ 153 w 163"/>
                  <a:gd name="T9" fmla="*/ 49 h 322"/>
                  <a:gd name="T10" fmla="*/ 153 w 163"/>
                  <a:gd name="T11" fmla="*/ 91 h 322"/>
                  <a:gd name="T12" fmla="*/ 163 w 163"/>
                  <a:gd name="T13" fmla="*/ 92 h 322"/>
                  <a:gd name="T14" fmla="*/ 163 w 163"/>
                  <a:gd name="T15" fmla="*/ 25 h 322"/>
                  <a:gd name="T16" fmla="*/ 139 w 163"/>
                  <a:gd name="T17" fmla="*/ 0 h 322"/>
                  <a:gd name="T18" fmla="*/ 25 w 163"/>
                  <a:gd name="T19" fmla="*/ 0 h 322"/>
                  <a:gd name="T20" fmla="*/ 0 w 163"/>
                  <a:gd name="T21" fmla="*/ 25 h 322"/>
                  <a:gd name="T22" fmla="*/ 0 w 163"/>
                  <a:gd name="T23" fmla="*/ 297 h 322"/>
                  <a:gd name="T24" fmla="*/ 25 w 163"/>
                  <a:gd name="T25" fmla="*/ 322 h 322"/>
                  <a:gd name="T26" fmla="*/ 139 w 163"/>
                  <a:gd name="T27" fmla="*/ 322 h 322"/>
                  <a:gd name="T28" fmla="*/ 163 w 163"/>
                  <a:gd name="T29" fmla="*/ 297 h 322"/>
                  <a:gd name="T30" fmla="*/ 163 w 163"/>
                  <a:gd name="T31" fmla="*/ 213 h 322"/>
                  <a:gd name="T32" fmla="*/ 153 w 163"/>
                  <a:gd name="T33" fmla="*/ 214 h 322"/>
                  <a:gd name="T34" fmla="*/ 60 w 163"/>
                  <a:gd name="T35" fmla="*/ 18 h 322"/>
                  <a:gd name="T36" fmla="*/ 103 w 163"/>
                  <a:gd name="T37" fmla="*/ 18 h 322"/>
                  <a:gd name="T38" fmla="*/ 105 w 163"/>
                  <a:gd name="T39" fmla="*/ 21 h 322"/>
                  <a:gd name="T40" fmla="*/ 103 w 163"/>
                  <a:gd name="T41" fmla="*/ 24 h 322"/>
                  <a:gd name="T42" fmla="*/ 60 w 163"/>
                  <a:gd name="T43" fmla="*/ 24 h 322"/>
                  <a:gd name="T44" fmla="*/ 58 w 163"/>
                  <a:gd name="T45" fmla="*/ 21 h 322"/>
                  <a:gd name="T46" fmla="*/ 60 w 163"/>
                  <a:gd name="T47" fmla="*/ 18 h 322"/>
                  <a:gd name="T48" fmla="*/ 82 w 163"/>
                  <a:gd name="T49" fmla="*/ 304 h 322"/>
                  <a:gd name="T50" fmla="*/ 67 w 163"/>
                  <a:gd name="T51" fmla="*/ 289 h 322"/>
                  <a:gd name="T52" fmla="*/ 82 w 163"/>
                  <a:gd name="T53" fmla="*/ 275 h 322"/>
                  <a:gd name="T54" fmla="*/ 96 w 163"/>
                  <a:gd name="T55" fmla="*/ 289 h 322"/>
                  <a:gd name="T56" fmla="*/ 82 w 163"/>
                  <a:gd name="T57" fmla="*/ 304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63" h="322">
                    <a:moveTo>
                      <a:pt x="153" y="214"/>
                    </a:moveTo>
                    <a:cubicBezTo>
                      <a:pt x="153" y="259"/>
                      <a:pt x="153" y="259"/>
                      <a:pt x="153" y="259"/>
                    </a:cubicBezTo>
                    <a:cubicBezTo>
                      <a:pt x="11" y="259"/>
                      <a:pt x="11" y="259"/>
                      <a:pt x="11" y="259"/>
                    </a:cubicBezTo>
                    <a:cubicBezTo>
                      <a:pt x="11" y="49"/>
                      <a:pt x="11" y="49"/>
                      <a:pt x="11" y="49"/>
                    </a:cubicBezTo>
                    <a:cubicBezTo>
                      <a:pt x="153" y="49"/>
                      <a:pt x="153" y="49"/>
                      <a:pt x="153" y="49"/>
                    </a:cubicBezTo>
                    <a:cubicBezTo>
                      <a:pt x="153" y="91"/>
                      <a:pt x="153" y="91"/>
                      <a:pt x="153" y="91"/>
                    </a:cubicBezTo>
                    <a:cubicBezTo>
                      <a:pt x="156" y="91"/>
                      <a:pt x="160" y="91"/>
                      <a:pt x="163" y="92"/>
                    </a:cubicBezTo>
                    <a:cubicBezTo>
                      <a:pt x="163" y="25"/>
                      <a:pt x="163" y="25"/>
                      <a:pt x="163" y="25"/>
                    </a:cubicBezTo>
                    <a:cubicBezTo>
                      <a:pt x="163" y="11"/>
                      <a:pt x="152" y="0"/>
                      <a:pt x="139" y="0"/>
                    </a:cubicBezTo>
                    <a:cubicBezTo>
                      <a:pt x="25" y="0"/>
                      <a:pt x="25" y="0"/>
                      <a:pt x="25" y="0"/>
                    </a:cubicBezTo>
                    <a:cubicBezTo>
                      <a:pt x="11" y="0"/>
                      <a:pt x="0" y="11"/>
                      <a:pt x="0" y="25"/>
                    </a:cubicBezTo>
                    <a:cubicBezTo>
                      <a:pt x="0" y="297"/>
                      <a:pt x="0" y="297"/>
                      <a:pt x="0" y="297"/>
                    </a:cubicBezTo>
                    <a:cubicBezTo>
                      <a:pt x="0" y="311"/>
                      <a:pt x="11" y="322"/>
                      <a:pt x="25" y="322"/>
                    </a:cubicBezTo>
                    <a:cubicBezTo>
                      <a:pt x="139" y="322"/>
                      <a:pt x="139" y="322"/>
                      <a:pt x="139" y="322"/>
                    </a:cubicBezTo>
                    <a:cubicBezTo>
                      <a:pt x="152" y="322"/>
                      <a:pt x="163" y="311"/>
                      <a:pt x="163" y="297"/>
                    </a:cubicBezTo>
                    <a:cubicBezTo>
                      <a:pt x="163" y="213"/>
                      <a:pt x="163" y="213"/>
                      <a:pt x="163" y="213"/>
                    </a:cubicBezTo>
                    <a:cubicBezTo>
                      <a:pt x="160" y="213"/>
                      <a:pt x="156" y="214"/>
                      <a:pt x="153" y="214"/>
                    </a:cubicBezTo>
                    <a:close/>
                    <a:moveTo>
                      <a:pt x="60" y="18"/>
                    </a:moveTo>
                    <a:cubicBezTo>
                      <a:pt x="103" y="18"/>
                      <a:pt x="103" y="18"/>
                      <a:pt x="103" y="18"/>
                    </a:cubicBezTo>
                    <a:cubicBezTo>
                      <a:pt x="104" y="18"/>
                      <a:pt x="105" y="19"/>
                      <a:pt x="105" y="21"/>
                    </a:cubicBezTo>
                    <a:cubicBezTo>
                      <a:pt x="105" y="23"/>
                      <a:pt x="104" y="24"/>
                      <a:pt x="103" y="24"/>
                    </a:cubicBezTo>
                    <a:cubicBezTo>
                      <a:pt x="60" y="24"/>
                      <a:pt x="60" y="24"/>
                      <a:pt x="60" y="24"/>
                    </a:cubicBezTo>
                    <a:cubicBezTo>
                      <a:pt x="59" y="24"/>
                      <a:pt x="58" y="23"/>
                      <a:pt x="58" y="21"/>
                    </a:cubicBezTo>
                    <a:cubicBezTo>
                      <a:pt x="58" y="19"/>
                      <a:pt x="59" y="18"/>
                      <a:pt x="60" y="18"/>
                    </a:cubicBezTo>
                    <a:close/>
                    <a:moveTo>
                      <a:pt x="82" y="304"/>
                    </a:moveTo>
                    <a:cubicBezTo>
                      <a:pt x="74" y="304"/>
                      <a:pt x="67" y="297"/>
                      <a:pt x="67" y="289"/>
                    </a:cubicBezTo>
                    <a:cubicBezTo>
                      <a:pt x="67" y="281"/>
                      <a:pt x="74" y="275"/>
                      <a:pt x="82" y="275"/>
                    </a:cubicBezTo>
                    <a:cubicBezTo>
                      <a:pt x="90" y="275"/>
                      <a:pt x="96" y="281"/>
                      <a:pt x="96" y="289"/>
                    </a:cubicBezTo>
                    <a:cubicBezTo>
                      <a:pt x="96" y="297"/>
                      <a:pt x="90" y="304"/>
                      <a:pt x="82" y="3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dirty="0"/>
              </a:p>
            </p:txBody>
          </p:sp>
          <p:sp>
            <p:nvSpPr>
              <p:cNvPr id="30" name="Freeform 334"/>
              <p:cNvSpPr>
                <a:spLocks noEditPoints="1"/>
              </p:cNvSpPr>
              <p:nvPr/>
            </p:nvSpPr>
            <p:spPr bwMode="auto">
              <a:xfrm>
                <a:off x="8653463" y="408781"/>
                <a:ext cx="325438" cy="325438"/>
              </a:xfrm>
              <a:custGeom>
                <a:avLst/>
                <a:gdLst>
                  <a:gd name="T0" fmla="*/ 186 w 186"/>
                  <a:gd name="T1" fmla="*/ 103 h 186"/>
                  <a:gd name="T2" fmla="*/ 186 w 186"/>
                  <a:gd name="T3" fmla="*/ 86 h 186"/>
                  <a:gd name="T4" fmla="*/ 167 w 186"/>
                  <a:gd name="T5" fmla="*/ 72 h 186"/>
                  <a:gd name="T6" fmla="*/ 179 w 186"/>
                  <a:gd name="T7" fmla="*/ 56 h 186"/>
                  <a:gd name="T8" fmla="*/ 170 w 186"/>
                  <a:gd name="T9" fmla="*/ 40 h 186"/>
                  <a:gd name="T10" fmla="*/ 147 w 186"/>
                  <a:gd name="T11" fmla="*/ 37 h 186"/>
                  <a:gd name="T12" fmla="*/ 149 w 186"/>
                  <a:gd name="T13" fmla="*/ 18 h 186"/>
                  <a:gd name="T14" fmla="*/ 133 w 186"/>
                  <a:gd name="T15" fmla="*/ 9 h 186"/>
                  <a:gd name="T16" fmla="*/ 111 w 186"/>
                  <a:gd name="T17" fmla="*/ 18 h 186"/>
                  <a:gd name="T18" fmla="*/ 103 w 186"/>
                  <a:gd name="T19" fmla="*/ 0 h 186"/>
                  <a:gd name="T20" fmla="*/ 86 w 186"/>
                  <a:gd name="T21" fmla="*/ 0 h 186"/>
                  <a:gd name="T22" fmla="*/ 71 w 186"/>
                  <a:gd name="T23" fmla="*/ 19 h 186"/>
                  <a:gd name="T24" fmla="*/ 56 w 186"/>
                  <a:gd name="T25" fmla="*/ 8 h 186"/>
                  <a:gd name="T26" fmla="*/ 40 w 186"/>
                  <a:gd name="T27" fmla="*/ 17 h 186"/>
                  <a:gd name="T28" fmla="*/ 37 w 186"/>
                  <a:gd name="T29" fmla="*/ 40 h 186"/>
                  <a:gd name="T30" fmla="*/ 18 w 186"/>
                  <a:gd name="T31" fmla="*/ 38 h 186"/>
                  <a:gd name="T32" fmla="*/ 9 w 186"/>
                  <a:gd name="T33" fmla="*/ 54 h 186"/>
                  <a:gd name="T34" fmla="*/ 19 w 186"/>
                  <a:gd name="T35" fmla="*/ 75 h 186"/>
                  <a:gd name="T36" fmla="*/ 0 w 186"/>
                  <a:gd name="T37" fmla="*/ 83 h 186"/>
                  <a:gd name="T38" fmla="*/ 0 w 186"/>
                  <a:gd name="T39" fmla="*/ 101 h 186"/>
                  <a:gd name="T40" fmla="*/ 20 w 186"/>
                  <a:gd name="T41" fmla="*/ 115 h 186"/>
                  <a:gd name="T42" fmla="*/ 8 w 186"/>
                  <a:gd name="T43" fmla="*/ 131 h 186"/>
                  <a:gd name="T44" fmla="*/ 17 w 186"/>
                  <a:gd name="T45" fmla="*/ 147 h 186"/>
                  <a:gd name="T46" fmla="*/ 40 w 186"/>
                  <a:gd name="T47" fmla="*/ 150 h 186"/>
                  <a:gd name="T48" fmla="*/ 38 w 186"/>
                  <a:gd name="T49" fmla="*/ 169 h 186"/>
                  <a:gd name="T50" fmla="*/ 54 w 186"/>
                  <a:gd name="T51" fmla="*/ 178 h 186"/>
                  <a:gd name="T52" fmla="*/ 76 w 186"/>
                  <a:gd name="T53" fmla="*/ 169 h 186"/>
                  <a:gd name="T54" fmla="*/ 83 w 186"/>
                  <a:gd name="T55" fmla="*/ 186 h 186"/>
                  <a:gd name="T56" fmla="*/ 101 w 186"/>
                  <a:gd name="T57" fmla="*/ 186 h 186"/>
                  <a:gd name="T58" fmla="*/ 116 w 186"/>
                  <a:gd name="T59" fmla="*/ 168 h 186"/>
                  <a:gd name="T60" fmla="*/ 131 w 186"/>
                  <a:gd name="T61" fmla="*/ 179 h 186"/>
                  <a:gd name="T62" fmla="*/ 147 w 186"/>
                  <a:gd name="T63" fmla="*/ 170 h 186"/>
                  <a:gd name="T64" fmla="*/ 149 w 186"/>
                  <a:gd name="T65" fmla="*/ 146 h 186"/>
                  <a:gd name="T66" fmla="*/ 169 w 186"/>
                  <a:gd name="T67" fmla="*/ 149 h 186"/>
                  <a:gd name="T68" fmla="*/ 178 w 186"/>
                  <a:gd name="T69" fmla="*/ 133 h 186"/>
                  <a:gd name="T70" fmla="*/ 168 w 186"/>
                  <a:gd name="T71" fmla="*/ 111 h 186"/>
                  <a:gd name="T72" fmla="*/ 93 w 186"/>
                  <a:gd name="T73" fmla="*/ 148 h 186"/>
                  <a:gd name="T74" fmla="*/ 93 w 186"/>
                  <a:gd name="T75" fmla="*/ 39 h 186"/>
                  <a:gd name="T76" fmla="*/ 93 w 186"/>
                  <a:gd name="T77" fmla="*/ 148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86" h="186">
                    <a:moveTo>
                      <a:pt x="186" y="109"/>
                    </a:moveTo>
                    <a:cubicBezTo>
                      <a:pt x="186" y="103"/>
                      <a:pt x="186" y="103"/>
                      <a:pt x="186" y="103"/>
                    </a:cubicBezTo>
                    <a:cubicBezTo>
                      <a:pt x="186" y="91"/>
                      <a:pt x="186" y="91"/>
                      <a:pt x="186" y="91"/>
                    </a:cubicBezTo>
                    <a:cubicBezTo>
                      <a:pt x="186" y="86"/>
                      <a:pt x="186" y="86"/>
                      <a:pt x="186" y="86"/>
                    </a:cubicBezTo>
                    <a:cubicBezTo>
                      <a:pt x="170" y="83"/>
                      <a:pt x="170" y="83"/>
                      <a:pt x="170" y="83"/>
                    </a:cubicBezTo>
                    <a:cubicBezTo>
                      <a:pt x="169" y="79"/>
                      <a:pt x="168" y="75"/>
                      <a:pt x="167" y="72"/>
                    </a:cubicBezTo>
                    <a:cubicBezTo>
                      <a:pt x="182" y="60"/>
                      <a:pt x="182" y="60"/>
                      <a:pt x="182" y="60"/>
                    </a:cubicBezTo>
                    <a:cubicBezTo>
                      <a:pt x="179" y="56"/>
                      <a:pt x="179" y="56"/>
                      <a:pt x="179" y="56"/>
                    </a:cubicBezTo>
                    <a:cubicBezTo>
                      <a:pt x="173" y="45"/>
                      <a:pt x="173" y="45"/>
                      <a:pt x="173" y="45"/>
                    </a:cubicBezTo>
                    <a:cubicBezTo>
                      <a:pt x="170" y="40"/>
                      <a:pt x="170" y="40"/>
                      <a:pt x="170" y="40"/>
                    </a:cubicBezTo>
                    <a:cubicBezTo>
                      <a:pt x="154" y="46"/>
                      <a:pt x="154" y="46"/>
                      <a:pt x="154" y="46"/>
                    </a:cubicBezTo>
                    <a:cubicBezTo>
                      <a:pt x="152" y="43"/>
                      <a:pt x="149" y="40"/>
                      <a:pt x="147" y="37"/>
                    </a:cubicBezTo>
                    <a:cubicBezTo>
                      <a:pt x="153" y="20"/>
                      <a:pt x="153" y="20"/>
                      <a:pt x="153" y="20"/>
                    </a:cubicBezTo>
                    <a:cubicBezTo>
                      <a:pt x="149" y="18"/>
                      <a:pt x="149" y="18"/>
                      <a:pt x="149" y="18"/>
                    </a:cubicBezTo>
                    <a:cubicBezTo>
                      <a:pt x="138" y="11"/>
                      <a:pt x="138" y="11"/>
                      <a:pt x="138" y="11"/>
                    </a:cubicBezTo>
                    <a:cubicBezTo>
                      <a:pt x="133" y="9"/>
                      <a:pt x="133" y="9"/>
                      <a:pt x="133" y="9"/>
                    </a:cubicBezTo>
                    <a:cubicBezTo>
                      <a:pt x="123" y="22"/>
                      <a:pt x="123" y="22"/>
                      <a:pt x="123" y="22"/>
                    </a:cubicBezTo>
                    <a:cubicBezTo>
                      <a:pt x="119" y="20"/>
                      <a:pt x="115" y="19"/>
                      <a:pt x="111" y="18"/>
                    </a:cubicBezTo>
                    <a:cubicBezTo>
                      <a:pt x="109" y="0"/>
                      <a:pt x="109" y="0"/>
                      <a:pt x="109" y="0"/>
                    </a:cubicBezTo>
                    <a:cubicBezTo>
                      <a:pt x="103" y="0"/>
                      <a:pt x="103" y="0"/>
                      <a:pt x="103" y="0"/>
                    </a:cubicBezTo>
                    <a:cubicBezTo>
                      <a:pt x="91" y="0"/>
                      <a:pt x="91" y="0"/>
                      <a:pt x="91" y="0"/>
                    </a:cubicBezTo>
                    <a:cubicBezTo>
                      <a:pt x="86" y="0"/>
                      <a:pt x="86" y="0"/>
                      <a:pt x="86" y="0"/>
                    </a:cubicBezTo>
                    <a:cubicBezTo>
                      <a:pt x="83" y="16"/>
                      <a:pt x="83" y="16"/>
                      <a:pt x="83" y="16"/>
                    </a:cubicBezTo>
                    <a:cubicBezTo>
                      <a:pt x="79" y="17"/>
                      <a:pt x="75" y="18"/>
                      <a:pt x="71" y="19"/>
                    </a:cubicBezTo>
                    <a:cubicBezTo>
                      <a:pt x="60" y="5"/>
                      <a:pt x="60" y="5"/>
                      <a:pt x="60" y="5"/>
                    </a:cubicBezTo>
                    <a:cubicBezTo>
                      <a:pt x="56" y="8"/>
                      <a:pt x="56" y="8"/>
                      <a:pt x="56" y="8"/>
                    </a:cubicBezTo>
                    <a:cubicBezTo>
                      <a:pt x="45" y="14"/>
                      <a:pt x="45" y="14"/>
                      <a:pt x="45" y="14"/>
                    </a:cubicBezTo>
                    <a:cubicBezTo>
                      <a:pt x="40" y="17"/>
                      <a:pt x="40" y="17"/>
                      <a:pt x="40" y="17"/>
                    </a:cubicBezTo>
                    <a:cubicBezTo>
                      <a:pt x="46" y="32"/>
                      <a:pt x="46" y="32"/>
                      <a:pt x="46" y="32"/>
                    </a:cubicBezTo>
                    <a:cubicBezTo>
                      <a:pt x="43" y="35"/>
                      <a:pt x="40" y="37"/>
                      <a:pt x="37" y="40"/>
                    </a:cubicBezTo>
                    <a:cubicBezTo>
                      <a:pt x="20" y="34"/>
                      <a:pt x="20" y="34"/>
                      <a:pt x="20" y="34"/>
                    </a:cubicBezTo>
                    <a:cubicBezTo>
                      <a:pt x="18" y="38"/>
                      <a:pt x="18" y="38"/>
                      <a:pt x="18" y="38"/>
                    </a:cubicBezTo>
                    <a:cubicBezTo>
                      <a:pt x="11" y="49"/>
                      <a:pt x="11" y="49"/>
                      <a:pt x="11" y="49"/>
                    </a:cubicBezTo>
                    <a:cubicBezTo>
                      <a:pt x="9" y="54"/>
                      <a:pt x="9" y="54"/>
                      <a:pt x="9" y="54"/>
                    </a:cubicBezTo>
                    <a:cubicBezTo>
                      <a:pt x="22" y="64"/>
                      <a:pt x="22" y="64"/>
                      <a:pt x="22" y="64"/>
                    </a:cubicBezTo>
                    <a:cubicBezTo>
                      <a:pt x="21" y="68"/>
                      <a:pt x="20" y="72"/>
                      <a:pt x="19" y="75"/>
                    </a:cubicBezTo>
                    <a:cubicBezTo>
                      <a:pt x="0" y="78"/>
                      <a:pt x="0" y="78"/>
                      <a:pt x="0" y="78"/>
                    </a:cubicBezTo>
                    <a:cubicBezTo>
                      <a:pt x="0" y="83"/>
                      <a:pt x="0" y="83"/>
                      <a:pt x="0" y="83"/>
                    </a:cubicBezTo>
                    <a:cubicBezTo>
                      <a:pt x="0" y="96"/>
                      <a:pt x="0" y="96"/>
                      <a:pt x="0" y="96"/>
                    </a:cubicBezTo>
                    <a:cubicBezTo>
                      <a:pt x="0" y="101"/>
                      <a:pt x="0" y="101"/>
                      <a:pt x="0" y="101"/>
                    </a:cubicBezTo>
                    <a:cubicBezTo>
                      <a:pt x="17" y="104"/>
                      <a:pt x="17" y="104"/>
                      <a:pt x="17" y="104"/>
                    </a:cubicBezTo>
                    <a:cubicBezTo>
                      <a:pt x="18" y="108"/>
                      <a:pt x="19" y="112"/>
                      <a:pt x="20" y="115"/>
                    </a:cubicBezTo>
                    <a:cubicBezTo>
                      <a:pt x="5" y="127"/>
                      <a:pt x="5" y="127"/>
                      <a:pt x="5" y="127"/>
                    </a:cubicBezTo>
                    <a:cubicBezTo>
                      <a:pt x="8" y="131"/>
                      <a:pt x="8" y="131"/>
                      <a:pt x="8" y="131"/>
                    </a:cubicBezTo>
                    <a:cubicBezTo>
                      <a:pt x="14" y="142"/>
                      <a:pt x="14" y="142"/>
                      <a:pt x="14" y="142"/>
                    </a:cubicBezTo>
                    <a:cubicBezTo>
                      <a:pt x="17" y="147"/>
                      <a:pt x="17" y="147"/>
                      <a:pt x="17" y="147"/>
                    </a:cubicBezTo>
                    <a:cubicBezTo>
                      <a:pt x="32" y="141"/>
                      <a:pt x="32" y="141"/>
                      <a:pt x="32" y="141"/>
                    </a:cubicBezTo>
                    <a:cubicBezTo>
                      <a:pt x="35" y="144"/>
                      <a:pt x="37" y="147"/>
                      <a:pt x="40" y="150"/>
                    </a:cubicBezTo>
                    <a:cubicBezTo>
                      <a:pt x="34" y="166"/>
                      <a:pt x="34" y="166"/>
                      <a:pt x="34" y="166"/>
                    </a:cubicBezTo>
                    <a:cubicBezTo>
                      <a:pt x="38" y="169"/>
                      <a:pt x="38" y="169"/>
                      <a:pt x="38" y="169"/>
                    </a:cubicBezTo>
                    <a:cubicBezTo>
                      <a:pt x="49" y="175"/>
                      <a:pt x="49" y="175"/>
                      <a:pt x="49" y="175"/>
                    </a:cubicBezTo>
                    <a:cubicBezTo>
                      <a:pt x="54" y="178"/>
                      <a:pt x="54" y="178"/>
                      <a:pt x="54" y="178"/>
                    </a:cubicBezTo>
                    <a:cubicBezTo>
                      <a:pt x="64" y="165"/>
                      <a:pt x="64" y="165"/>
                      <a:pt x="64" y="165"/>
                    </a:cubicBezTo>
                    <a:cubicBezTo>
                      <a:pt x="68" y="167"/>
                      <a:pt x="72" y="168"/>
                      <a:pt x="76" y="169"/>
                    </a:cubicBezTo>
                    <a:cubicBezTo>
                      <a:pt x="78" y="186"/>
                      <a:pt x="78" y="186"/>
                      <a:pt x="78" y="186"/>
                    </a:cubicBezTo>
                    <a:cubicBezTo>
                      <a:pt x="83" y="186"/>
                      <a:pt x="83" y="186"/>
                      <a:pt x="83" y="186"/>
                    </a:cubicBezTo>
                    <a:cubicBezTo>
                      <a:pt x="96" y="186"/>
                      <a:pt x="96" y="186"/>
                      <a:pt x="96" y="186"/>
                    </a:cubicBezTo>
                    <a:cubicBezTo>
                      <a:pt x="101" y="186"/>
                      <a:pt x="101" y="186"/>
                      <a:pt x="101" y="186"/>
                    </a:cubicBezTo>
                    <a:cubicBezTo>
                      <a:pt x="104" y="170"/>
                      <a:pt x="104" y="170"/>
                      <a:pt x="104" y="170"/>
                    </a:cubicBezTo>
                    <a:cubicBezTo>
                      <a:pt x="108" y="170"/>
                      <a:pt x="112" y="169"/>
                      <a:pt x="116" y="168"/>
                    </a:cubicBezTo>
                    <a:cubicBezTo>
                      <a:pt x="127" y="182"/>
                      <a:pt x="127" y="182"/>
                      <a:pt x="127" y="182"/>
                    </a:cubicBezTo>
                    <a:cubicBezTo>
                      <a:pt x="131" y="179"/>
                      <a:pt x="131" y="179"/>
                      <a:pt x="131" y="179"/>
                    </a:cubicBezTo>
                    <a:cubicBezTo>
                      <a:pt x="142" y="173"/>
                      <a:pt x="142" y="173"/>
                      <a:pt x="142" y="173"/>
                    </a:cubicBezTo>
                    <a:cubicBezTo>
                      <a:pt x="147" y="170"/>
                      <a:pt x="147" y="170"/>
                      <a:pt x="147" y="170"/>
                    </a:cubicBezTo>
                    <a:cubicBezTo>
                      <a:pt x="141" y="155"/>
                      <a:pt x="141" y="155"/>
                      <a:pt x="141" y="155"/>
                    </a:cubicBezTo>
                    <a:cubicBezTo>
                      <a:pt x="144" y="152"/>
                      <a:pt x="147" y="149"/>
                      <a:pt x="149" y="146"/>
                    </a:cubicBezTo>
                    <a:cubicBezTo>
                      <a:pt x="166" y="153"/>
                      <a:pt x="166" y="153"/>
                      <a:pt x="166" y="153"/>
                    </a:cubicBezTo>
                    <a:cubicBezTo>
                      <a:pt x="169" y="149"/>
                      <a:pt x="169" y="149"/>
                      <a:pt x="169" y="149"/>
                    </a:cubicBezTo>
                    <a:cubicBezTo>
                      <a:pt x="175" y="138"/>
                      <a:pt x="175" y="138"/>
                      <a:pt x="175" y="138"/>
                    </a:cubicBezTo>
                    <a:cubicBezTo>
                      <a:pt x="178" y="133"/>
                      <a:pt x="178" y="133"/>
                      <a:pt x="178" y="133"/>
                    </a:cubicBezTo>
                    <a:cubicBezTo>
                      <a:pt x="165" y="123"/>
                      <a:pt x="165" y="123"/>
                      <a:pt x="165" y="123"/>
                    </a:cubicBezTo>
                    <a:cubicBezTo>
                      <a:pt x="166" y="119"/>
                      <a:pt x="167" y="115"/>
                      <a:pt x="168" y="111"/>
                    </a:cubicBezTo>
                    <a:lnTo>
                      <a:pt x="186" y="109"/>
                    </a:lnTo>
                    <a:close/>
                    <a:moveTo>
                      <a:pt x="93" y="148"/>
                    </a:moveTo>
                    <a:cubicBezTo>
                      <a:pt x="64" y="148"/>
                      <a:pt x="40" y="123"/>
                      <a:pt x="40" y="93"/>
                    </a:cubicBezTo>
                    <a:cubicBezTo>
                      <a:pt x="40" y="63"/>
                      <a:pt x="64" y="39"/>
                      <a:pt x="93" y="39"/>
                    </a:cubicBezTo>
                    <a:cubicBezTo>
                      <a:pt x="123" y="39"/>
                      <a:pt x="147" y="63"/>
                      <a:pt x="147" y="93"/>
                    </a:cubicBezTo>
                    <a:cubicBezTo>
                      <a:pt x="147" y="123"/>
                      <a:pt x="123" y="148"/>
                      <a:pt x="93" y="14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1" name="Oval 335"/>
              <p:cNvSpPr>
                <a:spLocks noChangeArrowheads="1"/>
              </p:cNvSpPr>
              <p:nvPr/>
            </p:nvSpPr>
            <p:spPr bwMode="auto">
              <a:xfrm>
                <a:off x="8759825" y="515143"/>
                <a:ext cx="114300" cy="11271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dirty="0"/>
              </a:p>
            </p:txBody>
          </p:sp>
        </p:grpSp>
      </p:grpSp>
      <p:grpSp>
        <p:nvGrpSpPr>
          <p:cNvPr id="34" name="组合 33"/>
          <p:cNvGrpSpPr/>
          <p:nvPr/>
        </p:nvGrpSpPr>
        <p:grpSpPr>
          <a:xfrm>
            <a:off x="5819775" y="5569154"/>
            <a:ext cx="625475" cy="461645"/>
            <a:chOff x="11230" y="2764"/>
            <a:chExt cx="985" cy="727"/>
          </a:xfrm>
          <a:solidFill>
            <a:srgbClr val="7766FF"/>
          </a:solidFill>
        </p:grpSpPr>
        <p:sp>
          <p:nvSpPr>
            <p:cNvPr id="35" name="Freeform 262"/>
            <p:cNvSpPr/>
            <p:nvPr/>
          </p:nvSpPr>
          <p:spPr bwMode="auto">
            <a:xfrm>
              <a:off x="11230" y="2764"/>
              <a:ext cx="688" cy="660"/>
            </a:xfrm>
            <a:custGeom>
              <a:avLst/>
              <a:gdLst>
                <a:gd name="T0" fmla="*/ 104 w 250"/>
                <a:gd name="T1" fmla="*/ 181 h 240"/>
                <a:gd name="T2" fmla="*/ 91 w 250"/>
                <a:gd name="T3" fmla="*/ 177 h 240"/>
                <a:gd name="T4" fmla="*/ 89 w 250"/>
                <a:gd name="T5" fmla="*/ 177 h 240"/>
                <a:gd name="T6" fmla="*/ 88 w 250"/>
                <a:gd name="T7" fmla="*/ 177 h 240"/>
                <a:gd name="T8" fmla="*/ 56 w 250"/>
                <a:gd name="T9" fmla="*/ 190 h 240"/>
                <a:gd name="T10" fmla="*/ 65 w 250"/>
                <a:gd name="T11" fmla="*/ 166 h 240"/>
                <a:gd name="T12" fmla="*/ 57 w 250"/>
                <a:gd name="T13" fmla="*/ 161 h 240"/>
                <a:gd name="T14" fmla="*/ 22 w 250"/>
                <a:gd name="T15" fmla="*/ 103 h 240"/>
                <a:gd name="T16" fmla="*/ 134 w 250"/>
                <a:gd name="T17" fmla="*/ 23 h 240"/>
                <a:gd name="T18" fmla="*/ 219 w 250"/>
                <a:gd name="T19" fmla="*/ 51 h 240"/>
                <a:gd name="T20" fmla="*/ 234 w 250"/>
                <a:gd name="T21" fmla="*/ 50 h 240"/>
                <a:gd name="T22" fmla="*/ 250 w 250"/>
                <a:gd name="T23" fmla="*/ 51 h 240"/>
                <a:gd name="T24" fmla="*/ 134 w 250"/>
                <a:gd name="T25" fmla="*/ 0 h 240"/>
                <a:gd name="T26" fmla="*/ 0 w 250"/>
                <a:gd name="T27" fmla="*/ 103 h 240"/>
                <a:gd name="T28" fmla="*/ 37 w 250"/>
                <a:gd name="T29" fmla="*/ 175 h 240"/>
                <a:gd name="T30" fmla="*/ 15 w 250"/>
                <a:gd name="T31" fmla="*/ 240 h 240"/>
                <a:gd name="T32" fmla="*/ 41 w 250"/>
                <a:gd name="T33" fmla="*/ 224 h 240"/>
                <a:gd name="T34" fmla="*/ 87 w 250"/>
                <a:gd name="T35" fmla="*/ 200 h 240"/>
                <a:gd name="T36" fmla="*/ 118 w 250"/>
                <a:gd name="T37" fmla="*/ 206 h 240"/>
                <a:gd name="T38" fmla="*/ 104 w 250"/>
                <a:gd name="T39" fmla="*/ 181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50" h="240">
                  <a:moveTo>
                    <a:pt x="104" y="181"/>
                  </a:moveTo>
                  <a:cubicBezTo>
                    <a:pt x="100" y="180"/>
                    <a:pt x="96" y="179"/>
                    <a:pt x="91" y="177"/>
                  </a:cubicBezTo>
                  <a:cubicBezTo>
                    <a:pt x="89" y="177"/>
                    <a:pt x="89" y="177"/>
                    <a:pt x="89" y="177"/>
                  </a:cubicBezTo>
                  <a:cubicBezTo>
                    <a:pt x="88" y="177"/>
                    <a:pt x="88" y="177"/>
                    <a:pt x="88" y="177"/>
                  </a:cubicBezTo>
                  <a:cubicBezTo>
                    <a:pt x="85" y="177"/>
                    <a:pt x="81" y="177"/>
                    <a:pt x="56" y="190"/>
                  </a:cubicBezTo>
                  <a:cubicBezTo>
                    <a:pt x="65" y="166"/>
                    <a:pt x="65" y="166"/>
                    <a:pt x="65" y="166"/>
                  </a:cubicBezTo>
                  <a:cubicBezTo>
                    <a:pt x="57" y="161"/>
                    <a:pt x="57" y="161"/>
                    <a:pt x="57" y="161"/>
                  </a:cubicBezTo>
                  <a:cubicBezTo>
                    <a:pt x="35" y="146"/>
                    <a:pt x="22" y="125"/>
                    <a:pt x="22" y="103"/>
                  </a:cubicBezTo>
                  <a:cubicBezTo>
                    <a:pt x="22" y="59"/>
                    <a:pt x="73" y="23"/>
                    <a:pt x="134" y="23"/>
                  </a:cubicBezTo>
                  <a:cubicBezTo>
                    <a:pt x="168" y="23"/>
                    <a:pt x="198" y="34"/>
                    <a:pt x="219" y="51"/>
                  </a:cubicBezTo>
                  <a:cubicBezTo>
                    <a:pt x="224" y="50"/>
                    <a:pt x="229" y="50"/>
                    <a:pt x="234" y="50"/>
                  </a:cubicBezTo>
                  <a:cubicBezTo>
                    <a:pt x="240" y="50"/>
                    <a:pt x="245" y="50"/>
                    <a:pt x="250" y="51"/>
                  </a:cubicBezTo>
                  <a:cubicBezTo>
                    <a:pt x="226" y="21"/>
                    <a:pt x="184" y="0"/>
                    <a:pt x="134" y="0"/>
                  </a:cubicBezTo>
                  <a:cubicBezTo>
                    <a:pt x="60" y="0"/>
                    <a:pt x="0" y="47"/>
                    <a:pt x="0" y="103"/>
                  </a:cubicBezTo>
                  <a:cubicBezTo>
                    <a:pt x="0" y="130"/>
                    <a:pt x="13" y="156"/>
                    <a:pt x="37" y="175"/>
                  </a:cubicBezTo>
                  <a:cubicBezTo>
                    <a:pt x="15" y="240"/>
                    <a:pt x="15" y="240"/>
                    <a:pt x="15" y="240"/>
                  </a:cubicBezTo>
                  <a:cubicBezTo>
                    <a:pt x="41" y="224"/>
                    <a:pt x="41" y="224"/>
                    <a:pt x="41" y="224"/>
                  </a:cubicBezTo>
                  <a:cubicBezTo>
                    <a:pt x="59" y="214"/>
                    <a:pt x="80" y="203"/>
                    <a:pt x="87" y="200"/>
                  </a:cubicBezTo>
                  <a:cubicBezTo>
                    <a:pt x="97" y="203"/>
                    <a:pt x="108" y="205"/>
                    <a:pt x="118" y="206"/>
                  </a:cubicBezTo>
                  <a:cubicBezTo>
                    <a:pt x="112" y="198"/>
                    <a:pt x="108" y="190"/>
                    <a:pt x="104" y="1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6" name="Freeform 263"/>
            <p:cNvSpPr>
              <a:spLocks noEditPoints="1"/>
            </p:cNvSpPr>
            <p:nvPr/>
          </p:nvSpPr>
          <p:spPr bwMode="auto">
            <a:xfrm>
              <a:off x="11535" y="2931"/>
              <a:ext cx="680" cy="560"/>
            </a:xfrm>
            <a:custGeom>
              <a:avLst/>
              <a:gdLst>
                <a:gd name="T0" fmla="*/ 247 w 247"/>
                <a:gd name="T1" fmla="*/ 92 h 203"/>
                <a:gd name="T2" fmla="*/ 123 w 247"/>
                <a:gd name="T3" fmla="*/ 0 h 203"/>
                <a:gd name="T4" fmla="*/ 0 w 247"/>
                <a:gd name="T5" fmla="*/ 92 h 203"/>
                <a:gd name="T6" fmla="*/ 123 w 247"/>
                <a:gd name="T7" fmla="*/ 184 h 203"/>
                <a:gd name="T8" fmla="*/ 169 w 247"/>
                <a:gd name="T9" fmla="*/ 177 h 203"/>
                <a:gd name="T10" fmla="*/ 222 w 247"/>
                <a:gd name="T11" fmla="*/ 203 h 203"/>
                <a:gd name="T12" fmla="*/ 206 w 247"/>
                <a:gd name="T13" fmla="*/ 159 h 203"/>
                <a:gd name="T14" fmla="*/ 247 w 247"/>
                <a:gd name="T15" fmla="*/ 92 h 203"/>
                <a:gd name="T16" fmla="*/ 76 w 247"/>
                <a:gd name="T17" fmla="*/ 105 h 203"/>
                <a:gd name="T18" fmla="*/ 64 w 247"/>
                <a:gd name="T19" fmla="*/ 99 h 203"/>
                <a:gd name="T20" fmla="*/ 53 w 247"/>
                <a:gd name="T21" fmla="*/ 105 h 203"/>
                <a:gd name="T22" fmla="*/ 55 w 247"/>
                <a:gd name="T23" fmla="*/ 93 h 203"/>
                <a:gd name="T24" fmla="*/ 46 w 247"/>
                <a:gd name="T25" fmla="*/ 84 h 203"/>
                <a:gd name="T26" fmla="*/ 59 w 247"/>
                <a:gd name="T27" fmla="*/ 82 h 203"/>
                <a:gd name="T28" fmla="*/ 64 w 247"/>
                <a:gd name="T29" fmla="*/ 71 h 203"/>
                <a:gd name="T30" fmla="*/ 70 w 247"/>
                <a:gd name="T31" fmla="*/ 82 h 203"/>
                <a:gd name="T32" fmla="*/ 82 w 247"/>
                <a:gd name="T33" fmla="*/ 84 h 203"/>
                <a:gd name="T34" fmla="*/ 73 w 247"/>
                <a:gd name="T35" fmla="*/ 93 h 203"/>
                <a:gd name="T36" fmla="*/ 76 w 247"/>
                <a:gd name="T37" fmla="*/ 105 h 203"/>
                <a:gd name="T38" fmla="*/ 140 w 247"/>
                <a:gd name="T39" fmla="*/ 110 h 203"/>
                <a:gd name="T40" fmla="*/ 123 w 247"/>
                <a:gd name="T41" fmla="*/ 101 h 203"/>
                <a:gd name="T42" fmla="*/ 105 w 247"/>
                <a:gd name="T43" fmla="*/ 110 h 203"/>
                <a:gd name="T44" fmla="*/ 109 w 247"/>
                <a:gd name="T45" fmla="*/ 91 h 203"/>
                <a:gd name="T46" fmla="*/ 95 w 247"/>
                <a:gd name="T47" fmla="*/ 77 h 203"/>
                <a:gd name="T48" fmla="*/ 114 w 247"/>
                <a:gd name="T49" fmla="*/ 74 h 203"/>
                <a:gd name="T50" fmla="*/ 123 w 247"/>
                <a:gd name="T51" fmla="*/ 57 h 203"/>
                <a:gd name="T52" fmla="*/ 131 w 247"/>
                <a:gd name="T53" fmla="*/ 74 h 203"/>
                <a:gd name="T54" fmla="*/ 151 w 247"/>
                <a:gd name="T55" fmla="*/ 77 h 203"/>
                <a:gd name="T56" fmla="*/ 137 w 247"/>
                <a:gd name="T57" fmla="*/ 91 h 203"/>
                <a:gd name="T58" fmla="*/ 140 w 247"/>
                <a:gd name="T59" fmla="*/ 110 h 203"/>
                <a:gd name="T60" fmla="*/ 192 w 247"/>
                <a:gd name="T61" fmla="*/ 105 h 203"/>
                <a:gd name="T62" fmla="*/ 181 w 247"/>
                <a:gd name="T63" fmla="*/ 99 h 203"/>
                <a:gd name="T64" fmla="*/ 170 w 247"/>
                <a:gd name="T65" fmla="*/ 105 h 203"/>
                <a:gd name="T66" fmla="*/ 172 w 247"/>
                <a:gd name="T67" fmla="*/ 93 h 203"/>
                <a:gd name="T68" fmla="*/ 163 w 247"/>
                <a:gd name="T69" fmla="*/ 84 h 203"/>
                <a:gd name="T70" fmla="*/ 175 w 247"/>
                <a:gd name="T71" fmla="*/ 82 h 203"/>
                <a:gd name="T72" fmla="*/ 181 w 247"/>
                <a:gd name="T73" fmla="*/ 71 h 203"/>
                <a:gd name="T74" fmla="*/ 186 w 247"/>
                <a:gd name="T75" fmla="*/ 82 h 203"/>
                <a:gd name="T76" fmla="*/ 199 w 247"/>
                <a:gd name="T77" fmla="*/ 84 h 203"/>
                <a:gd name="T78" fmla="*/ 190 w 247"/>
                <a:gd name="T79" fmla="*/ 93 h 203"/>
                <a:gd name="T80" fmla="*/ 192 w 247"/>
                <a:gd name="T81" fmla="*/ 10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47" h="203">
                  <a:moveTo>
                    <a:pt x="247" y="92"/>
                  </a:moveTo>
                  <a:cubicBezTo>
                    <a:pt x="247" y="41"/>
                    <a:pt x="191" y="0"/>
                    <a:pt x="123" y="0"/>
                  </a:cubicBezTo>
                  <a:cubicBezTo>
                    <a:pt x="55" y="0"/>
                    <a:pt x="0" y="41"/>
                    <a:pt x="0" y="92"/>
                  </a:cubicBezTo>
                  <a:cubicBezTo>
                    <a:pt x="0" y="143"/>
                    <a:pt x="55" y="184"/>
                    <a:pt x="123" y="184"/>
                  </a:cubicBezTo>
                  <a:cubicBezTo>
                    <a:pt x="140" y="184"/>
                    <a:pt x="155" y="181"/>
                    <a:pt x="169" y="177"/>
                  </a:cubicBezTo>
                  <a:cubicBezTo>
                    <a:pt x="174" y="175"/>
                    <a:pt x="222" y="203"/>
                    <a:pt x="222" y="203"/>
                  </a:cubicBezTo>
                  <a:cubicBezTo>
                    <a:pt x="206" y="159"/>
                    <a:pt x="206" y="159"/>
                    <a:pt x="206" y="159"/>
                  </a:cubicBezTo>
                  <a:cubicBezTo>
                    <a:pt x="231" y="143"/>
                    <a:pt x="247" y="119"/>
                    <a:pt x="247" y="92"/>
                  </a:cubicBezTo>
                  <a:close/>
                  <a:moveTo>
                    <a:pt x="76" y="105"/>
                  </a:moveTo>
                  <a:cubicBezTo>
                    <a:pt x="64" y="99"/>
                    <a:pt x="64" y="99"/>
                    <a:pt x="64" y="99"/>
                  </a:cubicBezTo>
                  <a:cubicBezTo>
                    <a:pt x="53" y="105"/>
                    <a:pt x="53" y="105"/>
                    <a:pt x="53" y="105"/>
                  </a:cubicBezTo>
                  <a:cubicBezTo>
                    <a:pt x="55" y="93"/>
                    <a:pt x="55" y="93"/>
                    <a:pt x="55" y="93"/>
                  </a:cubicBezTo>
                  <a:cubicBezTo>
                    <a:pt x="46" y="84"/>
                    <a:pt x="46" y="84"/>
                    <a:pt x="46" y="84"/>
                  </a:cubicBezTo>
                  <a:cubicBezTo>
                    <a:pt x="59" y="82"/>
                    <a:pt x="59" y="82"/>
                    <a:pt x="59" y="82"/>
                  </a:cubicBezTo>
                  <a:cubicBezTo>
                    <a:pt x="64" y="71"/>
                    <a:pt x="64" y="71"/>
                    <a:pt x="64" y="71"/>
                  </a:cubicBezTo>
                  <a:cubicBezTo>
                    <a:pt x="70" y="82"/>
                    <a:pt x="70" y="82"/>
                    <a:pt x="70" y="82"/>
                  </a:cubicBezTo>
                  <a:cubicBezTo>
                    <a:pt x="82" y="84"/>
                    <a:pt x="82" y="84"/>
                    <a:pt x="82" y="84"/>
                  </a:cubicBezTo>
                  <a:cubicBezTo>
                    <a:pt x="73" y="93"/>
                    <a:pt x="73" y="93"/>
                    <a:pt x="73" y="93"/>
                  </a:cubicBezTo>
                  <a:lnTo>
                    <a:pt x="76" y="105"/>
                  </a:lnTo>
                  <a:close/>
                  <a:moveTo>
                    <a:pt x="140" y="110"/>
                  </a:moveTo>
                  <a:cubicBezTo>
                    <a:pt x="123" y="101"/>
                    <a:pt x="123" y="101"/>
                    <a:pt x="123" y="101"/>
                  </a:cubicBezTo>
                  <a:cubicBezTo>
                    <a:pt x="105" y="110"/>
                    <a:pt x="105" y="110"/>
                    <a:pt x="105" y="110"/>
                  </a:cubicBezTo>
                  <a:cubicBezTo>
                    <a:pt x="109" y="91"/>
                    <a:pt x="109" y="91"/>
                    <a:pt x="109" y="91"/>
                  </a:cubicBezTo>
                  <a:cubicBezTo>
                    <a:pt x="95" y="77"/>
                    <a:pt x="95" y="77"/>
                    <a:pt x="95" y="77"/>
                  </a:cubicBezTo>
                  <a:cubicBezTo>
                    <a:pt x="114" y="74"/>
                    <a:pt x="114" y="74"/>
                    <a:pt x="114" y="74"/>
                  </a:cubicBezTo>
                  <a:cubicBezTo>
                    <a:pt x="123" y="57"/>
                    <a:pt x="123" y="57"/>
                    <a:pt x="123" y="57"/>
                  </a:cubicBezTo>
                  <a:cubicBezTo>
                    <a:pt x="131" y="74"/>
                    <a:pt x="131" y="74"/>
                    <a:pt x="131" y="74"/>
                  </a:cubicBezTo>
                  <a:cubicBezTo>
                    <a:pt x="151" y="77"/>
                    <a:pt x="151" y="77"/>
                    <a:pt x="151" y="77"/>
                  </a:cubicBezTo>
                  <a:cubicBezTo>
                    <a:pt x="137" y="91"/>
                    <a:pt x="137" y="91"/>
                    <a:pt x="137" y="91"/>
                  </a:cubicBezTo>
                  <a:lnTo>
                    <a:pt x="140" y="110"/>
                  </a:lnTo>
                  <a:close/>
                  <a:moveTo>
                    <a:pt x="192" y="105"/>
                  </a:moveTo>
                  <a:cubicBezTo>
                    <a:pt x="181" y="99"/>
                    <a:pt x="181" y="99"/>
                    <a:pt x="181" y="99"/>
                  </a:cubicBezTo>
                  <a:cubicBezTo>
                    <a:pt x="170" y="105"/>
                    <a:pt x="170" y="105"/>
                    <a:pt x="170" y="105"/>
                  </a:cubicBezTo>
                  <a:cubicBezTo>
                    <a:pt x="172" y="93"/>
                    <a:pt x="172" y="93"/>
                    <a:pt x="172" y="93"/>
                  </a:cubicBezTo>
                  <a:cubicBezTo>
                    <a:pt x="163" y="84"/>
                    <a:pt x="163" y="84"/>
                    <a:pt x="163" y="84"/>
                  </a:cubicBezTo>
                  <a:cubicBezTo>
                    <a:pt x="175" y="82"/>
                    <a:pt x="175" y="82"/>
                    <a:pt x="175" y="82"/>
                  </a:cubicBezTo>
                  <a:cubicBezTo>
                    <a:pt x="181" y="71"/>
                    <a:pt x="181" y="71"/>
                    <a:pt x="181" y="71"/>
                  </a:cubicBezTo>
                  <a:cubicBezTo>
                    <a:pt x="186" y="82"/>
                    <a:pt x="186" y="82"/>
                    <a:pt x="186" y="82"/>
                  </a:cubicBezTo>
                  <a:cubicBezTo>
                    <a:pt x="199" y="84"/>
                    <a:pt x="199" y="84"/>
                    <a:pt x="199" y="84"/>
                  </a:cubicBezTo>
                  <a:cubicBezTo>
                    <a:pt x="190" y="93"/>
                    <a:pt x="190" y="93"/>
                    <a:pt x="190" y="93"/>
                  </a:cubicBezTo>
                  <a:lnTo>
                    <a:pt x="192" y="10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grpSp>
      <p:sp>
        <p:nvSpPr>
          <p:cNvPr id="37" name="文本框 36"/>
          <p:cNvSpPr txBox="1"/>
          <p:nvPr/>
        </p:nvSpPr>
        <p:spPr>
          <a:xfrm rot="20459220">
            <a:off x="5080535" y="5715037"/>
            <a:ext cx="1143000" cy="400110"/>
          </a:xfrm>
          <a:prstGeom prst="rect">
            <a:avLst/>
          </a:prstGeom>
          <a:noFill/>
        </p:spPr>
        <p:txBody>
          <a:bodyPr wrap="square" rtlCol="0">
            <a:spAutoFit/>
          </a:bodyPr>
          <a:lstStyle/>
          <a:p>
            <a:r>
              <a:rPr lang="en-US" altLang="zh-CN" sz="2000" b="1" dirty="0">
                <a:solidFill>
                  <a:srgbClr val="7766FF"/>
                </a:solidFill>
              </a:rPr>
              <a:t>&gt;&gt;</a:t>
            </a:r>
            <a:endParaRPr lang="zh-CN" altLang="en-US" sz="2000" b="1" dirty="0">
              <a:solidFill>
                <a:srgbClr val="7766FF"/>
              </a:solidFill>
            </a:endParaRPr>
          </a:p>
        </p:txBody>
      </p:sp>
      <p:sp>
        <p:nvSpPr>
          <p:cNvPr id="41" name="文本框 40"/>
          <p:cNvSpPr txBox="1"/>
          <p:nvPr/>
        </p:nvSpPr>
        <p:spPr>
          <a:xfrm rot="808817">
            <a:off x="6598646" y="5914324"/>
            <a:ext cx="1143000" cy="400110"/>
          </a:xfrm>
          <a:prstGeom prst="rect">
            <a:avLst/>
          </a:prstGeom>
          <a:noFill/>
        </p:spPr>
        <p:txBody>
          <a:bodyPr wrap="square" rtlCol="0">
            <a:spAutoFit/>
          </a:bodyPr>
          <a:lstStyle/>
          <a:p>
            <a:r>
              <a:rPr lang="en-US" altLang="zh-CN" sz="2000" b="1" dirty="0">
                <a:solidFill>
                  <a:srgbClr val="7766FF"/>
                </a:solidFill>
              </a:rPr>
              <a:t>&gt;&gt;</a:t>
            </a:r>
            <a:endParaRPr lang="zh-CN" altLang="en-US" sz="2000" b="1" dirty="0">
              <a:solidFill>
                <a:srgbClr val="7766FF"/>
              </a:solidFill>
            </a:endParaRPr>
          </a:p>
        </p:txBody>
      </p:sp>
      <p:grpSp>
        <p:nvGrpSpPr>
          <p:cNvPr id="10" name="组合 9"/>
          <p:cNvGrpSpPr/>
          <p:nvPr/>
        </p:nvGrpSpPr>
        <p:grpSpPr>
          <a:xfrm>
            <a:off x="7075503" y="5789357"/>
            <a:ext cx="921095" cy="921095"/>
            <a:chOff x="7075503" y="5789357"/>
            <a:chExt cx="921095" cy="921095"/>
          </a:xfrm>
        </p:grpSpPr>
        <p:sp>
          <p:nvSpPr>
            <p:cNvPr id="53" name="椭圆 52"/>
            <p:cNvSpPr/>
            <p:nvPr/>
          </p:nvSpPr>
          <p:spPr>
            <a:xfrm>
              <a:off x="7075503" y="5789357"/>
              <a:ext cx="921095" cy="921095"/>
            </a:xfrm>
            <a:prstGeom prst="ellipse">
              <a:avLst/>
            </a:prstGeom>
            <a:solidFill>
              <a:srgbClr val="7766FF"/>
            </a:solidFill>
            <a:ln>
              <a:noFill/>
            </a:ln>
            <a:effectLst>
              <a:outerShdw blurRad="317500" dist="1905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p:cNvGrpSpPr/>
            <p:nvPr/>
          </p:nvGrpSpPr>
          <p:grpSpPr>
            <a:xfrm>
              <a:off x="7252681" y="6014160"/>
              <a:ext cx="566738" cy="471488"/>
              <a:chOff x="5826125" y="193675"/>
              <a:chExt cx="566738" cy="471488"/>
            </a:xfrm>
            <a:solidFill>
              <a:schemeClr val="bg1"/>
            </a:solidFill>
          </p:grpSpPr>
          <p:sp>
            <p:nvSpPr>
              <p:cNvPr id="55" name="Freeform 148"/>
              <p:cNvSpPr/>
              <p:nvPr/>
            </p:nvSpPr>
            <p:spPr bwMode="auto">
              <a:xfrm>
                <a:off x="5894388" y="277813"/>
                <a:ext cx="423863" cy="196850"/>
              </a:xfrm>
              <a:custGeom>
                <a:avLst/>
                <a:gdLst>
                  <a:gd name="T0" fmla="*/ 8 w 242"/>
                  <a:gd name="T1" fmla="*/ 112 h 112"/>
                  <a:gd name="T2" fmla="*/ 2 w 242"/>
                  <a:gd name="T3" fmla="*/ 108 h 112"/>
                  <a:gd name="T4" fmla="*/ 4 w 242"/>
                  <a:gd name="T5" fmla="*/ 99 h 112"/>
                  <a:gd name="T6" fmla="*/ 54 w 242"/>
                  <a:gd name="T7" fmla="*/ 66 h 112"/>
                  <a:gd name="T8" fmla="*/ 107 w 242"/>
                  <a:gd name="T9" fmla="*/ 81 h 112"/>
                  <a:gd name="T10" fmla="*/ 150 w 242"/>
                  <a:gd name="T11" fmla="*/ 30 h 112"/>
                  <a:gd name="T12" fmla="*/ 190 w 242"/>
                  <a:gd name="T13" fmla="*/ 60 h 112"/>
                  <a:gd name="T14" fmla="*/ 229 w 242"/>
                  <a:gd name="T15" fmla="*/ 4 h 112"/>
                  <a:gd name="T16" fmla="*/ 238 w 242"/>
                  <a:gd name="T17" fmla="*/ 3 h 112"/>
                  <a:gd name="T18" fmla="*/ 240 w 242"/>
                  <a:gd name="T19" fmla="*/ 12 h 112"/>
                  <a:gd name="T20" fmla="*/ 193 w 242"/>
                  <a:gd name="T21" fmla="*/ 80 h 112"/>
                  <a:gd name="T22" fmla="*/ 152 w 242"/>
                  <a:gd name="T23" fmla="*/ 49 h 112"/>
                  <a:gd name="T24" fmla="*/ 111 w 242"/>
                  <a:gd name="T25" fmla="*/ 96 h 112"/>
                  <a:gd name="T26" fmla="*/ 57 w 242"/>
                  <a:gd name="T27" fmla="*/ 81 h 112"/>
                  <a:gd name="T28" fmla="*/ 12 w 242"/>
                  <a:gd name="T29" fmla="*/ 110 h 112"/>
                  <a:gd name="T30" fmla="*/ 8 w 242"/>
                  <a:gd name="T31" fmla="*/ 11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2" h="112">
                    <a:moveTo>
                      <a:pt x="8" y="112"/>
                    </a:moveTo>
                    <a:cubicBezTo>
                      <a:pt x="6" y="112"/>
                      <a:pt x="4" y="110"/>
                      <a:pt x="2" y="108"/>
                    </a:cubicBezTo>
                    <a:cubicBezTo>
                      <a:pt x="0" y="105"/>
                      <a:pt x="1" y="101"/>
                      <a:pt x="4" y="99"/>
                    </a:cubicBezTo>
                    <a:cubicBezTo>
                      <a:pt x="54" y="66"/>
                      <a:pt x="54" y="66"/>
                      <a:pt x="54" y="66"/>
                    </a:cubicBezTo>
                    <a:cubicBezTo>
                      <a:pt x="107" y="81"/>
                      <a:pt x="107" y="81"/>
                      <a:pt x="107" y="81"/>
                    </a:cubicBezTo>
                    <a:cubicBezTo>
                      <a:pt x="150" y="30"/>
                      <a:pt x="150" y="30"/>
                      <a:pt x="150" y="30"/>
                    </a:cubicBezTo>
                    <a:cubicBezTo>
                      <a:pt x="190" y="60"/>
                      <a:pt x="190" y="60"/>
                      <a:pt x="190" y="60"/>
                    </a:cubicBezTo>
                    <a:cubicBezTo>
                      <a:pt x="229" y="4"/>
                      <a:pt x="229" y="4"/>
                      <a:pt x="229" y="4"/>
                    </a:cubicBezTo>
                    <a:cubicBezTo>
                      <a:pt x="231" y="1"/>
                      <a:pt x="235" y="0"/>
                      <a:pt x="238" y="3"/>
                    </a:cubicBezTo>
                    <a:cubicBezTo>
                      <a:pt x="241" y="5"/>
                      <a:pt x="242" y="9"/>
                      <a:pt x="240" y="12"/>
                    </a:cubicBezTo>
                    <a:cubicBezTo>
                      <a:pt x="193" y="80"/>
                      <a:pt x="193" y="80"/>
                      <a:pt x="193" y="80"/>
                    </a:cubicBezTo>
                    <a:cubicBezTo>
                      <a:pt x="152" y="49"/>
                      <a:pt x="152" y="49"/>
                      <a:pt x="152" y="49"/>
                    </a:cubicBezTo>
                    <a:cubicBezTo>
                      <a:pt x="111" y="96"/>
                      <a:pt x="111" y="96"/>
                      <a:pt x="111" y="96"/>
                    </a:cubicBezTo>
                    <a:cubicBezTo>
                      <a:pt x="57" y="81"/>
                      <a:pt x="57" y="81"/>
                      <a:pt x="57" y="81"/>
                    </a:cubicBezTo>
                    <a:cubicBezTo>
                      <a:pt x="12" y="110"/>
                      <a:pt x="12" y="110"/>
                      <a:pt x="12" y="110"/>
                    </a:cubicBezTo>
                    <a:cubicBezTo>
                      <a:pt x="11" y="111"/>
                      <a:pt x="9" y="112"/>
                      <a:pt x="8" y="1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56" name="Rectangle 149"/>
              <p:cNvSpPr>
                <a:spLocks noChangeArrowheads="1"/>
              </p:cNvSpPr>
              <p:nvPr/>
            </p:nvSpPr>
            <p:spPr bwMode="auto">
              <a:xfrm>
                <a:off x="6035675" y="614363"/>
                <a:ext cx="147638" cy="301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p>
            </p:txBody>
          </p:sp>
          <p:sp>
            <p:nvSpPr>
              <p:cNvPr id="57" name="Freeform 150"/>
              <p:cNvSpPr>
                <a:spLocks noEditPoints="1"/>
              </p:cNvSpPr>
              <p:nvPr/>
            </p:nvSpPr>
            <p:spPr bwMode="auto">
              <a:xfrm>
                <a:off x="5826125" y="193675"/>
                <a:ext cx="566738" cy="411163"/>
              </a:xfrm>
              <a:custGeom>
                <a:avLst/>
                <a:gdLst>
                  <a:gd name="T0" fmla="*/ 315 w 324"/>
                  <a:gd name="T1" fmla="*/ 0 h 235"/>
                  <a:gd name="T2" fmla="*/ 8 w 324"/>
                  <a:gd name="T3" fmla="*/ 0 h 235"/>
                  <a:gd name="T4" fmla="*/ 0 w 324"/>
                  <a:gd name="T5" fmla="*/ 8 h 235"/>
                  <a:gd name="T6" fmla="*/ 0 w 324"/>
                  <a:gd name="T7" fmla="*/ 227 h 235"/>
                  <a:gd name="T8" fmla="*/ 8 w 324"/>
                  <a:gd name="T9" fmla="*/ 235 h 235"/>
                  <a:gd name="T10" fmla="*/ 315 w 324"/>
                  <a:gd name="T11" fmla="*/ 235 h 235"/>
                  <a:gd name="T12" fmla="*/ 324 w 324"/>
                  <a:gd name="T13" fmla="*/ 227 h 235"/>
                  <a:gd name="T14" fmla="*/ 324 w 324"/>
                  <a:gd name="T15" fmla="*/ 8 h 235"/>
                  <a:gd name="T16" fmla="*/ 315 w 324"/>
                  <a:gd name="T17" fmla="*/ 0 h 235"/>
                  <a:gd name="T18" fmla="*/ 303 w 324"/>
                  <a:gd name="T19" fmla="*/ 184 h 235"/>
                  <a:gd name="T20" fmla="*/ 20 w 324"/>
                  <a:gd name="T21" fmla="*/ 184 h 235"/>
                  <a:gd name="T22" fmla="*/ 20 w 324"/>
                  <a:gd name="T23" fmla="*/ 19 h 235"/>
                  <a:gd name="T24" fmla="*/ 303 w 324"/>
                  <a:gd name="T25" fmla="*/ 19 h 235"/>
                  <a:gd name="T26" fmla="*/ 303 w 324"/>
                  <a:gd name="T27" fmla="*/ 184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4" h="235">
                    <a:moveTo>
                      <a:pt x="315" y="0"/>
                    </a:moveTo>
                    <a:cubicBezTo>
                      <a:pt x="8" y="0"/>
                      <a:pt x="8" y="0"/>
                      <a:pt x="8" y="0"/>
                    </a:cubicBezTo>
                    <a:cubicBezTo>
                      <a:pt x="3" y="0"/>
                      <a:pt x="0" y="3"/>
                      <a:pt x="0" y="8"/>
                    </a:cubicBezTo>
                    <a:cubicBezTo>
                      <a:pt x="0" y="227"/>
                      <a:pt x="0" y="227"/>
                      <a:pt x="0" y="227"/>
                    </a:cubicBezTo>
                    <a:cubicBezTo>
                      <a:pt x="0" y="231"/>
                      <a:pt x="3" y="235"/>
                      <a:pt x="8" y="235"/>
                    </a:cubicBezTo>
                    <a:cubicBezTo>
                      <a:pt x="315" y="235"/>
                      <a:pt x="315" y="235"/>
                      <a:pt x="315" y="235"/>
                    </a:cubicBezTo>
                    <a:cubicBezTo>
                      <a:pt x="320" y="235"/>
                      <a:pt x="324" y="231"/>
                      <a:pt x="324" y="227"/>
                    </a:cubicBezTo>
                    <a:cubicBezTo>
                      <a:pt x="324" y="8"/>
                      <a:pt x="324" y="8"/>
                      <a:pt x="324" y="8"/>
                    </a:cubicBezTo>
                    <a:cubicBezTo>
                      <a:pt x="324" y="3"/>
                      <a:pt x="320" y="0"/>
                      <a:pt x="315" y="0"/>
                    </a:cubicBezTo>
                    <a:close/>
                    <a:moveTo>
                      <a:pt x="303" y="184"/>
                    </a:moveTo>
                    <a:cubicBezTo>
                      <a:pt x="20" y="184"/>
                      <a:pt x="20" y="184"/>
                      <a:pt x="20" y="184"/>
                    </a:cubicBezTo>
                    <a:cubicBezTo>
                      <a:pt x="20" y="19"/>
                      <a:pt x="20" y="19"/>
                      <a:pt x="20" y="19"/>
                    </a:cubicBezTo>
                    <a:cubicBezTo>
                      <a:pt x="303" y="19"/>
                      <a:pt x="303" y="19"/>
                      <a:pt x="303" y="19"/>
                    </a:cubicBezTo>
                    <a:lnTo>
                      <a:pt x="303" y="18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dirty="0"/>
              </a:p>
            </p:txBody>
          </p:sp>
          <p:sp>
            <p:nvSpPr>
              <p:cNvPr id="58" name="Freeform 151"/>
              <p:cNvSpPr/>
              <p:nvPr/>
            </p:nvSpPr>
            <p:spPr bwMode="auto">
              <a:xfrm>
                <a:off x="5988050" y="650875"/>
                <a:ext cx="242888" cy="14288"/>
              </a:xfrm>
              <a:custGeom>
                <a:avLst/>
                <a:gdLst>
                  <a:gd name="T0" fmla="*/ 133 w 139"/>
                  <a:gd name="T1" fmla="*/ 0 h 8"/>
                  <a:gd name="T2" fmla="*/ 6 w 139"/>
                  <a:gd name="T3" fmla="*/ 0 h 8"/>
                  <a:gd name="T4" fmla="*/ 0 w 139"/>
                  <a:gd name="T5" fmla="*/ 6 h 8"/>
                  <a:gd name="T6" fmla="*/ 0 w 139"/>
                  <a:gd name="T7" fmla="*/ 8 h 8"/>
                  <a:gd name="T8" fmla="*/ 139 w 139"/>
                  <a:gd name="T9" fmla="*/ 8 h 8"/>
                  <a:gd name="T10" fmla="*/ 139 w 139"/>
                  <a:gd name="T11" fmla="*/ 6 h 8"/>
                  <a:gd name="T12" fmla="*/ 133 w 139"/>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139" h="8">
                    <a:moveTo>
                      <a:pt x="133" y="0"/>
                    </a:moveTo>
                    <a:cubicBezTo>
                      <a:pt x="6" y="0"/>
                      <a:pt x="6" y="0"/>
                      <a:pt x="6" y="0"/>
                    </a:cubicBezTo>
                    <a:cubicBezTo>
                      <a:pt x="3" y="0"/>
                      <a:pt x="0" y="3"/>
                      <a:pt x="0" y="6"/>
                    </a:cubicBezTo>
                    <a:cubicBezTo>
                      <a:pt x="0" y="8"/>
                      <a:pt x="0" y="8"/>
                      <a:pt x="0" y="8"/>
                    </a:cubicBezTo>
                    <a:cubicBezTo>
                      <a:pt x="139" y="8"/>
                      <a:pt x="139" y="8"/>
                      <a:pt x="139" y="8"/>
                    </a:cubicBezTo>
                    <a:cubicBezTo>
                      <a:pt x="139" y="6"/>
                      <a:pt x="139" y="6"/>
                      <a:pt x="139" y="6"/>
                    </a:cubicBezTo>
                    <a:cubicBezTo>
                      <a:pt x="139" y="3"/>
                      <a:pt x="136" y="0"/>
                      <a:pt x="13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59" name="Oval 152"/>
              <p:cNvSpPr>
                <a:spLocks noChangeArrowheads="1"/>
              </p:cNvSpPr>
              <p:nvPr/>
            </p:nvSpPr>
            <p:spPr bwMode="auto">
              <a:xfrm>
                <a:off x="5876925" y="428625"/>
                <a:ext cx="65088" cy="6508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60" name="Oval 153"/>
              <p:cNvSpPr>
                <a:spLocks noChangeArrowheads="1"/>
              </p:cNvSpPr>
              <p:nvPr/>
            </p:nvSpPr>
            <p:spPr bwMode="auto">
              <a:xfrm>
                <a:off x="5959475" y="374650"/>
                <a:ext cx="65088" cy="6508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61" name="Oval 154"/>
              <p:cNvSpPr>
                <a:spLocks noChangeArrowheads="1"/>
              </p:cNvSpPr>
              <p:nvPr/>
            </p:nvSpPr>
            <p:spPr bwMode="auto">
              <a:xfrm>
                <a:off x="6053138" y="400050"/>
                <a:ext cx="65088" cy="6508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62" name="Oval 155"/>
              <p:cNvSpPr>
                <a:spLocks noChangeArrowheads="1"/>
              </p:cNvSpPr>
              <p:nvPr/>
            </p:nvSpPr>
            <p:spPr bwMode="auto">
              <a:xfrm>
                <a:off x="6126163" y="314325"/>
                <a:ext cx="65088" cy="6508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63" name="Oval 156"/>
              <p:cNvSpPr>
                <a:spLocks noChangeArrowheads="1"/>
              </p:cNvSpPr>
              <p:nvPr/>
            </p:nvSpPr>
            <p:spPr bwMode="auto">
              <a:xfrm>
                <a:off x="6197600" y="366713"/>
                <a:ext cx="65088" cy="6508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64" name="Oval 157"/>
              <p:cNvSpPr>
                <a:spLocks noChangeArrowheads="1"/>
              </p:cNvSpPr>
              <p:nvPr/>
            </p:nvSpPr>
            <p:spPr bwMode="auto">
              <a:xfrm>
                <a:off x="6272213" y="260350"/>
                <a:ext cx="65088" cy="6508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grpSp>
      </p:grpSp>
      <p:pic>
        <p:nvPicPr>
          <p:cNvPr id="11" name="图片 10"/>
          <p:cNvPicPr>
            <a:picLocks noChangeAspect="1"/>
          </p:cNvPicPr>
          <p:nvPr/>
        </p:nvPicPr>
        <p:blipFill>
          <a:blip r:embed="rId3"/>
          <a:stretch>
            <a:fillRect/>
          </a:stretch>
        </p:blipFill>
        <p:spPr>
          <a:xfrm>
            <a:off x="704720" y="1608264"/>
            <a:ext cx="10782560" cy="3480485"/>
          </a:xfrm>
          <a:prstGeom prst="rect">
            <a:avLst/>
          </a:prstGeom>
          <a:effectLst>
            <a:outerShdw blurRad="228600" dist="38100" dir="5400000" algn="t" rotWithShape="0">
              <a:prstClr val="black">
                <a:alpha val="40000"/>
              </a:prstClr>
            </a:outerShdw>
          </a:effectLst>
        </p:spPr>
      </p:pic>
    </p:spTree>
    <p:extLst>
      <p:ext uri="{BB962C8B-B14F-4D97-AF65-F5344CB8AC3E}">
        <p14:creationId xmlns:p14="http://schemas.microsoft.com/office/powerpoint/2010/main" val="2611193674"/>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wipe(left)">
                                          <p:cBhvr>
                                            <p:cTn id="7" dur="500"/>
                                            <p:tgtEl>
                                              <p:spTgt spid="41"/>
                                            </p:tgtEl>
                                          </p:cBhvr>
                                        </p:animEffect>
                                      </p:childTnLst>
                                    </p:cTn>
                                  </p:par>
                                </p:childTnLst>
                              </p:cTn>
                            </p:par>
                            <p:par>
                              <p:cTn id="8" fill="hold">
                                <p:stCondLst>
                                  <p:cond delay="500"/>
                                </p:stCondLst>
                                <p:childTnLst>
                                  <p:par>
                                    <p:cTn id="9" presetID="2" presetClass="entr" presetSubtype="4" fill="hold" nodeType="afterEffect" p14:presetBounceEnd="60000">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14:bounceEnd="60000">
                                          <p:cBhvr additive="base">
                                            <p:cTn id="11" dur="500" fill="hold"/>
                                            <p:tgtEl>
                                              <p:spTgt spid="10"/>
                                            </p:tgtEl>
                                            <p:attrNameLst>
                                              <p:attrName>ppt_x</p:attrName>
                                            </p:attrNameLst>
                                          </p:cBhvr>
                                          <p:tavLst>
                                            <p:tav tm="0">
                                              <p:val>
                                                <p:strVal val="#ppt_x"/>
                                              </p:val>
                                            </p:tav>
                                            <p:tav tm="100000">
                                              <p:val>
                                                <p:strVal val="#ppt_x"/>
                                              </p:val>
                                            </p:tav>
                                          </p:tavLst>
                                        </p:anim>
                                        <p:anim calcmode="lin" valueType="num" p14:bounceEnd="60000">
                                          <p:cBhvr additive="base">
                                            <p:cTn id="12" dur="500" fill="hold"/>
                                            <p:tgtEl>
                                              <p:spTgt spid="10"/>
                                            </p:tgtEl>
                                            <p:attrNameLst>
                                              <p:attrName>ppt_y</p:attrName>
                                            </p:attrNameLst>
                                          </p:cBhvr>
                                          <p:tavLst>
                                            <p:tav tm="0">
                                              <p:val>
                                                <p:strVal val="1+#ppt_h/2"/>
                                              </p:val>
                                            </p:tav>
                                            <p:tav tm="100000">
                                              <p:val>
                                                <p:strVal val="#ppt_y"/>
                                              </p:val>
                                            </p:tav>
                                          </p:tavLst>
                                        </p:anim>
                                      </p:childTnLst>
                                    </p:cTn>
                                  </p:par>
                                </p:childTnLst>
                              </p:cTn>
                            </p:par>
                            <p:par>
                              <p:cTn id="13" fill="hold">
                                <p:stCondLst>
                                  <p:cond delay="1000"/>
                                </p:stCondLst>
                                <p:childTnLst>
                                  <p:par>
                                    <p:cTn id="14" presetID="10" presetClass="entr" presetSubtype="0" fill="hold" nodeType="after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wipe(left)">
                                          <p:cBhvr>
                                            <p:cTn id="7" dur="500"/>
                                            <p:tgtEl>
                                              <p:spTgt spid="41"/>
                                            </p:tgtEl>
                                          </p:cBhvr>
                                        </p:animEffect>
                                      </p:childTnLst>
                                    </p:cTn>
                                  </p:par>
                                </p:childTnLst>
                              </p:cTn>
                            </p:par>
                            <p:par>
                              <p:cTn id="8" fill="hold">
                                <p:stCondLst>
                                  <p:cond delay="500"/>
                                </p:stCondLst>
                                <p:childTnLst>
                                  <p:par>
                                    <p:cTn id="9" presetID="2" presetClass="entr" presetSubtype="4"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ppt_x"/>
                                              </p:val>
                                            </p:tav>
                                            <p:tav tm="100000">
                                              <p:val>
                                                <p:strVal val="#ppt_x"/>
                                              </p:val>
                                            </p:tav>
                                          </p:tavLst>
                                        </p:anim>
                                        <p:anim calcmode="lin" valueType="num">
                                          <p:cBhvr additive="base">
                                            <p:cTn id="12" dur="500" fill="hold"/>
                                            <p:tgtEl>
                                              <p:spTgt spid="10"/>
                                            </p:tgtEl>
                                            <p:attrNameLst>
                                              <p:attrName>ppt_y</p:attrName>
                                            </p:attrNameLst>
                                          </p:cBhvr>
                                          <p:tavLst>
                                            <p:tav tm="0">
                                              <p:val>
                                                <p:strVal val="1+#ppt_h/2"/>
                                              </p:val>
                                            </p:tav>
                                            <p:tav tm="100000">
                                              <p:val>
                                                <p:strVal val="#ppt_y"/>
                                              </p:val>
                                            </p:tav>
                                          </p:tavLst>
                                        </p:anim>
                                      </p:childTnLst>
                                    </p:cTn>
                                  </p:par>
                                </p:childTnLst>
                              </p:cTn>
                            </p:par>
                            <p:par>
                              <p:cTn id="13" fill="hold">
                                <p:stCondLst>
                                  <p:cond delay="1000"/>
                                </p:stCondLst>
                                <p:childTnLst>
                                  <p:par>
                                    <p:cTn id="14" presetID="10" presetClass="entr" presetSubtype="0" fill="hold" nodeType="after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Lst>
      </p:timing>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748413" y="364978"/>
            <a:ext cx="1826141" cy="584775"/>
          </a:xfrm>
          <a:prstGeom prst="rect">
            <a:avLst/>
          </a:prstGeom>
          <a:noFill/>
        </p:spPr>
        <p:txBody>
          <a:bodyPr wrap="none" rtlCol="0">
            <a:spAutoFit/>
          </a:bodyPr>
          <a:lstStyle/>
          <a:p>
            <a:r>
              <a:rPr lang="zh-CN" altLang="en-US" sz="3200" b="1" dirty="0">
                <a:solidFill>
                  <a:srgbClr val="404040"/>
                </a:solidFill>
                <a:latin typeface="+mn-ea"/>
              </a:rPr>
              <a:t>项目跟进</a:t>
            </a:r>
            <a:endParaRPr lang="en-US" altLang="zh-CN" sz="3200" b="1" dirty="0">
              <a:solidFill>
                <a:srgbClr val="404040"/>
              </a:solidFill>
              <a:latin typeface="+mn-ea"/>
            </a:endParaRPr>
          </a:p>
        </p:txBody>
      </p:sp>
      <p:sp>
        <p:nvSpPr>
          <p:cNvPr id="4" name="文本框 3"/>
          <p:cNvSpPr txBox="1"/>
          <p:nvPr/>
        </p:nvSpPr>
        <p:spPr>
          <a:xfrm>
            <a:off x="1748413" y="949705"/>
            <a:ext cx="2590800" cy="400110"/>
          </a:xfrm>
          <a:prstGeom prst="rect">
            <a:avLst/>
          </a:prstGeom>
          <a:noFill/>
        </p:spPr>
        <p:txBody>
          <a:bodyPr wrap="square" rtlCol="0">
            <a:spAutoFit/>
          </a:bodyPr>
          <a:lstStyle/>
          <a:p>
            <a:r>
              <a:rPr lang="zh-CN" altLang="en-US" sz="2000" dirty="0">
                <a:solidFill>
                  <a:srgbClr val="404040"/>
                </a:solidFill>
              </a:rPr>
              <a:t>可拓展空间</a:t>
            </a:r>
          </a:p>
        </p:txBody>
      </p:sp>
      <p:grpSp>
        <p:nvGrpSpPr>
          <p:cNvPr id="5" name="组合 4"/>
          <p:cNvGrpSpPr/>
          <p:nvPr/>
        </p:nvGrpSpPr>
        <p:grpSpPr>
          <a:xfrm>
            <a:off x="332600" y="209550"/>
            <a:ext cx="1135895" cy="1135895"/>
            <a:chOff x="304800" y="673100"/>
            <a:chExt cx="4000500" cy="4000500"/>
          </a:xfrm>
          <a:effectLst>
            <a:outerShdw blurRad="444500" dist="254000" dir="8100000" algn="tr" rotWithShape="0">
              <a:prstClr val="black">
                <a:alpha val="50000"/>
              </a:prstClr>
            </a:outerShdw>
          </a:effectLst>
        </p:grpSpPr>
        <p:sp>
          <p:nvSpPr>
            <p:cNvPr id="6" name="同心圆 695"/>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 name="椭圆 6"/>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文本框 7"/>
          <p:cNvSpPr txBox="1"/>
          <p:nvPr/>
        </p:nvSpPr>
        <p:spPr>
          <a:xfrm>
            <a:off x="637309" y="361998"/>
            <a:ext cx="443345" cy="830997"/>
          </a:xfrm>
          <a:prstGeom prst="rect">
            <a:avLst/>
          </a:prstGeom>
          <a:noFill/>
        </p:spPr>
        <p:txBody>
          <a:bodyPr wrap="square" rtlCol="0">
            <a:spAutoFit/>
          </a:bodyPr>
          <a:lstStyle/>
          <a:p>
            <a:r>
              <a:rPr lang="en-US" altLang="zh-CN" sz="4800" dirty="0">
                <a:solidFill>
                  <a:srgbClr val="7766FF"/>
                </a:solidFill>
              </a:rPr>
              <a:t>6</a:t>
            </a:r>
            <a:endParaRPr lang="zh-CN" altLang="en-US" sz="4800" dirty="0">
              <a:solidFill>
                <a:srgbClr val="7766FF"/>
              </a:solidFill>
            </a:endParaRPr>
          </a:p>
        </p:txBody>
      </p:sp>
      <p:sp>
        <p:nvSpPr>
          <p:cNvPr id="11" name="TextBox 3"/>
          <p:cNvSpPr txBox="1"/>
          <p:nvPr/>
        </p:nvSpPr>
        <p:spPr>
          <a:xfrm>
            <a:off x="4575226" y="2417772"/>
            <a:ext cx="4677262" cy="707886"/>
          </a:xfrm>
          <a:prstGeom prst="rect">
            <a:avLst/>
          </a:prstGeom>
          <a:noFill/>
        </p:spPr>
        <p:txBody>
          <a:bodyPr wrap="square" rtlCol="0" anchor="b">
            <a:spAutoFit/>
          </a:bodyPr>
          <a:lstStyle/>
          <a:p>
            <a:r>
              <a:rPr lang="en-US" altLang="zh-CN" sz="4000" b="1" spc="600" dirty="0">
                <a:solidFill>
                  <a:srgbClr val="7766FF"/>
                </a:solidFill>
                <a:latin typeface="微软雅黑" pitchFamily="34" charset="-122"/>
                <a:ea typeface="微软雅黑" pitchFamily="34" charset="-122"/>
              </a:rPr>
              <a:t>APP</a:t>
            </a:r>
            <a:r>
              <a:rPr lang="zh-CN" altLang="en-US" sz="4000" b="1" spc="600" dirty="0">
                <a:solidFill>
                  <a:srgbClr val="7766FF"/>
                </a:solidFill>
                <a:latin typeface="微软雅黑" pitchFamily="34" charset="-122"/>
                <a:ea typeface="微软雅黑" pitchFamily="34" charset="-122"/>
              </a:rPr>
              <a:t>类别可拓展</a:t>
            </a:r>
          </a:p>
        </p:txBody>
      </p:sp>
      <p:sp>
        <p:nvSpPr>
          <p:cNvPr id="17" name="TextBox 16"/>
          <p:cNvSpPr txBox="1"/>
          <p:nvPr/>
        </p:nvSpPr>
        <p:spPr>
          <a:xfrm>
            <a:off x="4584169" y="3200010"/>
            <a:ext cx="3005951" cy="707886"/>
          </a:xfrm>
          <a:prstGeom prst="rect">
            <a:avLst/>
          </a:prstGeom>
          <a:noFill/>
        </p:spPr>
        <p:txBody>
          <a:bodyPr wrap="none" rtlCol="0">
            <a:spAutoFit/>
          </a:bodyPr>
          <a:lstStyle/>
          <a:p>
            <a:pPr lvl="0"/>
            <a:r>
              <a:rPr lang="zh-CN" altLang="zh-CN" sz="2000" dirty="0">
                <a:solidFill>
                  <a:schemeClr val="tx1">
                    <a:lumMod val="75000"/>
                    <a:lumOff val="25000"/>
                  </a:schemeClr>
                </a:solidFill>
              </a:rPr>
              <a:t>将</a:t>
            </a:r>
            <a:r>
              <a:rPr lang="en-US" altLang="zh-CN" sz="2000" dirty="0">
                <a:solidFill>
                  <a:schemeClr val="tx1">
                    <a:lumMod val="75000"/>
                    <a:lumOff val="25000"/>
                  </a:schemeClr>
                </a:solidFill>
              </a:rPr>
              <a:t>APP</a:t>
            </a:r>
            <a:r>
              <a:rPr lang="zh-CN" altLang="zh-CN" sz="2000" dirty="0">
                <a:solidFill>
                  <a:schemeClr val="tx1">
                    <a:lumMod val="75000"/>
                    <a:lumOff val="25000"/>
                  </a:schemeClr>
                </a:solidFill>
              </a:rPr>
              <a:t>延伸到多个类别，</a:t>
            </a:r>
            <a:endParaRPr lang="en-US" altLang="zh-CN" sz="2000" dirty="0">
              <a:solidFill>
                <a:schemeClr val="tx1">
                  <a:lumMod val="75000"/>
                  <a:lumOff val="25000"/>
                </a:schemeClr>
              </a:solidFill>
            </a:endParaRPr>
          </a:p>
          <a:p>
            <a:pPr lvl="0"/>
            <a:r>
              <a:rPr lang="zh-CN" altLang="en-US" sz="2000" dirty="0">
                <a:solidFill>
                  <a:schemeClr val="tx1">
                    <a:lumMod val="75000"/>
                    <a:lumOff val="25000"/>
                  </a:schemeClr>
                </a:solidFill>
              </a:rPr>
              <a:t>从网络上</a:t>
            </a:r>
            <a:r>
              <a:rPr lang="zh-CN" altLang="zh-CN" sz="2000" dirty="0">
                <a:solidFill>
                  <a:schemeClr val="tx1">
                    <a:lumMod val="75000"/>
                    <a:lumOff val="25000"/>
                  </a:schemeClr>
                </a:solidFill>
              </a:rPr>
              <a:t>获取各类别词库</a:t>
            </a:r>
          </a:p>
        </p:txBody>
      </p:sp>
      <p:sp>
        <p:nvSpPr>
          <p:cNvPr id="18" name="TextBox 17"/>
          <p:cNvSpPr txBox="1"/>
          <p:nvPr/>
        </p:nvSpPr>
        <p:spPr>
          <a:xfrm>
            <a:off x="4449820" y="4352907"/>
            <a:ext cx="3934463" cy="707886"/>
          </a:xfrm>
          <a:prstGeom prst="rect">
            <a:avLst/>
          </a:prstGeom>
          <a:noFill/>
        </p:spPr>
        <p:txBody>
          <a:bodyPr wrap="square" rtlCol="0" anchor="b">
            <a:spAutoFit/>
          </a:bodyPr>
          <a:lstStyle/>
          <a:p>
            <a:r>
              <a:rPr lang="zh-CN" altLang="en-US" sz="4000" b="1" spc="600" dirty="0">
                <a:solidFill>
                  <a:srgbClr val="7766FF"/>
                </a:solidFill>
                <a:latin typeface="微软雅黑" pitchFamily="34" charset="-122"/>
                <a:ea typeface="微软雅黑" pitchFamily="34" charset="-122"/>
              </a:rPr>
              <a:t>语种地域拓展</a:t>
            </a:r>
          </a:p>
        </p:txBody>
      </p:sp>
      <p:sp>
        <p:nvSpPr>
          <p:cNvPr id="25" name="TextBox 24"/>
          <p:cNvSpPr txBox="1"/>
          <p:nvPr/>
        </p:nvSpPr>
        <p:spPr>
          <a:xfrm>
            <a:off x="4584169" y="5189796"/>
            <a:ext cx="2414508" cy="707886"/>
          </a:xfrm>
          <a:prstGeom prst="rect">
            <a:avLst/>
          </a:prstGeom>
          <a:noFill/>
        </p:spPr>
        <p:txBody>
          <a:bodyPr wrap="square" rtlCol="0">
            <a:spAutoFit/>
          </a:bodyPr>
          <a:lstStyle/>
          <a:p>
            <a:pPr lvl="0"/>
            <a:r>
              <a:rPr lang="zh-CN" altLang="zh-CN" sz="2000" dirty="0">
                <a:solidFill>
                  <a:schemeClr val="tx1">
                    <a:lumMod val="75000"/>
                    <a:lumOff val="25000"/>
                  </a:schemeClr>
                </a:solidFill>
              </a:rPr>
              <a:t>扩大语言分析范围，</a:t>
            </a:r>
            <a:endParaRPr lang="en-US" altLang="zh-CN" sz="2000" dirty="0">
              <a:solidFill>
                <a:schemeClr val="tx1">
                  <a:lumMod val="75000"/>
                  <a:lumOff val="25000"/>
                </a:schemeClr>
              </a:solidFill>
            </a:endParaRPr>
          </a:p>
          <a:p>
            <a:pPr lvl="0"/>
            <a:r>
              <a:rPr lang="zh-CN" altLang="zh-CN" sz="2000" dirty="0">
                <a:solidFill>
                  <a:schemeClr val="tx1">
                    <a:lumMod val="75000"/>
                    <a:lumOff val="25000"/>
                  </a:schemeClr>
                </a:solidFill>
              </a:rPr>
              <a:t>不局限于中文</a:t>
            </a:r>
          </a:p>
        </p:txBody>
      </p:sp>
      <p:grpSp>
        <p:nvGrpSpPr>
          <p:cNvPr id="12" name="组合 11"/>
          <p:cNvGrpSpPr/>
          <p:nvPr/>
        </p:nvGrpSpPr>
        <p:grpSpPr>
          <a:xfrm>
            <a:off x="3411325" y="4333206"/>
            <a:ext cx="1172844" cy="902720"/>
            <a:chOff x="3411325" y="4333206"/>
            <a:chExt cx="1172844" cy="902720"/>
          </a:xfrm>
        </p:grpSpPr>
        <p:grpSp>
          <p:nvGrpSpPr>
            <p:cNvPr id="24" name="组合 23"/>
            <p:cNvGrpSpPr/>
            <p:nvPr/>
          </p:nvGrpSpPr>
          <p:grpSpPr>
            <a:xfrm rot="5400000">
              <a:off x="3546387" y="4198144"/>
              <a:ext cx="902720" cy="1172844"/>
              <a:chOff x="4020870" y="2194485"/>
              <a:chExt cx="1102258" cy="1432090"/>
            </a:xfrm>
            <a:effectLst>
              <a:outerShdw blurRad="444500" dist="254000" dir="8100000" algn="tr" rotWithShape="0">
                <a:prstClr val="black">
                  <a:alpha val="50000"/>
                </a:prstClr>
              </a:outerShdw>
            </a:effectLst>
          </p:grpSpPr>
          <p:sp>
            <p:nvSpPr>
              <p:cNvPr id="27" name="等腰三角形 43"/>
              <p:cNvSpPr/>
              <p:nvPr/>
            </p:nvSpPr>
            <p:spPr>
              <a:xfrm>
                <a:off x="4020870" y="2194485"/>
                <a:ext cx="1102258" cy="1432090"/>
              </a:xfrm>
              <a:custGeom>
                <a:avLst/>
                <a:gdLst/>
                <a:ahLst/>
                <a:cxnLst/>
                <a:rect l="l" t="t" r="r" b="b"/>
                <a:pathLst>
                  <a:path w="1102258" h="1432090">
                    <a:moveTo>
                      <a:pt x="761620" y="431870"/>
                    </a:moveTo>
                    <a:lnTo>
                      <a:pt x="856659" y="621949"/>
                    </a:lnTo>
                    <a:lnTo>
                      <a:pt x="234710" y="621949"/>
                    </a:lnTo>
                    <a:lnTo>
                      <a:pt x="325695" y="439980"/>
                    </a:lnTo>
                    <a:cubicBezTo>
                      <a:pt x="163858" y="520416"/>
                      <a:pt x="53779" y="687834"/>
                      <a:pt x="53779" y="880961"/>
                    </a:cubicBezTo>
                    <a:cubicBezTo>
                      <a:pt x="53779" y="1155639"/>
                      <a:pt x="276450" y="1378310"/>
                      <a:pt x="551128" y="1378310"/>
                    </a:cubicBezTo>
                    <a:cubicBezTo>
                      <a:pt x="825806" y="1378310"/>
                      <a:pt x="1048477" y="1155639"/>
                      <a:pt x="1048477" y="880961"/>
                    </a:cubicBezTo>
                    <a:cubicBezTo>
                      <a:pt x="1048477" y="681767"/>
                      <a:pt x="931374" y="509923"/>
                      <a:pt x="761620" y="431870"/>
                    </a:cubicBezTo>
                    <a:close/>
                    <a:moveTo>
                      <a:pt x="545685" y="0"/>
                    </a:moveTo>
                    <a:lnTo>
                      <a:pt x="726120" y="360871"/>
                    </a:lnTo>
                    <a:cubicBezTo>
                      <a:pt x="945108" y="431845"/>
                      <a:pt x="1102258" y="638051"/>
                      <a:pt x="1102258" y="880961"/>
                    </a:cubicBezTo>
                    <a:cubicBezTo>
                      <a:pt x="1102258" y="1185341"/>
                      <a:pt x="855509" y="1432090"/>
                      <a:pt x="551129" y="1432090"/>
                    </a:cubicBezTo>
                    <a:cubicBezTo>
                      <a:pt x="246749" y="1432090"/>
                      <a:pt x="0" y="1185341"/>
                      <a:pt x="0" y="880961"/>
                    </a:cubicBezTo>
                    <a:cubicBezTo>
                      <a:pt x="0" y="642821"/>
                      <a:pt x="151038" y="439958"/>
                      <a:pt x="363249" y="364872"/>
                    </a:cubicBezTo>
                    <a:close/>
                  </a:path>
                </a:pathLst>
              </a:custGeom>
              <a:gradFill>
                <a:gsLst>
                  <a:gs pos="0">
                    <a:schemeClr val="bg1"/>
                  </a:gs>
                  <a:gs pos="55000">
                    <a:schemeClr val="bg1">
                      <a:lumMod val="95000"/>
                    </a:schemeClr>
                  </a:gs>
                  <a:gs pos="100000">
                    <a:schemeClr val="bg1">
                      <a:lumMod val="65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solidFill>
                    <a:prstClr val="black"/>
                  </a:solidFill>
                  <a:latin typeface="微软雅黑" pitchFamily="34" charset="-122"/>
                  <a:ea typeface="微软雅黑" pitchFamily="34" charset="-122"/>
                </a:endParaRPr>
              </a:p>
            </p:txBody>
          </p:sp>
          <p:sp>
            <p:nvSpPr>
              <p:cNvPr id="28" name="等腰三角形 42"/>
              <p:cNvSpPr/>
              <p:nvPr/>
            </p:nvSpPr>
            <p:spPr>
              <a:xfrm>
                <a:off x="4044926" y="2251925"/>
                <a:ext cx="1054143" cy="1350591"/>
              </a:xfrm>
              <a:custGeom>
                <a:avLst/>
                <a:gdLst/>
                <a:ahLst/>
                <a:cxnLst/>
                <a:rect l="l" t="t" r="r" b="b"/>
                <a:pathLst>
                  <a:path w="1054142" h="1350592">
                    <a:moveTo>
                      <a:pt x="521627" y="0"/>
                    </a:moveTo>
                    <a:lnTo>
                      <a:pt x="682907" y="322559"/>
                    </a:lnTo>
                    <a:cubicBezTo>
                      <a:pt x="898294" y="386795"/>
                      <a:pt x="1054142" y="586958"/>
                      <a:pt x="1054142" y="823521"/>
                    </a:cubicBezTo>
                    <a:cubicBezTo>
                      <a:pt x="1054142" y="1114614"/>
                      <a:pt x="818164" y="1350592"/>
                      <a:pt x="527071" y="1350592"/>
                    </a:cubicBezTo>
                    <a:cubicBezTo>
                      <a:pt x="235978" y="1350592"/>
                      <a:pt x="0" y="1114614"/>
                      <a:pt x="0" y="823521"/>
                    </a:cubicBezTo>
                    <a:cubicBezTo>
                      <a:pt x="0" y="591722"/>
                      <a:pt x="149634" y="394871"/>
                      <a:pt x="358347" y="326560"/>
                    </a:cubicBezTo>
                    <a:close/>
                  </a:path>
                </a:pathLst>
              </a:custGeom>
              <a:gradFill>
                <a:gsLst>
                  <a:gs pos="0">
                    <a:schemeClr val="bg1"/>
                  </a:gs>
                  <a:gs pos="43000">
                    <a:schemeClr val="bg1">
                      <a:lumMod val="95000"/>
                    </a:schemeClr>
                  </a:gs>
                  <a:gs pos="100000">
                    <a:schemeClr val="bg1">
                      <a:lumMod val="75000"/>
                    </a:schemeClr>
                  </a:gs>
                </a:gsLst>
                <a:lin ang="14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solidFill>
                    <a:prstClr val="white"/>
                  </a:solidFill>
                  <a:latin typeface="微软雅黑" pitchFamily="34" charset="-122"/>
                  <a:ea typeface="微软雅黑" pitchFamily="34" charset="-122"/>
                </a:endParaRPr>
              </a:p>
            </p:txBody>
          </p:sp>
        </p:grpSp>
        <p:sp>
          <p:nvSpPr>
            <p:cNvPr id="26" name="KSO_Shape"/>
            <p:cNvSpPr>
              <a:spLocks/>
            </p:cNvSpPr>
            <p:nvPr/>
          </p:nvSpPr>
          <p:spPr bwMode="auto">
            <a:xfrm>
              <a:off x="3574554" y="4535890"/>
              <a:ext cx="553496" cy="470470"/>
            </a:xfrm>
            <a:custGeom>
              <a:avLst/>
              <a:gdLst>
                <a:gd name="T0" fmla="*/ 1221908 w 2276475"/>
                <a:gd name="T1" fmla="*/ 1328927 h 1936751"/>
                <a:gd name="T2" fmla="*/ 1196654 w 2276475"/>
                <a:gd name="T3" fmla="*/ 1388292 h 1936751"/>
                <a:gd name="T4" fmla="*/ 691864 w 2276475"/>
                <a:gd name="T5" fmla="*/ 1376845 h 1936751"/>
                <a:gd name="T6" fmla="*/ 695585 w 2276475"/>
                <a:gd name="T7" fmla="*/ 1314285 h 1936751"/>
                <a:gd name="T8" fmla="*/ 1104489 w 2276475"/>
                <a:gd name="T9" fmla="*/ 1115137 h 1936751"/>
                <a:gd name="T10" fmla="*/ 1117497 w 2276475"/>
                <a:gd name="T11" fmla="*/ 1168850 h 1936751"/>
                <a:gd name="T12" fmla="*/ 811396 w 2276475"/>
                <a:gd name="T13" fmla="*/ 1188695 h 1936751"/>
                <a:gd name="T14" fmla="*/ 783254 w 2276475"/>
                <a:gd name="T15" fmla="*/ 1141068 h 1936751"/>
                <a:gd name="T16" fmla="*/ 309026 w 2276475"/>
                <a:gd name="T17" fmla="*/ 898551 h 1936751"/>
                <a:gd name="T18" fmla="*/ 798665 w 2276475"/>
                <a:gd name="T19" fmla="*/ 935449 h 1936751"/>
                <a:gd name="T20" fmla="*/ 759855 w 2276475"/>
                <a:gd name="T21" fmla="*/ 989335 h 1936751"/>
                <a:gd name="T22" fmla="*/ 259317 w 2276475"/>
                <a:gd name="T23" fmla="*/ 967303 h 1936751"/>
                <a:gd name="T24" fmla="*/ 277393 w 2276475"/>
                <a:gd name="T25" fmla="*/ 906514 h 1936751"/>
                <a:gd name="T26" fmla="*/ 1086287 w 2276475"/>
                <a:gd name="T27" fmla="*/ 817903 h 1936751"/>
                <a:gd name="T28" fmla="*/ 1028372 w 2276475"/>
                <a:gd name="T29" fmla="*/ 919230 h 1936751"/>
                <a:gd name="T30" fmla="*/ 999280 w 2276475"/>
                <a:gd name="T31" fmla="*/ 917630 h 1936751"/>
                <a:gd name="T32" fmla="*/ 289574 w 2276475"/>
                <a:gd name="T33" fmla="*/ 706099 h 1936751"/>
                <a:gd name="T34" fmla="*/ 590631 w 2276475"/>
                <a:gd name="T35" fmla="*/ 735033 h 1936751"/>
                <a:gd name="T36" fmla="*/ 567535 w 2276475"/>
                <a:gd name="T37" fmla="*/ 784938 h 1936751"/>
                <a:gd name="T38" fmla="*/ 259309 w 2276475"/>
                <a:gd name="T39" fmla="*/ 770073 h 1936751"/>
                <a:gd name="T40" fmla="*/ 267273 w 2276475"/>
                <a:gd name="T41" fmla="*/ 715124 h 1936751"/>
                <a:gd name="T42" fmla="*/ 836933 w 2276475"/>
                <a:gd name="T43" fmla="*/ 505684 h 1936751"/>
                <a:gd name="T44" fmla="*/ 846494 w 2276475"/>
                <a:gd name="T45" fmla="*/ 574170 h 1936751"/>
                <a:gd name="T46" fmla="*/ 268069 w 2276475"/>
                <a:gd name="T47" fmla="*/ 592752 h 1936751"/>
                <a:gd name="T48" fmla="*/ 238855 w 2276475"/>
                <a:gd name="T49" fmla="*/ 530105 h 1936751"/>
                <a:gd name="T50" fmla="*/ 1467818 w 2276475"/>
                <a:gd name="T51" fmla="*/ 344025 h 1936751"/>
                <a:gd name="T52" fmla="*/ 1566759 w 2276475"/>
                <a:gd name="T53" fmla="*/ 428438 h 1936751"/>
                <a:gd name="T54" fmla="*/ 1578461 w 2276475"/>
                <a:gd name="T55" fmla="*/ 479936 h 1936751"/>
                <a:gd name="T56" fmla="*/ 1197862 w 2276475"/>
                <a:gd name="T57" fmla="*/ 846789 h 1936751"/>
                <a:gd name="T58" fmla="*/ 1138817 w 2276475"/>
                <a:gd name="T59" fmla="*/ 842806 h 1936751"/>
                <a:gd name="T60" fmla="*/ 1093869 w 2276475"/>
                <a:gd name="T61" fmla="*/ 799538 h 1936751"/>
                <a:gd name="T62" fmla="*/ 1075782 w 2276475"/>
                <a:gd name="T63" fmla="*/ 737423 h 1936751"/>
                <a:gd name="T64" fmla="*/ 1456382 w 2276475"/>
                <a:gd name="T65" fmla="*/ 344821 h 1936751"/>
                <a:gd name="T66" fmla="*/ 199469 w 2276475"/>
                <a:gd name="T67" fmla="*/ 367345 h 1936751"/>
                <a:gd name="T68" fmla="*/ 114475 w 2276475"/>
                <a:gd name="T69" fmla="*/ 448541 h 1936751"/>
                <a:gd name="T70" fmla="*/ 103321 w 2276475"/>
                <a:gd name="T71" fmla="*/ 1407238 h 1936751"/>
                <a:gd name="T72" fmla="*/ 171315 w 2276475"/>
                <a:gd name="T73" fmla="*/ 1503559 h 1936751"/>
                <a:gd name="T74" fmla="*/ 1382734 w 2276475"/>
                <a:gd name="T75" fmla="*/ 1530890 h 1936751"/>
                <a:gd name="T76" fmla="*/ 1488975 w 2276475"/>
                <a:gd name="T77" fmla="*/ 1477289 h 1936751"/>
                <a:gd name="T78" fmla="*/ 1531737 w 2276475"/>
                <a:gd name="T79" fmla="*/ 1365845 h 1936751"/>
                <a:gd name="T80" fmla="*/ 1605841 w 2276475"/>
                <a:gd name="T81" fmla="*/ 1539381 h 1936751"/>
                <a:gd name="T82" fmla="*/ 1513146 w 2276475"/>
                <a:gd name="T83" fmla="*/ 1611821 h 1936751"/>
                <a:gd name="T84" fmla="*/ 101461 w 2276475"/>
                <a:gd name="T85" fmla="*/ 1605982 h 1936751"/>
                <a:gd name="T86" fmla="*/ 16468 w 2276475"/>
                <a:gd name="T87" fmla="*/ 1525317 h 1936751"/>
                <a:gd name="T88" fmla="*/ 5312 w 2276475"/>
                <a:gd name="T89" fmla="*/ 391226 h 1936751"/>
                <a:gd name="T90" fmla="*/ 73307 w 2276475"/>
                <a:gd name="T91" fmla="*/ 295170 h 1936751"/>
                <a:gd name="T92" fmla="*/ 1746529 w 2276475"/>
                <a:gd name="T93" fmla="*/ 88926 h 1936751"/>
                <a:gd name="T94" fmla="*/ 1805153 w 2276475"/>
                <a:gd name="T95" fmla="*/ 114614 h 1936751"/>
                <a:gd name="T96" fmla="*/ 1838312 w 2276475"/>
                <a:gd name="T97" fmla="*/ 176846 h 1936751"/>
                <a:gd name="T98" fmla="*/ 1821600 w 2276475"/>
                <a:gd name="T99" fmla="*/ 237490 h 1936751"/>
                <a:gd name="T100" fmla="*/ 1620792 w 2276475"/>
                <a:gd name="T101" fmla="*/ 421806 h 1936751"/>
                <a:gd name="T102" fmla="*/ 1543068 w 2276475"/>
                <a:gd name="T103" fmla="*/ 339447 h 1936751"/>
                <a:gd name="T104" fmla="*/ 1506460 w 2276475"/>
                <a:gd name="T105" fmla="*/ 289925 h 1936751"/>
                <a:gd name="T106" fmla="*/ 1716818 w 2276475"/>
                <a:gd name="T107" fmla="*/ 92634 h 1936751"/>
                <a:gd name="T108" fmla="*/ 1893521 w 2276475"/>
                <a:gd name="T109" fmla="*/ 35131 h 1936751"/>
                <a:gd name="T110" fmla="*/ 1889783 w 2276475"/>
                <a:gd name="T111" fmla="*/ 106078 h 1936751"/>
                <a:gd name="T112" fmla="*/ 1844400 w 2276475"/>
                <a:gd name="T113" fmla="*/ 105545 h 1936751"/>
                <a:gd name="T114" fmla="*/ 1793944 w 2276475"/>
                <a:gd name="T115" fmla="*/ 59669 h 1936751"/>
                <a:gd name="T116" fmla="*/ 1847069 w 2276475"/>
                <a:gd name="T117" fmla="*/ 16194 h 1936751"/>
                <a:gd name="T118" fmla="*/ 1697756 w 2276475"/>
                <a:gd name="T119" fmla="*/ 22017 h 1936751"/>
                <a:gd name="T120" fmla="*/ 1364698 w 2276475"/>
                <a:gd name="T121" fmla="*/ 383050 h 1936751"/>
                <a:gd name="T122" fmla="*/ 1317840 w 2276475"/>
                <a:gd name="T123" fmla="*/ 375887 h 1936751"/>
                <a:gd name="T124" fmla="*/ 1320237 w 2276475"/>
                <a:gd name="T125" fmla="*/ 329200 h 193675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2276475" h="1936751">
                  <a:moveTo>
                    <a:pt x="872202" y="1555750"/>
                  </a:moveTo>
                  <a:lnTo>
                    <a:pt x="879190" y="1555750"/>
                  </a:lnTo>
                  <a:lnTo>
                    <a:pt x="1397284" y="1555750"/>
                  </a:lnTo>
                  <a:lnTo>
                    <a:pt x="1404272" y="1555750"/>
                  </a:lnTo>
                  <a:lnTo>
                    <a:pt x="1410943" y="1557024"/>
                  </a:lnTo>
                  <a:lnTo>
                    <a:pt x="1417614" y="1557979"/>
                  </a:lnTo>
                  <a:lnTo>
                    <a:pt x="1423649" y="1560208"/>
                  </a:lnTo>
                  <a:lnTo>
                    <a:pt x="1430002" y="1562437"/>
                  </a:lnTo>
                  <a:lnTo>
                    <a:pt x="1435403" y="1565303"/>
                  </a:lnTo>
                  <a:lnTo>
                    <a:pt x="1440485" y="1568168"/>
                  </a:lnTo>
                  <a:lnTo>
                    <a:pt x="1445567" y="1571989"/>
                  </a:lnTo>
                  <a:lnTo>
                    <a:pt x="1450015" y="1576128"/>
                  </a:lnTo>
                  <a:lnTo>
                    <a:pt x="1453509" y="1580268"/>
                  </a:lnTo>
                  <a:lnTo>
                    <a:pt x="1457321" y="1584726"/>
                  </a:lnTo>
                  <a:lnTo>
                    <a:pt x="1460180" y="1589502"/>
                  </a:lnTo>
                  <a:lnTo>
                    <a:pt x="1462403" y="1594915"/>
                  </a:lnTo>
                  <a:lnTo>
                    <a:pt x="1463674" y="1600009"/>
                  </a:lnTo>
                  <a:lnTo>
                    <a:pt x="1464944" y="1605741"/>
                  </a:lnTo>
                  <a:lnTo>
                    <a:pt x="1465262" y="1611472"/>
                  </a:lnTo>
                  <a:lnTo>
                    <a:pt x="1464944" y="1617203"/>
                  </a:lnTo>
                  <a:lnTo>
                    <a:pt x="1463674" y="1622935"/>
                  </a:lnTo>
                  <a:lnTo>
                    <a:pt x="1462403" y="1628029"/>
                  </a:lnTo>
                  <a:lnTo>
                    <a:pt x="1460180" y="1633124"/>
                  </a:lnTo>
                  <a:lnTo>
                    <a:pt x="1457321" y="1638218"/>
                  </a:lnTo>
                  <a:lnTo>
                    <a:pt x="1453509" y="1642358"/>
                  </a:lnTo>
                  <a:lnTo>
                    <a:pt x="1450015" y="1646815"/>
                  </a:lnTo>
                  <a:lnTo>
                    <a:pt x="1445567" y="1650955"/>
                  </a:lnTo>
                  <a:lnTo>
                    <a:pt x="1440485" y="1654457"/>
                  </a:lnTo>
                  <a:lnTo>
                    <a:pt x="1435403" y="1657641"/>
                  </a:lnTo>
                  <a:lnTo>
                    <a:pt x="1430002" y="1660507"/>
                  </a:lnTo>
                  <a:lnTo>
                    <a:pt x="1423649" y="1662736"/>
                  </a:lnTo>
                  <a:lnTo>
                    <a:pt x="1417614" y="1664328"/>
                  </a:lnTo>
                  <a:lnTo>
                    <a:pt x="1410943" y="1665920"/>
                  </a:lnTo>
                  <a:lnTo>
                    <a:pt x="1404272" y="1666875"/>
                  </a:lnTo>
                  <a:lnTo>
                    <a:pt x="1397284" y="1666875"/>
                  </a:lnTo>
                  <a:lnTo>
                    <a:pt x="879190" y="1666875"/>
                  </a:lnTo>
                  <a:lnTo>
                    <a:pt x="872202" y="1666875"/>
                  </a:lnTo>
                  <a:lnTo>
                    <a:pt x="865531" y="1665920"/>
                  </a:lnTo>
                  <a:lnTo>
                    <a:pt x="858860" y="1664328"/>
                  </a:lnTo>
                  <a:lnTo>
                    <a:pt x="852507" y="1662736"/>
                  </a:lnTo>
                  <a:lnTo>
                    <a:pt x="846790" y="1660507"/>
                  </a:lnTo>
                  <a:lnTo>
                    <a:pt x="841389" y="1657641"/>
                  </a:lnTo>
                  <a:lnTo>
                    <a:pt x="835989" y="1654139"/>
                  </a:lnTo>
                  <a:lnTo>
                    <a:pt x="831224" y="1650955"/>
                  </a:lnTo>
                  <a:lnTo>
                    <a:pt x="826777" y="1646815"/>
                  </a:lnTo>
                  <a:lnTo>
                    <a:pt x="822648" y="1642358"/>
                  </a:lnTo>
                  <a:lnTo>
                    <a:pt x="819471" y="1637900"/>
                  </a:lnTo>
                  <a:lnTo>
                    <a:pt x="816612" y="1633124"/>
                  </a:lnTo>
                  <a:lnTo>
                    <a:pt x="814389" y="1628029"/>
                  </a:lnTo>
                  <a:lnTo>
                    <a:pt x="812483" y="1622935"/>
                  </a:lnTo>
                  <a:lnTo>
                    <a:pt x="811530" y="1617203"/>
                  </a:lnTo>
                  <a:lnTo>
                    <a:pt x="811212" y="1611472"/>
                  </a:lnTo>
                  <a:lnTo>
                    <a:pt x="811530" y="1605741"/>
                  </a:lnTo>
                  <a:lnTo>
                    <a:pt x="812483" y="1600009"/>
                  </a:lnTo>
                  <a:lnTo>
                    <a:pt x="814389" y="1594915"/>
                  </a:lnTo>
                  <a:lnTo>
                    <a:pt x="816612" y="1589820"/>
                  </a:lnTo>
                  <a:lnTo>
                    <a:pt x="819471" y="1584726"/>
                  </a:lnTo>
                  <a:lnTo>
                    <a:pt x="822648" y="1580268"/>
                  </a:lnTo>
                  <a:lnTo>
                    <a:pt x="826777" y="1576128"/>
                  </a:lnTo>
                  <a:lnTo>
                    <a:pt x="831224" y="1571989"/>
                  </a:lnTo>
                  <a:lnTo>
                    <a:pt x="835989" y="1568168"/>
                  </a:lnTo>
                  <a:lnTo>
                    <a:pt x="841389" y="1565303"/>
                  </a:lnTo>
                  <a:lnTo>
                    <a:pt x="846790" y="1562437"/>
                  </a:lnTo>
                  <a:lnTo>
                    <a:pt x="852507" y="1560208"/>
                  </a:lnTo>
                  <a:lnTo>
                    <a:pt x="858860" y="1558298"/>
                  </a:lnTo>
                  <a:lnTo>
                    <a:pt x="865531" y="1557024"/>
                  </a:lnTo>
                  <a:lnTo>
                    <a:pt x="872202" y="1555750"/>
                  </a:lnTo>
                  <a:close/>
                  <a:moveTo>
                    <a:pt x="984211" y="1325563"/>
                  </a:moveTo>
                  <a:lnTo>
                    <a:pt x="1292263" y="1325563"/>
                  </a:lnTo>
                  <a:lnTo>
                    <a:pt x="1297339" y="1325880"/>
                  </a:lnTo>
                  <a:lnTo>
                    <a:pt x="1302415" y="1326513"/>
                  </a:lnTo>
                  <a:lnTo>
                    <a:pt x="1307174" y="1327779"/>
                  </a:lnTo>
                  <a:lnTo>
                    <a:pt x="1311615" y="1329361"/>
                  </a:lnTo>
                  <a:lnTo>
                    <a:pt x="1315740" y="1331260"/>
                  </a:lnTo>
                  <a:lnTo>
                    <a:pt x="1319864" y="1333792"/>
                  </a:lnTo>
                  <a:lnTo>
                    <a:pt x="1323671" y="1336640"/>
                  </a:lnTo>
                  <a:lnTo>
                    <a:pt x="1327161" y="1340121"/>
                  </a:lnTo>
                  <a:lnTo>
                    <a:pt x="1330333" y="1343286"/>
                  </a:lnTo>
                  <a:lnTo>
                    <a:pt x="1332871" y="1347400"/>
                  </a:lnTo>
                  <a:lnTo>
                    <a:pt x="1335409" y="1351198"/>
                  </a:lnTo>
                  <a:lnTo>
                    <a:pt x="1337630" y="1355629"/>
                  </a:lnTo>
                  <a:lnTo>
                    <a:pt x="1339216" y="1360059"/>
                  </a:lnTo>
                  <a:lnTo>
                    <a:pt x="1340485" y="1364807"/>
                  </a:lnTo>
                  <a:lnTo>
                    <a:pt x="1341437" y="1369870"/>
                  </a:lnTo>
                  <a:lnTo>
                    <a:pt x="1341437" y="1374934"/>
                  </a:lnTo>
                  <a:lnTo>
                    <a:pt x="1341437" y="1379681"/>
                  </a:lnTo>
                  <a:lnTo>
                    <a:pt x="1340485" y="1384745"/>
                  </a:lnTo>
                  <a:lnTo>
                    <a:pt x="1339216" y="1389492"/>
                  </a:lnTo>
                  <a:lnTo>
                    <a:pt x="1337630" y="1393923"/>
                  </a:lnTo>
                  <a:lnTo>
                    <a:pt x="1335409" y="1398037"/>
                  </a:lnTo>
                  <a:lnTo>
                    <a:pt x="1332871" y="1402151"/>
                  </a:lnTo>
                  <a:lnTo>
                    <a:pt x="1330016" y="1405632"/>
                  </a:lnTo>
                  <a:lnTo>
                    <a:pt x="1327161" y="1409430"/>
                  </a:lnTo>
                  <a:lnTo>
                    <a:pt x="1323671" y="1412595"/>
                  </a:lnTo>
                  <a:lnTo>
                    <a:pt x="1319864" y="1415443"/>
                  </a:lnTo>
                  <a:lnTo>
                    <a:pt x="1315740" y="1417659"/>
                  </a:lnTo>
                  <a:lnTo>
                    <a:pt x="1311615" y="1419874"/>
                  </a:lnTo>
                  <a:lnTo>
                    <a:pt x="1306857" y="1421773"/>
                  </a:lnTo>
                  <a:lnTo>
                    <a:pt x="1302415" y="1422722"/>
                  </a:lnTo>
                  <a:lnTo>
                    <a:pt x="1297339" y="1423672"/>
                  </a:lnTo>
                  <a:lnTo>
                    <a:pt x="1292263" y="1423988"/>
                  </a:lnTo>
                  <a:lnTo>
                    <a:pt x="984211" y="1423988"/>
                  </a:lnTo>
                  <a:lnTo>
                    <a:pt x="979453" y="1423672"/>
                  </a:lnTo>
                  <a:lnTo>
                    <a:pt x="974377" y="1422722"/>
                  </a:lnTo>
                  <a:lnTo>
                    <a:pt x="969618" y="1421773"/>
                  </a:lnTo>
                  <a:lnTo>
                    <a:pt x="965176" y="1419874"/>
                  </a:lnTo>
                  <a:lnTo>
                    <a:pt x="960735" y="1417659"/>
                  </a:lnTo>
                  <a:lnTo>
                    <a:pt x="956928" y="1415443"/>
                  </a:lnTo>
                  <a:lnTo>
                    <a:pt x="952803" y="1412595"/>
                  </a:lnTo>
                  <a:lnTo>
                    <a:pt x="949631" y="1409430"/>
                  </a:lnTo>
                  <a:lnTo>
                    <a:pt x="946141" y="1405632"/>
                  </a:lnTo>
                  <a:lnTo>
                    <a:pt x="943286" y="1402151"/>
                  </a:lnTo>
                  <a:lnTo>
                    <a:pt x="941065" y="1398037"/>
                  </a:lnTo>
                  <a:lnTo>
                    <a:pt x="938844" y="1393923"/>
                  </a:lnTo>
                  <a:lnTo>
                    <a:pt x="937258" y="1389492"/>
                  </a:lnTo>
                  <a:lnTo>
                    <a:pt x="935989" y="1384745"/>
                  </a:lnTo>
                  <a:lnTo>
                    <a:pt x="935355" y="1379681"/>
                  </a:lnTo>
                  <a:lnTo>
                    <a:pt x="935037" y="1374934"/>
                  </a:lnTo>
                  <a:lnTo>
                    <a:pt x="935355" y="1369870"/>
                  </a:lnTo>
                  <a:lnTo>
                    <a:pt x="935989" y="1364807"/>
                  </a:lnTo>
                  <a:lnTo>
                    <a:pt x="937258" y="1360059"/>
                  </a:lnTo>
                  <a:lnTo>
                    <a:pt x="938844" y="1355629"/>
                  </a:lnTo>
                  <a:lnTo>
                    <a:pt x="940748" y="1351198"/>
                  </a:lnTo>
                  <a:lnTo>
                    <a:pt x="943286" y="1347400"/>
                  </a:lnTo>
                  <a:lnTo>
                    <a:pt x="946141" y="1343286"/>
                  </a:lnTo>
                  <a:lnTo>
                    <a:pt x="949631" y="1340121"/>
                  </a:lnTo>
                  <a:lnTo>
                    <a:pt x="952803" y="1336640"/>
                  </a:lnTo>
                  <a:lnTo>
                    <a:pt x="956928" y="1333792"/>
                  </a:lnTo>
                  <a:lnTo>
                    <a:pt x="960735" y="1331260"/>
                  </a:lnTo>
                  <a:lnTo>
                    <a:pt x="965176" y="1329361"/>
                  </a:lnTo>
                  <a:lnTo>
                    <a:pt x="969618" y="1327779"/>
                  </a:lnTo>
                  <a:lnTo>
                    <a:pt x="974377" y="1326513"/>
                  </a:lnTo>
                  <a:lnTo>
                    <a:pt x="979453" y="1325880"/>
                  </a:lnTo>
                  <a:lnTo>
                    <a:pt x="984211" y="1325563"/>
                  </a:lnTo>
                  <a:close/>
                  <a:moveTo>
                    <a:pt x="369286" y="1074738"/>
                  </a:moveTo>
                  <a:lnTo>
                    <a:pt x="887697" y="1074738"/>
                  </a:lnTo>
                  <a:lnTo>
                    <a:pt x="894368" y="1075056"/>
                  </a:lnTo>
                  <a:lnTo>
                    <a:pt x="901356" y="1076008"/>
                  </a:lnTo>
                  <a:lnTo>
                    <a:pt x="908027" y="1077278"/>
                  </a:lnTo>
                  <a:lnTo>
                    <a:pt x="914063" y="1079183"/>
                  </a:lnTo>
                  <a:lnTo>
                    <a:pt x="920098" y="1081406"/>
                  </a:lnTo>
                  <a:lnTo>
                    <a:pt x="925816" y="1084263"/>
                  </a:lnTo>
                  <a:lnTo>
                    <a:pt x="930898" y="1087438"/>
                  </a:lnTo>
                  <a:lnTo>
                    <a:pt x="935663" y="1090931"/>
                  </a:lnTo>
                  <a:lnTo>
                    <a:pt x="940110" y="1094741"/>
                  </a:lnTo>
                  <a:lnTo>
                    <a:pt x="944240" y="1099186"/>
                  </a:lnTo>
                  <a:lnTo>
                    <a:pt x="947416" y="1103948"/>
                  </a:lnTo>
                  <a:lnTo>
                    <a:pt x="950275" y="1108711"/>
                  </a:lnTo>
                  <a:lnTo>
                    <a:pt x="952499" y="1113791"/>
                  </a:lnTo>
                  <a:lnTo>
                    <a:pt x="954405" y="1118871"/>
                  </a:lnTo>
                  <a:lnTo>
                    <a:pt x="955358" y="1124903"/>
                  </a:lnTo>
                  <a:lnTo>
                    <a:pt x="955675" y="1130301"/>
                  </a:lnTo>
                  <a:lnTo>
                    <a:pt x="955358" y="1136016"/>
                  </a:lnTo>
                  <a:lnTo>
                    <a:pt x="954405" y="1141413"/>
                  </a:lnTo>
                  <a:lnTo>
                    <a:pt x="952499" y="1147128"/>
                  </a:lnTo>
                  <a:lnTo>
                    <a:pt x="950275" y="1152208"/>
                  </a:lnTo>
                  <a:lnTo>
                    <a:pt x="947416" y="1156971"/>
                  </a:lnTo>
                  <a:lnTo>
                    <a:pt x="944240" y="1161098"/>
                  </a:lnTo>
                  <a:lnTo>
                    <a:pt x="940110" y="1165543"/>
                  </a:lnTo>
                  <a:lnTo>
                    <a:pt x="935663" y="1169671"/>
                  </a:lnTo>
                  <a:lnTo>
                    <a:pt x="930898" y="1173163"/>
                  </a:lnTo>
                  <a:lnTo>
                    <a:pt x="925816" y="1176656"/>
                  </a:lnTo>
                  <a:lnTo>
                    <a:pt x="920098" y="1179196"/>
                  </a:lnTo>
                  <a:lnTo>
                    <a:pt x="914063" y="1181736"/>
                  </a:lnTo>
                  <a:lnTo>
                    <a:pt x="908027" y="1183323"/>
                  </a:lnTo>
                  <a:lnTo>
                    <a:pt x="901356" y="1184593"/>
                  </a:lnTo>
                  <a:lnTo>
                    <a:pt x="894368" y="1185546"/>
                  </a:lnTo>
                  <a:lnTo>
                    <a:pt x="887697" y="1185863"/>
                  </a:lnTo>
                  <a:lnTo>
                    <a:pt x="369286" y="1185863"/>
                  </a:lnTo>
                  <a:lnTo>
                    <a:pt x="362615" y="1185546"/>
                  </a:lnTo>
                  <a:lnTo>
                    <a:pt x="355944" y="1184593"/>
                  </a:lnTo>
                  <a:lnTo>
                    <a:pt x="349273" y="1183323"/>
                  </a:lnTo>
                  <a:lnTo>
                    <a:pt x="343238" y="1181736"/>
                  </a:lnTo>
                  <a:lnTo>
                    <a:pt x="337203" y="1179196"/>
                  </a:lnTo>
                  <a:lnTo>
                    <a:pt x="331485" y="1176656"/>
                  </a:lnTo>
                  <a:lnTo>
                    <a:pt x="326402" y="1173163"/>
                  </a:lnTo>
                  <a:lnTo>
                    <a:pt x="321637" y="1169671"/>
                  </a:lnTo>
                  <a:lnTo>
                    <a:pt x="317190" y="1165543"/>
                  </a:lnTo>
                  <a:lnTo>
                    <a:pt x="313378" y="1161098"/>
                  </a:lnTo>
                  <a:lnTo>
                    <a:pt x="309884" y="1156971"/>
                  </a:lnTo>
                  <a:lnTo>
                    <a:pt x="307025" y="1152208"/>
                  </a:lnTo>
                  <a:lnTo>
                    <a:pt x="304802" y="1147128"/>
                  </a:lnTo>
                  <a:lnTo>
                    <a:pt x="302896" y="1141413"/>
                  </a:lnTo>
                  <a:lnTo>
                    <a:pt x="301943" y="1136016"/>
                  </a:lnTo>
                  <a:lnTo>
                    <a:pt x="301625" y="1130301"/>
                  </a:lnTo>
                  <a:lnTo>
                    <a:pt x="301943" y="1124903"/>
                  </a:lnTo>
                  <a:lnTo>
                    <a:pt x="302896" y="1119188"/>
                  </a:lnTo>
                  <a:lnTo>
                    <a:pt x="304802" y="1113791"/>
                  </a:lnTo>
                  <a:lnTo>
                    <a:pt x="307025" y="1108711"/>
                  </a:lnTo>
                  <a:lnTo>
                    <a:pt x="309884" y="1103948"/>
                  </a:lnTo>
                  <a:lnTo>
                    <a:pt x="313378" y="1099186"/>
                  </a:lnTo>
                  <a:lnTo>
                    <a:pt x="317190" y="1094741"/>
                  </a:lnTo>
                  <a:lnTo>
                    <a:pt x="321637" y="1091248"/>
                  </a:lnTo>
                  <a:lnTo>
                    <a:pt x="326402" y="1087438"/>
                  </a:lnTo>
                  <a:lnTo>
                    <a:pt x="331485" y="1084263"/>
                  </a:lnTo>
                  <a:lnTo>
                    <a:pt x="337203" y="1081406"/>
                  </a:lnTo>
                  <a:lnTo>
                    <a:pt x="343238" y="1079183"/>
                  </a:lnTo>
                  <a:lnTo>
                    <a:pt x="349273" y="1077278"/>
                  </a:lnTo>
                  <a:lnTo>
                    <a:pt x="355944" y="1076008"/>
                  </a:lnTo>
                  <a:lnTo>
                    <a:pt x="362615" y="1075056"/>
                  </a:lnTo>
                  <a:lnTo>
                    <a:pt x="369286" y="1074738"/>
                  </a:lnTo>
                  <a:close/>
                  <a:moveTo>
                    <a:pt x="1261435" y="965200"/>
                  </a:moveTo>
                  <a:lnTo>
                    <a:pt x="1264624" y="965200"/>
                  </a:lnTo>
                  <a:lnTo>
                    <a:pt x="1267814" y="965200"/>
                  </a:lnTo>
                  <a:lnTo>
                    <a:pt x="1271322" y="965838"/>
                  </a:lnTo>
                  <a:lnTo>
                    <a:pt x="1275149" y="967114"/>
                  </a:lnTo>
                  <a:lnTo>
                    <a:pt x="1278977" y="968390"/>
                  </a:lnTo>
                  <a:lnTo>
                    <a:pt x="1282804" y="969984"/>
                  </a:lnTo>
                  <a:lnTo>
                    <a:pt x="1290777" y="973811"/>
                  </a:lnTo>
                  <a:lnTo>
                    <a:pt x="1298113" y="978277"/>
                  </a:lnTo>
                  <a:lnTo>
                    <a:pt x="1304491" y="982742"/>
                  </a:lnTo>
                  <a:lnTo>
                    <a:pt x="1308637" y="986250"/>
                  </a:lnTo>
                  <a:lnTo>
                    <a:pt x="1312784" y="990715"/>
                  </a:lnTo>
                  <a:lnTo>
                    <a:pt x="1317249" y="997094"/>
                  </a:lnTo>
                  <a:lnTo>
                    <a:pt x="1321395" y="1004429"/>
                  </a:lnTo>
                  <a:lnTo>
                    <a:pt x="1325222" y="1012403"/>
                  </a:lnTo>
                  <a:lnTo>
                    <a:pt x="1326817" y="1016549"/>
                  </a:lnTo>
                  <a:lnTo>
                    <a:pt x="1328092" y="1020057"/>
                  </a:lnTo>
                  <a:lnTo>
                    <a:pt x="1329368" y="1024203"/>
                  </a:lnTo>
                  <a:lnTo>
                    <a:pt x="1330006" y="1027711"/>
                  </a:lnTo>
                  <a:lnTo>
                    <a:pt x="1330325" y="1030901"/>
                  </a:lnTo>
                  <a:lnTo>
                    <a:pt x="1330006" y="1034090"/>
                  </a:lnTo>
                  <a:lnTo>
                    <a:pt x="1329368" y="1036004"/>
                  </a:lnTo>
                  <a:lnTo>
                    <a:pt x="1327774" y="1038236"/>
                  </a:lnTo>
                  <a:lnTo>
                    <a:pt x="1228904" y="1099472"/>
                  </a:lnTo>
                  <a:lnTo>
                    <a:pt x="1226990" y="1101066"/>
                  </a:lnTo>
                  <a:lnTo>
                    <a:pt x="1225396" y="1102342"/>
                  </a:lnTo>
                  <a:lnTo>
                    <a:pt x="1223163" y="1103618"/>
                  </a:lnTo>
                  <a:lnTo>
                    <a:pt x="1220930" y="1104575"/>
                  </a:lnTo>
                  <a:lnTo>
                    <a:pt x="1219017" y="1105213"/>
                  </a:lnTo>
                  <a:lnTo>
                    <a:pt x="1216784" y="1105850"/>
                  </a:lnTo>
                  <a:lnTo>
                    <a:pt x="1212000" y="1106488"/>
                  </a:lnTo>
                  <a:lnTo>
                    <a:pt x="1207854" y="1105850"/>
                  </a:lnTo>
                  <a:lnTo>
                    <a:pt x="1205622" y="1105213"/>
                  </a:lnTo>
                  <a:lnTo>
                    <a:pt x="1203389" y="1104575"/>
                  </a:lnTo>
                  <a:lnTo>
                    <a:pt x="1201475" y="1103618"/>
                  </a:lnTo>
                  <a:lnTo>
                    <a:pt x="1199243" y="1102342"/>
                  </a:lnTo>
                  <a:lnTo>
                    <a:pt x="1197329" y="1101066"/>
                  </a:lnTo>
                  <a:lnTo>
                    <a:pt x="1195735" y="1099472"/>
                  </a:lnTo>
                  <a:lnTo>
                    <a:pt x="1194140" y="1097558"/>
                  </a:lnTo>
                  <a:lnTo>
                    <a:pt x="1192864" y="1095963"/>
                  </a:lnTo>
                  <a:lnTo>
                    <a:pt x="1191588" y="1093731"/>
                  </a:lnTo>
                  <a:lnTo>
                    <a:pt x="1190632" y="1091817"/>
                  </a:lnTo>
                  <a:lnTo>
                    <a:pt x="1189356" y="1087352"/>
                  </a:lnTo>
                  <a:lnTo>
                    <a:pt x="1189037" y="1082887"/>
                  </a:lnTo>
                  <a:lnTo>
                    <a:pt x="1189356" y="1078741"/>
                  </a:lnTo>
                  <a:lnTo>
                    <a:pt x="1190632" y="1074276"/>
                  </a:lnTo>
                  <a:lnTo>
                    <a:pt x="1191588" y="1072043"/>
                  </a:lnTo>
                  <a:lnTo>
                    <a:pt x="1192864" y="1070130"/>
                  </a:lnTo>
                  <a:lnTo>
                    <a:pt x="1194140" y="1068535"/>
                  </a:lnTo>
                  <a:lnTo>
                    <a:pt x="1195735" y="1066621"/>
                  </a:lnTo>
                  <a:lnTo>
                    <a:pt x="1257289" y="967433"/>
                  </a:lnTo>
                  <a:lnTo>
                    <a:pt x="1258884" y="965838"/>
                  </a:lnTo>
                  <a:lnTo>
                    <a:pt x="1261435" y="965200"/>
                  </a:lnTo>
                  <a:close/>
                  <a:moveTo>
                    <a:pt x="346041" y="844550"/>
                  </a:moveTo>
                  <a:lnTo>
                    <a:pt x="350799" y="844550"/>
                  </a:lnTo>
                  <a:lnTo>
                    <a:pt x="658851" y="844550"/>
                  </a:lnTo>
                  <a:lnTo>
                    <a:pt x="663927" y="844550"/>
                  </a:lnTo>
                  <a:lnTo>
                    <a:pt x="669003" y="845185"/>
                  </a:lnTo>
                  <a:lnTo>
                    <a:pt x="673762" y="846773"/>
                  </a:lnTo>
                  <a:lnTo>
                    <a:pt x="678204" y="848043"/>
                  </a:lnTo>
                  <a:lnTo>
                    <a:pt x="682645" y="850265"/>
                  </a:lnTo>
                  <a:lnTo>
                    <a:pt x="686452" y="852805"/>
                  </a:lnTo>
                  <a:lnTo>
                    <a:pt x="690259" y="855345"/>
                  </a:lnTo>
                  <a:lnTo>
                    <a:pt x="693749" y="858838"/>
                  </a:lnTo>
                  <a:lnTo>
                    <a:pt x="697239" y="862330"/>
                  </a:lnTo>
                  <a:lnTo>
                    <a:pt x="699777" y="865823"/>
                  </a:lnTo>
                  <a:lnTo>
                    <a:pt x="702315" y="869950"/>
                  </a:lnTo>
                  <a:lnTo>
                    <a:pt x="704218" y="874395"/>
                  </a:lnTo>
                  <a:lnTo>
                    <a:pt x="705804" y="879158"/>
                  </a:lnTo>
                  <a:lnTo>
                    <a:pt x="707391" y="883920"/>
                  </a:lnTo>
                  <a:lnTo>
                    <a:pt x="708025" y="888683"/>
                  </a:lnTo>
                  <a:lnTo>
                    <a:pt x="708025" y="893763"/>
                  </a:lnTo>
                  <a:lnTo>
                    <a:pt x="708025" y="898843"/>
                  </a:lnTo>
                  <a:lnTo>
                    <a:pt x="707391" y="903605"/>
                  </a:lnTo>
                  <a:lnTo>
                    <a:pt x="705804" y="908368"/>
                  </a:lnTo>
                  <a:lnTo>
                    <a:pt x="704218" y="912495"/>
                  </a:lnTo>
                  <a:lnTo>
                    <a:pt x="702315" y="916940"/>
                  </a:lnTo>
                  <a:lnTo>
                    <a:pt x="699777" y="921068"/>
                  </a:lnTo>
                  <a:lnTo>
                    <a:pt x="697239" y="924878"/>
                  </a:lnTo>
                  <a:lnTo>
                    <a:pt x="693749" y="928370"/>
                  </a:lnTo>
                  <a:lnTo>
                    <a:pt x="690259" y="931545"/>
                  </a:lnTo>
                  <a:lnTo>
                    <a:pt x="686452" y="934403"/>
                  </a:lnTo>
                  <a:lnTo>
                    <a:pt x="682645" y="936943"/>
                  </a:lnTo>
                  <a:lnTo>
                    <a:pt x="678204" y="938848"/>
                  </a:lnTo>
                  <a:lnTo>
                    <a:pt x="673762" y="940753"/>
                  </a:lnTo>
                  <a:lnTo>
                    <a:pt x="669003" y="941705"/>
                  </a:lnTo>
                  <a:lnTo>
                    <a:pt x="663927" y="942658"/>
                  </a:lnTo>
                  <a:lnTo>
                    <a:pt x="658851" y="942975"/>
                  </a:lnTo>
                  <a:lnTo>
                    <a:pt x="350799" y="942975"/>
                  </a:lnTo>
                  <a:lnTo>
                    <a:pt x="346041" y="942658"/>
                  </a:lnTo>
                  <a:lnTo>
                    <a:pt x="340965" y="941705"/>
                  </a:lnTo>
                  <a:lnTo>
                    <a:pt x="336206" y="940753"/>
                  </a:lnTo>
                  <a:lnTo>
                    <a:pt x="331764" y="938848"/>
                  </a:lnTo>
                  <a:lnTo>
                    <a:pt x="327323" y="936943"/>
                  </a:lnTo>
                  <a:lnTo>
                    <a:pt x="323516" y="934403"/>
                  </a:lnTo>
                  <a:lnTo>
                    <a:pt x="319391" y="931545"/>
                  </a:lnTo>
                  <a:lnTo>
                    <a:pt x="316219" y="928370"/>
                  </a:lnTo>
                  <a:lnTo>
                    <a:pt x="312729" y="924878"/>
                  </a:lnTo>
                  <a:lnTo>
                    <a:pt x="309874" y="921068"/>
                  </a:lnTo>
                  <a:lnTo>
                    <a:pt x="307653" y="916940"/>
                  </a:lnTo>
                  <a:lnTo>
                    <a:pt x="305432" y="912495"/>
                  </a:lnTo>
                  <a:lnTo>
                    <a:pt x="303846" y="908368"/>
                  </a:lnTo>
                  <a:lnTo>
                    <a:pt x="302577" y="903605"/>
                  </a:lnTo>
                  <a:lnTo>
                    <a:pt x="301943" y="898843"/>
                  </a:lnTo>
                  <a:lnTo>
                    <a:pt x="301625" y="893763"/>
                  </a:lnTo>
                  <a:lnTo>
                    <a:pt x="301943" y="888683"/>
                  </a:lnTo>
                  <a:lnTo>
                    <a:pt x="302577" y="883920"/>
                  </a:lnTo>
                  <a:lnTo>
                    <a:pt x="303846" y="879158"/>
                  </a:lnTo>
                  <a:lnTo>
                    <a:pt x="305432" y="874395"/>
                  </a:lnTo>
                  <a:lnTo>
                    <a:pt x="307336" y="869950"/>
                  </a:lnTo>
                  <a:lnTo>
                    <a:pt x="309874" y="865823"/>
                  </a:lnTo>
                  <a:lnTo>
                    <a:pt x="312729" y="862330"/>
                  </a:lnTo>
                  <a:lnTo>
                    <a:pt x="316219" y="858838"/>
                  </a:lnTo>
                  <a:lnTo>
                    <a:pt x="319391" y="855345"/>
                  </a:lnTo>
                  <a:lnTo>
                    <a:pt x="323516" y="852805"/>
                  </a:lnTo>
                  <a:lnTo>
                    <a:pt x="327323" y="850265"/>
                  </a:lnTo>
                  <a:lnTo>
                    <a:pt x="331764" y="848043"/>
                  </a:lnTo>
                  <a:lnTo>
                    <a:pt x="336206" y="846773"/>
                  </a:lnTo>
                  <a:lnTo>
                    <a:pt x="340965" y="845185"/>
                  </a:lnTo>
                  <a:lnTo>
                    <a:pt x="346041" y="844550"/>
                  </a:lnTo>
                  <a:close/>
                  <a:moveTo>
                    <a:pt x="344144" y="590550"/>
                  </a:moveTo>
                  <a:lnTo>
                    <a:pt x="960782" y="590550"/>
                  </a:lnTo>
                  <a:lnTo>
                    <a:pt x="966812" y="591185"/>
                  </a:lnTo>
                  <a:lnTo>
                    <a:pt x="973159" y="592138"/>
                  </a:lnTo>
                  <a:lnTo>
                    <a:pt x="978871" y="593725"/>
                  </a:lnTo>
                  <a:lnTo>
                    <a:pt x="984584" y="595630"/>
                  </a:lnTo>
                  <a:lnTo>
                    <a:pt x="990296" y="598488"/>
                  </a:lnTo>
                  <a:lnTo>
                    <a:pt x="995374" y="601345"/>
                  </a:lnTo>
                  <a:lnTo>
                    <a:pt x="1000135" y="604838"/>
                  </a:lnTo>
                  <a:lnTo>
                    <a:pt x="1004260" y="608965"/>
                  </a:lnTo>
                  <a:lnTo>
                    <a:pt x="1008386" y="613410"/>
                  </a:lnTo>
                  <a:lnTo>
                    <a:pt x="1011560" y="617855"/>
                  </a:lnTo>
                  <a:lnTo>
                    <a:pt x="1015051" y="623253"/>
                  </a:lnTo>
                  <a:lnTo>
                    <a:pt x="1017590" y="628650"/>
                  </a:lnTo>
                  <a:lnTo>
                    <a:pt x="1019811" y="634048"/>
                  </a:lnTo>
                  <a:lnTo>
                    <a:pt x="1021081" y="639763"/>
                  </a:lnTo>
                  <a:lnTo>
                    <a:pt x="1021715" y="646113"/>
                  </a:lnTo>
                  <a:lnTo>
                    <a:pt x="1022350" y="652145"/>
                  </a:lnTo>
                  <a:lnTo>
                    <a:pt x="1021715" y="658813"/>
                  </a:lnTo>
                  <a:lnTo>
                    <a:pt x="1021081" y="664528"/>
                  </a:lnTo>
                  <a:lnTo>
                    <a:pt x="1019811" y="670878"/>
                  </a:lnTo>
                  <a:lnTo>
                    <a:pt x="1017590" y="676275"/>
                  </a:lnTo>
                  <a:lnTo>
                    <a:pt x="1015051" y="681673"/>
                  </a:lnTo>
                  <a:lnTo>
                    <a:pt x="1011560" y="686753"/>
                  </a:lnTo>
                  <a:lnTo>
                    <a:pt x="1008386" y="691515"/>
                  </a:lnTo>
                  <a:lnTo>
                    <a:pt x="1004260" y="695960"/>
                  </a:lnTo>
                  <a:lnTo>
                    <a:pt x="1000135" y="700088"/>
                  </a:lnTo>
                  <a:lnTo>
                    <a:pt x="995374" y="703580"/>
                  </a:lnTo>
                  <a:lnTo>
                    <a:pt x="990296" y="706438"/>
                  </a:lnTo>
                  <a:lnTo>
                    <a:pt x="984584" y="708978"/>
                  </a:lnTo>
                  <a:lnTo>
                    <a:pt x="978871" y="711200"/>
                  </a:lnTo>
                  <a:lnTo>
                    <a:pt x="973159" y="712788"/>
                  </a:lnTo>
                  <a:lnTo>
                    <a:pt x="966812" y="713740"/>
                  </a:lnTo>
                  <a:lnTo>
                    <a:pt x="960782" y="714375"/>
                  </a:lnTo>
                  <a:lnTo>
                    <a:pt x="344144" y="714375"/>
                  </a:lnTo>
                  <a:lnTo>
                    <a:pt x="338114" y="713740"/>
                  </a:lnTo>
                  <a:lnTo>
                    <a:pt x="331767" y="712788"/>
                  </a:lnTo>
                  <a:lnTo>
                    <a:pt x="326054" y="711200"/>
                  </a:lnTo>
                  <a:lnTo>
                    <a:pt x="320342" y="708978"/>
                  </a:lnTo>
                  <a:lnTo>
                    <a:pt x="314946" y="706438"/>
                  </a:lnTo>
                  <a:lnTo>
                    <a:pt x="309869" y="703580"/>
                  </a:lnTo>
                  <a:lnTo>
                    <a:pt x="305108" y="700088"/>
                  </a:lnTo>
                  <a:lnTo>
                    <a:pt x="300982" y="695960"/>
                  </a:lnTo>
                  <a:lnTo>
                    <a:pt x="296857" y="691515"/>
                  </a:lnTo>
                  <a:lnTo>
                    <a:pt x="293366" y="686753"/>
                  </a:lnTo>
                  <a:lnTo>
                    <a:pt x="290192" y="681673"/>
                  </a:lnTo>
                  <a:lnTo>
                    <a:pt x="287653" y="676275"/>
                  </a:lnTo>
                  <a:lnTo>
                    <a:pt x="285432" y="670878"/>
                  </a:lnTo>
                  <a:lnTo>
                    <a:pt x="284162" y="664528"/>
                  </a:lnTo>
                  <a:lnTo>
                    <a:pt x="282893" y="658813"/>
                  </a:lnTo>
                  <a:lnTo>
                    <a:pt x="282575" y="652145"/>
                  </a:lnTo>
                  <a:lnTo>
                    <a:pt x="282893" y="646113"/>
                  </a:lnTo>
                  <a:lnTo>
                    <a:pt x="284162" y="639763"/>
                  </a:lnTo>
                  <a:lnTo>
                    <a:pt x="285432" y="634048"/>
                  </a:lnTo>
                  <a:lnTo>
                    <a:pt x="287653" y="628650"/>
                  </a:lnTo>
                  <a:lnTo>
                    <a:pt x="290192" y="623253"/>
                  </a:lnTo>
                  <a:lnTo>
                    <a:pt x="293366" y="617855"/>
                  </a:lnTo>
                  <a:lnTo>
                    <a:pt x="296857" y="613410"/>
                  </a:lnTo>
                  <a:lnTo>
                    <a:pt x="300982" y="608965"/>
                  </a:lnTo>
                  <a:lnTo>
                    <a:pt x="305108" y="604838"/>
                  </a:lnTo>
                  <a:lnTo>
                    <a:pt x="309869" y="601345"/>
                  </a:lnTo>
                  <a:lnTo>
                    <a:pt x="314946" y="598488"/>
                  </a:lnTo>
                  <a:lnTo>
                    <a:pt x="320342" y="595630"/>
                  </a:lnTo>
                  <a:lnTo>
                    <a:pt x="326054" y="593725"/>
                  </a:lnTo>
                  <a:lnTo>
                    <a:pt x="331767" y="592138"/>
                  </a:lnTo>
                  <a:lnTo>
                    <a:pt x="338114" y="591185"/>
                  </a:lnTo>
                  <a:lnTo>
                    <a:pt x="344144" y="590550"/>
                  </a:lnTo>
                  <a:close/>
                  <a:moveTo>
                    <a:pt x="1750865" y="411163"/>
                  </a:moveTo>
                  <a:lnTo>
                    <a:pt x="1754043" y="411481"/>
                  </a:lnTo>
                  <a:lnTo>
                    <a:pt x="1757540" y="411798"/>
                  </a:lnTo>
                  <a:lnTo>
                    <a:pt x="1760718" y="413068"/>
                  </a:lnTo>
                  <a:lnTo>
                    <a:pt x="1764214" y="414021"/>
                  </a:lnTo>
                  <a:lnTo>
                    <a:pt x="1767710" y="414973"/>
                  </a:lnTo>
                  <a:lnTo>
                    <a:pt x="1770889" y="416878"/>
                  </a:lnTo>
                  <a:lnTo>
                    <a:pt x="1777563" y="421006"/>
                  </a:lnTo>
                  <a:lnTo>
                    <a:pt x="1784555" y="425768"/>
                  </a:lnTo>
                  <a:lnTo>
                    <a:pt x="1790912" y="431166"/>
                  </a:lnTo>
                  <a:lnTo>
                    <a:pt x="1797904" y="437198"/>
                  </a:lnTo>
                  <a:lnTo>
                    <a:pt x="1812207" y="451486"/>
                  </a:lnTo>
                  <a:lnTo>
                    <a:pt x="1827145" y="466408"/>
                  </a:lnTo>
                  <a:lnTo>
                    <a:pt x="1836680" y="476251"/>
                  </a:lnTo>
                  <a:lnTo>
                    <a:pt x="1851935" y="491173"/>
                  </a:lnTo>
                  <a:lnTo>
                    <a:pt x="1865920" y="505461"/>
                  </a:lnTo>
                  <a:lnTo>
                    <a:pt x="1872277" y="512446"/>
                  </a:lnTo>
                  <a:lnTo>
                    <a:pt x="1877680" y="519431"/>
                  </a:lnTo>
                  <a:lnTo>
                    <a:pt x="1882447" y="525781"/>
                  </a:lnTo>
                  <a:lnTo>
                    <a:pt x="1886579" y="532766"/>
                  </a:lnTo>
                  <a:lnTo>
                    <a:pt x="1888486" y="536258"/>
                  </a:lnTo>
                  <a:lnTo>
                    <a:pt x="1889439" y="539433"/>
                  </a:lnTo>
                  <a:lnTo>
                    <a:pt x="1891029" y="542608"/>
                  </a:lnTo>
                  <a:lnTo>
                    <a:pt x="1891664" y="546101"/>
                  </a:lnTo>
                  <a:lnTo>
                    <a:pt x="1891982" y="549593"/>
                  </a:lnTo>
                  <a:lnTo>
                    <a:pt x="1892300" y="552768"/>
                  </a:lnTo>
                  <a:lnTo>
                    <a:pt x="1892300" y="556261"/>
                  </a:lnTo>
                  <a:lnTo>
                    <a:pt x="1891664" y="559753"/>
                  </a:lnTo>
                  <a:lnTo>
                    <a:pt x="1891029" y="562928"/>
                  </a:lnTo>
                  <a:lnTo>
                    <a:pt x="1889757" y="566738"/>
                  </a:lnTo>
                  <a:lnTo>
                    <a:pt x="1888486" y="570231"/>
                  </a:lnTo>
                  <a:lnTo>
                    <a:pt x="1886261" y="574041"/>
                  </a:lnTo>
                  <a:lnTo>
                    <a:pt x="1884036" y="577533"/>
                  </a:lnTo>
                  <a:lnTo>
                    <a:pt x="1881176" y="581343"/>
                  </a:lnTo>
                  <a:lnTo>
                    <a:pt x="1877680" y="585153"/>
                  </a:lnTo>
                  <a:lnTo>
                    <a:pt x="1874184" y="588963"/>
                  </a:lnTo>
                  <a:lnTo>
                    <a:pt x="1476895" y="985838"/>
                  </a:lnTo>
                  <a:lnTo>
                    <a:pt x="1472763" y="989966"/>
                  </a:lnTo>
                  <a:lnTo>
                    <a:pt x="1468313" y="993458"/>
                  </a:lnTo>
                  <a:lnTo>
                    <a:pt x="1464182" y="996633"/>
                  </a:lnTo>
                  <a:lnTo>
                    <a:pt x="1459732" y="999808"/>
                  </a:lnTo>
                  <a:lnTo>
                    <a:pt x="1455282" y="1002348"/>
                  </a:lnTo>
                  <a:lnTo>
                    <a:pt x="1450515" y="1004888"/>
                  </a:lnTo>
                  <a:lnTo>
                    <a:pt x="1446065" y="1007111"/>
                  </a:lnTo>
                  <a:lnTo>
                    <a:pt x="1440980" y="1009016"/>
                  </a:lnTo>
                  <a:lnTo>
                    <a:pt x="1436212" y="1010921"/>
                  </a:lnTo>
                  <a:lnTo>
                    <a:pt x="1431445" y="1012826"/>
                  </a:lnTo>
                  <a:lnTo>
                    <a:pt x="1426360" y="1013778"/>
                  </a:lnTo>
                  <a:lnTo>
                    <a:pt x="1421274" y="1015366"/>
                  </a:lnTo>
                  <a:lnTo>
                    <a:pt x="1416507" y="1016001"/>
                  </a:lnTo>
                  <a:lnTo>
                    <a:pt x="1411422" y="1016953"/>
                  </a:lnTo>
                  <a:lnTo>
                    <a:pt x="1406336" y="1017271"/>
                  </a:lnTo>
                  <a:lnTo>
                    <a:pt x="1401569" y="1017588"/>
                  </a:lnTo>
                  <a:lnTo>
                    <a:pt x="1396484" y="1017588"/>
                  </a:lnTo>
                  <a:lnTo>
                    <a:pt x="1391716" y="1017271"/>
                  </a:lnTo>
                  <a:lnTo>
                    <a:pt x="1386949" y="1016953"/>
                  </a:lnTo>
                  <a:lnTo>
                    <a:pt x="1382499" y="1015683"/>
                  </a:lnTo>
                  <a:lnTo>
                    <a:pt x="1377731" y="1015048"/>
                  </a:lnTo>
                  <a:lnTo>
                    <a:pt x="1373282" y="1013461"/>
                  </a:lnTo>
                  <a:lnTo>
                    <a:pt x="1368832" y="1012191"/>
                  </a:lnTo>
                  <a:lnTo>
                    <a:pt x="1364700" y="1010286"/>
                  </a:lnTo>
                  <a:lnTo>
                    <a:pt x="1360886" y="1008063"/>
                  </a:lnTo>
                  <a:lnTo>
                    <a:pt x="1357072" y="1005523"/>
                  </a:lnTo>
                  <a:lnTo>
                    <a:pt x="1353576" y="1002983"/>
                  </a:lnTo>
                  <a:lnTo>
                    <a:pt x="1350080" y="1000126"/>
                  </a:lnTo>
                  <a:lnTo>
                    <a:pt x="1347220" y="996633"/>
                  </a:lnTo>
                  <a:lnTo>
                    <a:pt x="1344359" y="993458"/>
                  </a:lnTo>
                  <a:lnTo>
                    <a:pt x="1341817" y="989331"/>
                  </a:lnTo>
                  <a:lnTo>
                    <a:pt x="1339274" y="985521"/>
                  </a:lnTo>
                  <a:lnTo>
                    <a:pt x="1337367" y="981076"/>
                  </a:lnTo>
                  <a:lnTo>
                    <a:pt x="1335778" y="976313"/>
                  </a:lnTo>
                  <a:lnTo>
                    <a:pt x="1326561" y="967106"/>
                  </a:lnTo>
                  <a:lnTo>
                    <a:pt x="1322111" y="965518"/>
                  </a:lnTo>
                  <a:lnTo>
                    <a:pt x="1317979" y="963296"/>
                  </a:lnTo>
                  <a:lnTo>
                    <a:pt x="1314165" y="961073"/>
                  </a:lnTo>
                  <a:lnTo>
                    <a:pt x="1310351" y="958851"/>
                  </a:lnTo>
                  <a:lnTo>
                    <a:pt x="1307173" y="956311"/>
                  </a:lnTo>
                  <a:lnTo>
                    <a:pt x="1303995" y="953453"/>
                  </a:lnTo>
                  <a:lnTo>
                    <a:pt x="1301134" y="950913"/>
                  </a:lnTo>
                  <a:lnTo>
                    <a:pt x="1298274" y="948056"/>
                  </a:lnTo>
                  <a:lnTo>
                    <a:pt x="1295731" y="944563"/>
                  </a:lnTo>
                  <a:lnTo>
                    <a:pt x="1293824" y="941706"/>
                  </a:lnTo>
                  <a:lnTo>
                    <a:pt x="1291599" y="938531"/>
                  </a:lnTo>
                  <a:lnTo>
                    <a:pt x="1289692" y="935038"/>
                  </a:lnTo>
                  <a:lnTo>
                    <a:pt x="1288103" y="931546"/>
                  </a:lnTo>
                  <a:lnTo>
                    <a:pt x="1286832" y="928371"/>
                  </a:lnTo>
                  <a:lnTo>
                    <a:pt x="1284607" y="921068"/>
                  </a:lnTo>
                  <a:lnTo>
                    <a:pt x="1283336" y="913448"/>
                  </a:lnTo>
                  <a:lnTo>
                    <a:pt x="1282700" y="905511"/>
                  </a:lnTo>
                  <a:lnTo>
                    <a:pt x="1283018" y="897573"/>
                  </a:lnTo>
                  <a:lnTo>
                    <a:pt x="1283971" y="889953"/>
                  </a:lnTo>
                  <a:lnTo>
                    <a:pt x="1285560" y="882016"/>
                  </a:lnTo>
                  <a:lnTo>
                    <a:pt x="1287785" y="874078"/>
                  </a:lnTo>
                  <a:lnTo>
                    <a:pt x="1290646" y="866141"/>
                  </a:lnTo>
                  <a:lnTo>
                    <a:pt x="1294142" y="858521"/>
                  </a:lnTo>
                  <a:lnTo>
                    <a:pt x="1298909" y="849948"/>
                  </a:lnTo>
                  <a:lnTo>
                    <a:pt x="1304313" y="841376"/>
                  </a:lnTo>
                  <a:lnTo>
                    <a:pt x="1310351" y="833756"/>
                  </a:lnTo>
                  <a:lnTo>
                    <a:pt x="1317026" y="826136"/>
                  </a:lnTo>
                  <a:lnTo>
                    <a:pt x="1714315" y="429261"/>
                  </a:lnTo>
                  <a:lnTo>
                    <a:pt x="1718446" y="425768"/>
                  </a:lnTo>
                  <a:lnTo>
                    <a:pt x="1721943" y="422276"/>
                  </a:lnTo>
                  <a:lnTo>
                    <a:pt x="1726074" y="419736"/>
                  </a:lnTo>
                  <a:lnTo>
                    <a:pt x="1729571" y="417196"/>
                  </a:lnTo>
                  <a:lnTo>
                    <a:pt x="1733384" y="415608"/>
                  </a:lnTo>
                  <a:lnTo>
                    <a:pt x="1736881" y="414021"/>
                  </a:lnTo>
                  <a:lnTo>
                    <a:pt x="1740377" y="412433"/>
                  </a:lnTo>
                  <a:lnTo>
                    <a:pt x="1743873" y="411798"/>
                  </a:lnTo>
                  <a:lnTo>
                    <a:pt x="1747051" y="411481"/>
                  </a:lnTo>
                  <a:lnTo>
                    <a:pt x="1750865" y="411163"/>
                  </a:lnTo>
                  <a:close/>
                  <a:moveTo>
                    <a:pt x="198373" y="319088"/>
                  </a:moveTo>
                  <a:lnTo>
                    <a:pt x="1557783" y="319088"/>
                  </a:lnTo>
                  <a:lnTo>
                    <a:pt x="1453042" y="423822"/>
                  </a:lnTo>
                  <a:lnTo>
                    <a:pt x="315492" y="423822"/>
                  </a:lnTo>
                  <a:lnTo>
                    <a:pt x="305336" y="424140"/>
                  </a:lnTo>
                  <a:lnTo>
                    <a:pt x="295179" y="424774"/>
                  </a:lnTo>
                  <a:lnTo>
                    <a:pt x="285340" y="426361"/>
                  </a:lnTo>
                  <a:lnTo>
                    <a:pt x="275500" y="427631"/>
                  </a:lnTo>
                  <a:lnTo>
                    <a:pt x="265979" y="429852"/>
                  </a:lnTo>
                  <a:lnTo>
                    <a:pt x="256457" y="433026"/>
                  </a:lnTo>
                  <a:lnTo>
                    <a:pt x="247570" y="435882"/>
                  </a:lnTo>
                  <a:lnTo>
                    <a:pt x="238365" y="439374"/>
                  </a:lnTo>
                  <a:lnTo>
                    <a:pt x="229478" y="443499"/>
                  </a:lnTo>
                  <a:lnTo>
                    <a:pt x="221226" y="447943"/>
                  </a:lnTo>
                  <a:lnTo>
                    <a:pt x="212973" y="452703"/>
                  </a:lnTo>
                  <a:lnTo>
                    <a:pt x="204721" y="457781"/>
                  </a:lnTo>
                  <a:lnTo>
                    <a:pt x="196786" y="463494"/>
                  </a:lnTo>
                  <a:lnTo>
                    <a:pt x="189486" y="469207"/>
                  </a:lnTo>
                  <a:lnTo>
                    <a:pt x="182186" y="475554"/>
                  </a:lnTo>
                  <a:lnTo>
                    <a:pt x="175203" y="481902"/>
                  </a:lnTo>
                  <a:lnTo>
                    <a:pt x="168855" y="488884"/>
                  </a:lnTo>
                  <a:lnTo>
                    <a:pt x="162507" y="496184"/>
                  </a:lnTo>
                  <a:lnTo>
                    <a:pt x="156794" y="503483"/>
                  </a:lnTo>
                  <a:lnTo>
                    <a:pt x="151398" y="511100"/>
                  </a:lnTo>
                  <a:lnTo>
                    <a:pt x="145685" y="519670"/>
                  </a:lnTo>
                  <a:lnTo>
                    <a:pt x="140924" y="527604"/>
                  </a:lnTo>
                  <a:lnTo>
                    <a:pt x="136798" y="536490"/>
                  </a:lnTo>
                  <a:lnTo>
                    <a:pt x="132672" y="545060"/>
                  </a:lnTo>
                  <a:lnTo>
                    <a:pt x="129498" y="554263"/>
                  </a:lnTo>
                  <a:lnTo>
                    <a:pt x="126007" y="563150"/>
                  </a:lnTo>
                  <a:lnTo>
                    <a:pt x="123468" y="572671"/>
                  </a:lnTo>
                  <a:lnTo>
                    <a:pt x="121246" y="582193"/>
                  </a:lnTo>
                  <a:lnTo>
                    <a:pt x="119659" y="592031"/>
                  </a:lnTo>
                  <a:lnTo>
                    <a:pt x="118072" y="601870"/>
                  </a:lnTo>
                  <a:lnTo>
                    <a:pt x="117437" y="612026"/>
                  </a:lnTo>
                  <a:lnTo>
                    <a:pt x="117437" y="622182"/>
                  </a:lnTo>
                  <a:lnTo>
                    <a:pt x="117437" y="1633658"/>
                  </a:lnTo>
                  <a:lnTo>
                    <a:pt x="117437" y="1643814"/>
                  </a:lnTo>
                  <a:lnTo>
                    <a:pt x="118072" y="1653970"/>
                  </a:lnTo>
                  <a:lnTo>
                    <a:pt x="119659" y="1663808"/>
                  </a:lnTo>
                  <a:lnTo>
                    <a:pt x="121246" y="1673647"/>
                  </a:lnTo>
                  <a:lnTo>
                    <a:pt x="123468" y="1683168"/>
                  </a:lnTo>
                  <a:lnTo>
                    <a:pt x="126007" y="1692689"/>
                  </a:lnTo>
                  <a:lnTo>
                    <a:pt x="129498" y="1701576"/>
                  </a:lnTo>
                  <a:lnTo>
                    <a:pt x="132672" y="1710780"/>
                  </a:lnTo>
                  <a:lnTo>
                    <a:pt x="136798" y="1719666"/>
                  </a:lnTo>
                  <a:lnTo>
                    <a:pt x="140924" y="1728235"/>
                  </a:lnTo>
                  <a:lnTo>
                    <a:pt x="145685" y="1736170"/>
                  </a:lnTo>
                  <a:lnTo>
                    <a:pt x="151398" y="1744739"/>
                  </a:lnTo>
                  <a:lnTo>
                    <a:pt x="156794" y="1752356"/>
                  </a:lnTo>
                  <a:lnTo>
                    <a:pt x="162507" y="1759656"/>
                  </a:lnTo>
                  <a:lnTo>
                    <a:pt x="168855" y="1766955"/>
                  </a:lnTo>
                  <a:lnTo>
                    <a:pt x="175203" y="1773938"/>
                  </a:lnTo>
                  <a:lnTo>
                    <a:pt x="182186" y="1780285"/>
                  </a:lnTo>
                  <a:lnTo>
                    <a:pt x="189486" y="1786633"/>
                  </a:lnTo>
                  <a:lnTo>
                    <a:pt x="196786" y="1792345"/>
                  </a:lnTo>
                  <a:lnTo>
                    <a:pt x="204721" y="1798375"/>
                  </a:lnTo>
                  <a:lnTo>
                    <a:pt x="212973" y="1803453"/>
                  </a:lnTo>
                  <a:lnTo>
                    <a:pt x="221226" y="1808214"/>
                  </a:lnTo>
                  <a:lnTo>
                    <a:pt x="229478" y="1812340"/>
                  </a:lnTo>
                  <a:lnTo>
                    <a:pt x="238365" y="1816466"/>
                  </a:lnTo>
                  <a:lnTo>
                    <a:pt x="247570" y="1819640"/>
                  </a:lnTo>
                  <a:lnTo>
                    <a:pt x="256457" y="1823131"/>
                  </a:lnTo>
                  <a:lnTo>
                    <a:pt x="265979" y="1825670"/>
                  </a:lnTo>
                  <a:lnTo>
                    <a:pt x="275500" y="1827891"/>
                  </a:lnTo>
                  <a:lnTo>
                    <a:pt x="285340" y="1829478"/>
                  </a:lnTo>
                  <a:lnTo>
                    <a:pt x="295179" y="1831065"/>
                  </a:lnTo>
                  <a:lnTo>
                    <a:pt x="305336" y="1831700"/>
                  </a:lnTo>
                  <a:lnTo>
                    <a:pt x="315492" y="1831700"/>
                  </a:lnTo>
                  <a:lnTo>
                    <a:pt x="1632371" y="1831700"/>
                  </a:lnTo>
                  <a:lnTo>
                    <a:pt x="1642527" y="1831700"/>
                  </a:lnTo>
                  <a:lnTo>
                    <a:pt x="1652367" y="1831065"/>
                  </a:lnTo>
                  <a:lnTo>
                    <a:pt x="1662523" y="1829478"/>
                  </a:lnTo>
                  <a:lnTo>
                    <a:pt x="1672045" y="1827891"/>
                  </a:lnTo>
                  <a:lnTo>
                    <a:pt x="1681885" y="1825670"/>
                  </a:lnTo>
                  <a:lnTo>
                    <a:pt x="1691089" y="1823131"/>
                  </a:lnTo>
                  <a:lnTo>
                    <a:pt x="1700611" y="1819640"/>
                  </a:lnTo>
                  <a:lnTo>
                    <a:pt x="1709181" y="1816466"/>
                  </a:lnTo>
                  <a:lnTo>
                    <a:pt x="1718385" y="1812340"/>
                  </a:lnTo>
                  <a:lnTo>
                    <a:pt x="1726637" y="1808214"/>
                  </a:lnTo>
                  <a:lnTo>
                    <a:pt x="1735207" y="1803453"/>
                  </a:lnTo>
                  <a:lnTo>
                    <a:pt x="1743142" y="1798375"/>
                  </a:lnTo>
                  <a:lnTo>
                    <a:pt x="1750760" y="1792345"/>
                  </a:lnTo>
                  <a:lnTo>
                    <a:pt x="1758377" y="1786633"/>
                  </a:lnTo>
                  <a:lnTo>
                    <a:pt x="1765677" y="1780285"/>
                  </a:lnTo>
                  <a:lnTo>
                    <a:pt x="1772660" y="1773938"/>
                  </a:lnTo>
                  <a:lnTo>
                    <a:pt x="1779325" y="1766955"/>
                  </a:lnTo>
                  <a:lnTo>
                    <a:pt x="1785356" y="1759973"/>
                  </a:lnTo>
                  <a:lnTo>
                    <a:pt x="1791069" y="1752356"/>
                  </a:lnTo>
                  <a:lnTo>
                    <a:pt x="1796782" y="1744739"/>
                  </a:lnTo>
                  <a:lnTo>
                    <a:pt x="1801861" y="1736805"/>
                  </a:lnTo>
                  <a:lnTo>
                    <a:pt x="1806621" y="1728235"/>
                  </a:lnTo>
                  <a:lnTo>
                    <a:pt x="1810748" y="1719666"/>
                  </a:lnTo>
                  <a:lnTo>
                    <a:pt x="1814874" y="1710780"/>
                  </a:lnTo>
                  <a:lnTo>
                    <a:pt x="1818683" y="1702211"/>
                  </a:lnTo>
                  <a:lnTo>
                    <a:pt x="1821857" y="1692689"/>
                  </a:lnTo>
                  <a:lnTo>
                    <a:pt x="1824396" y="1683168"/>
                  </a:lnTo>
                  <a:lnTo>
                    <a:pt x="1826617" y="1673647"/>
                  </a:lnTo>
                  <a:lnTo>
                    <a:pt x="1828522" y="1663808"/>
                  </a:lnTo>
                  <a:lnTo>
                    <a:pt x="1829474" y="1653970"/>
                  </a:lnTo>
                  <a:lnTo>
                    <a:pt x="1830109" y="1643814"/>
                  </a:lnTo>
                  <a:lnTo>
                    <a:pt x="1830426" y="1633658"/>
                  </a:lnTo>
                  <a:lnTo>
                    <a:pt x="1830426" y="1113162"/>
                  </a:lnTo>
                  <a:lnTo>
                    <a:pt x="1830426" y="773570"/>
                  </a:lnTo>
                  <a:lnTo>
                    <a:pt x="1947863" y="656458"/>
                  </a:lnTo>
                  <a:lnTo>
                    <a:pt x="1947863" y="1738391"/>
                  </a:lnTo>
                  <a:lnTo>
                    <a:pt x="1947546" y="1748865"/>
                  </a:lnTo>
                  <a:lnTo>
                    <a:pt x="1946911" y="1758704"/>
                  </a:lnTo>
                  <a:lnTo>
                    <a:pt x="1945324" y="1768860"/>
                  </a:lnTo>
                  <a:lnTo>
                    <a:pt x="1943419" y="1778063"/>
                  </a:lnTo>
                  <a:lnTo>
                    <a:pt x="1941198" y="1787902"/>
                  </a:lnTo>
                  <a:lnTo>
                    <a:pt x="1938659" y="1797423"/>
                  </a:lnTo>
                  <a:lnTo>
                    <a:pt x="1935802" y="1806627"/>
                  </a:lnTo>
                  <a:lnTo>
                    <a:pt x="1932311" y="1815831"/>
                  </a:lnTo>
                  <a:lnTo>
                    <a:pt x="1928184" y="1824400"/>
                  </a:lnTo>
                  <a:lnTo>
                    <a:pt x="1923741" y="1832969"/>
                  </a:lnTo>
                  <a:lnTo>
                    <a:pt x="1918980" y="1841221"/>
                  </a:lnTo>
                  <a:lnTo>
                    <a:pt x="1913902" y="1849156"/>
                  </a:lnTo>
                  <a:lnTo>
                    <a:pt x="1908188" y="1856773"/>
                  </a:lnTo>
                  <a:lnTo>
                    <a:pt x="1902475" y="1864707"/>
                  </a:lnTo>
                  <a:lnTo>
                    <a:pt x="1896127" y="1871689"/>
                  </a:lnTo>
                  <a:lnTo>
                    <a:pt x="1889462" y="1878671"/>
                  </a:lnTo>
                  <a:lnTo>
                    <a:pt x="1882797" y="1885336"/>
                  </a:lnTo>
                  <a:lnTo>
                    <a:pt x="1875497" y="1891366"/>
                  </a:lnTo>
                  <a:lnTo>
                    <a:pt x="1868197" y="1897397"/>
                  </a:lnTo>
                  <a:lnTo>
                    <a:pt x="1860579" y="1902792"/>
                  </a:lnTo>
                  <a:lnTo>
                    <a:pt x="1852327" y="1907870"/>
                  </a:lnTo>
                  <a:lnTo>
                    <a:pt x="1844074" y="1912631"/>
                  </a:lnTo>
                  <a:lnTo>
                    <a:pt x="1835187" y="1917074"/>
                  </a:lnTo>
                  <a:lnTo>
                    <a:pt x="1826617" y="1920882"/>
                  </a:lnTo>
                  <a:lnTo>
                    <a:pt x="1817413" y="1924691"/>
                  </a:lnTo>
                  <a:lnTo>
                    <a:pt x="1808209" y="1927865"/>
                  </a:lnTo>
                  <a:lnTo>
                    <a:pt x="1799004" y="1930404"/>
                  </a:lnTo>
                  <a:lnTo>
                    <a:pt x="1789482" y="1932625"/>
                  </a:lnTo>
                  <a:lnTo>
                    <a:pt x="1779643" y="1934530"/>
                  </a:lnTo>
                  <a:lnTo>
                    <a:pt x="1769803" y="1935482"/>
                  </a:lnTo>
                  <a:lnTo>
                    <a:pt x="1759647" y="1936434"/>
                  </a:lnTo>
                  <a:lnTo>
                    <a:pt x="1749173" y="1936751"/>
                  </a:lnTo>
                  <a:lnTo>
                    <a:pt x="198373" y="1936751"/>
                  </a:lnTo>
                  <a:lnTo>
                    <a:pt x="188216" y="1936434"/>
                  </a:lnTo>
                  <a:lnTo>
                    <a:pt x="178377" y="1935482"/>
                  </a:lnTo>
                  <a:lnTo>
                    <a:pt x="168538" y="1934530"/>
                  </a:lnTo>
                  <a:lnTo>
                    <a:pt x="158699" y="1932625"/>
                  </a:lnTo>
                  <a:lnTo>
                    <a:pt x="148859" y="1930404"/>
                  </a:lnTo>
                  <a:lnTo>
                    <a:pt x="139655" y="1927865"/>
                  </a:lnTo>
                  <a:lnTo>
                    <a:pt x="130133" y="1924691"/>
                  </a:lnTo>
                  <a:lnTo>
                    <a:pt x="121246" y="1920882"/>
                  </a:lnTo>
                  <a:lnTo>
                    <a:pt x="112359" y="1917074"/>
                  </a:lnTo>
                  <a:lnTo>
                    <a:pt x="103789" y="1912631"/>
                  </a:lnTo>
                  <a:lnTo>
                    <a:pt x="95537" y="1907870"/>
                  </a:lnTo>
                  <a:lnTo>
                    <a:pt x="87602" y="1902792"/>
                  </a:lnTo>
                  <a:lnTo>
                    <a:pt x="79984" y="1897397"/>
                  </a:lnTo>
                  <a:lnTo>
                    <a:pt x="72049" y="1891366"/>
                  </a:lnTo>
                  <a:lnTo>
                    <a:pt x="65067" y="1885336"/>
                  </a:lnTo>
                  <a:lnTo>
                    <a:pt x="58084" y="1878671"/>
                  </a:lnTo>
                  <a:lnTo>
                    <a:pt x="51418" y="1871689"/>
                  </a:lnTo>
                  <a:lnTo>
                    <a:pt x="45388" y="1864707"/>
                  </a:lnTo>
                  <a:lnTo>
                    <a:pt x="39357" y="1856773"/>
                  </a:lnTo>
                  <a:lnTo>
                    <a:pt x="33962" y="1849156"/>
                  </a:lnTo>
                  <a:lnTo>
                    <a:pt x="28883" y="1841221"/>
                  </a:lnTo>
                  <a:lnTo>
                    <a:pt x="24122" y="1832969"/>
                  </a:lnTo>
                  <a:lnTo>
                    <a:pt x="19679" y="1824400"/>
                  </a:lnTo>
                  <a:lnTo>
                    <a:pt x="15870" y="1815831"/>
                  </a:lnTo>
                  <a:lnTo>
                    <a:pt x="12061" y="1806627"/>
                  </a:lnTo>
                  <a:lnTo>
                    <a:pt x="8887" y="1797423"/>
                  </a:lnTo>
                  <a:lnTo>
                    <a:pt x="6348" y="1787902"/>
                  </a:lnTo>
                  <a:lnTo>
                    <a:pt x="4126" y="1778063"/>
                  </a:lnTo>
                  <a:lnTo>
                    <a:pt x="2222" y="1768860"/>
                  </a:lnTo>
                  <a:lnTo>
                    <a:pt x="1270" y="1758704"/>
                  </a:lnTo>
                  <a:lnTo>
                    <a:pt x="318" y="1748865"/>
                  </a:lnTo>
                  <a:lnTo>
                    <a:pt x="0" y="1738391"/>
                  </a:lnTo>
                  <a:lnTo>
                    <a:pt x="0" y="517448"/>
                  </a:lnTo>
                  <a:lnTo>
                    <a:pt x="318" y="507292"/>
                  </a:lnTo>
                  <a:lnTo>
                    <a:pt x="1270" y="497453"/>
                  </a:lnTo>
                  <a:lnTo>
                    <a:pt x="2222" y="487297"/>
                  </a:lnTo>
                  <a:lnTo>
                    <a:pt x="4126" y="477776"/>
                  </a:lnTo>
                  <a:lnTo>
                    <a:pt x="6348" y="467937"/>
                  </a:lnTo>
                  <a:lnTo>
                    <a:pt x="8887" y="458416"/>
                  </a:lnTo>
                  <a:lnTo>
                    <a:pt x="12061" y="449212"/>
                  </a:lnTo>
                  <a:lnTo>
                    <a:pt x="15870" y="440008"/>
                  </a:lnTo>
                  <a:lnTo>
                    <a:pt x="19679" y="431439"/>
                  </a:lnTo>
                  <a:lnTo>
                    <a:pt x="24122" y="423187"/>
                  </a:lnTo>
                  <a:lnTo>
                    <a:pt x="28883" y="414618"/>
                  </a:lnTo>
                  <a:lnTo>
                    <a:pt x="33962" y="406684"/>
                  </a:lnTo>
                  <a:lnTo>
                    <a:pt x="39357" y="399067"/>
                  </a:lnTo>
                  <a:lnTo>
                    <a:pt x="45388" y="391450"/>
                  </a:lnTo>
                  <a:lnTo>
                    <a:pt x="51418" y="384150"/>
                  </a:lnTo>
                  <a:lnTo>
                    <a:pt x="58084" y="377168"/>
                  </a:lnTo>
                  <a:lnTo>
                    <a:pt x="65067" y="370503"/>
                  </a:lnTo>
                  <a:lnTo>
                    <a:pt x="72049" y="364473"/>
                  </a:lnTo>
                  <a:lnTo>
                    <a:pt x="79984" y="358443"/>
                  </a:lnTo>
                  <a:lnTo>
                    <a:pt x="87602" y="353047"/>
                  </a:lnTo>
                  <a:lnTo>
                    <a:pt x="95537" y="347969"/>
                  </a:lnTo>
                  <a:lnTo>
                    <a:pt x="103789" y="343209"/>
                  </a:lnTo>
                  <a:lnTo>
                    <a:pt x="112359" y="338766"/>
                  </a:lnTo>
                  <a:lnTo>
                    <a:pt x="121246" y="334957"/>
                  </a:lnTo>
                  <a:lnTo>
                    <a:pt x="130133" y="331149"/>
                  </a:lnTo>
                  <a:lnTo>
                    <a:pt x="139655" y="328292"/>
                  </a:lnTo>
                  <a:lnTo>
                    <a:pt x="148859" y="325436"/>
                  </a:lnTo>
                  <a:lnTo>
                    <a:pt x="158699" y="323214"/>
                  </a:lnTo>
                  <a:lnTo>
                    <a:pt x="168538" y="321310"/>
                  </a:lnTo>
                  <a:lnTo>
                    <a:pt x="178377" y="320358"/>
                  </a:lnTo>
                  <a:lnTo>
                    <a:pt x="188216" y="319723"/>
                  </a:lnTo>
                  <a:lnTo>
                    <a:pt x="198373" y="319088"/>
                  </a:lnTo>
                  <a:close/>
                  <a:moveTo>
                    <a:pt x="2076641" y="106363"/>
                  </a:moveTo>
                  <a:lnTo>
                    <a:pt x="2082030" y="106363"/>
                  </a:lnTo>
                  <a:lnTo>
                    <a:pt x="2087102" y="106363"/>
                  </a:lnTo>
                  <a:lnTo>
                    <a:pt x="2092174" y="106679"/>
                  </a:lnTo>
                  <a:lnTo>
                    <a:pt x="2097246" y="107313"/>
                  </a:lnTo>
                  <a:lnTo>
                    <a:pt x="2102318" y="108263"/>
                  </a:lnTo>
                  <a:lnTo>
                    <a:pt x="2107390" y="109213"/>
                  </a:lnTo>
                  <a:lnTo>
                    <a:pt x="2112145" y="110797"/>
                  </a:lnTo>
                  <a:lnTo>
                    <a:pt x="2117217" y="112064"/>
                  </a:lnTo>
                  <a:lnTo>
                    <a:pt x="2121972" y="113965"/>
                  </a:lnTo>
                  <a:lnTo>
                    <a:pt x="2126727" y="116182"/>
                  </a:lnTo>
                  <a:lnTo>
                    <a:pt x="2131482" y="118399"/>
                  </a:lnTo>
                  <a:lnTo>
                    <a:pt x="2136237" y="120933"/>
                  </a:lnTo>
                  <a:lnTo>
                    <a:pt x="2140358" y="123784"/>
                  </a:lnTo>
                  <a:lnTo>
                    <a:pt x="2144796" y="126634"/>
                  </a:lnTo>
                  <a:lnTo>
                    <a:pt x="2148916" y="130119"/>
                  </a:lnTo>
                  <a:lnTo>
                    <a:pt x="2153354" y="133603"/>
                  </a:lnTo>
                  <a:lnTo>
                    <a:pt x="2157158" y="137087"/>
                  </a:lnTo>
                  <a:lnTo>
                    <a:pt x="2166351" y="146589"/>
                  </a:lnTo>
                  <a:lnTo>
                    <a:pt x="2169838" y="150707"/>
                  </a:lnTo>
                  <a:lnTo>
                    <a:pt x="2173642" y="154825"/>
                  </a:lnTo>
                  <a:lnTo>
                    <a:pt x="2176812" y="158626"/>
                  </a:lnTo>
                  <a:lnTo>
                    <a:pt x="2179665" y="163060"/>
                  </a:lnTo>
                  <a:lnTo>
                    <a:pt x="2182835" y="167811"/>
                  </a:lnTo>
                  <a:lnTo>
                    <a:pt x="2185371" y="172246"/>
                  </a:lnTo>
                  <a:lnTo>
                    <a:pt x="2187273" y="176997"/>
                  </a:lnTo>
                  <a:lnTo>
                    <a:pt x="2189492" y="181748"/>
                  </a:lnTo>
                  <a:lnTo>
                    <a:pt x="2191394" y="186183"/>
                  </a:lnTo>
                  <a:lnTo>
                    <a:pt x="2192979" y="191567"/>
                  </a:lnTo>
                  <a:lnTo>
                    <a:pt x="2194247" y="196002"/>
                  </a:lnTo>
                  <a:lnTo>
                    <a:pt x="2195515" y="201387"/>
                  </a:lnTo>
                  <a:lnTo>
                    <a:pt x="2196149" y="206454"/>
                  </a:lnTo>
                  <a:lnTo>
                    <a:pt x="2196783" y="211522"/>
                  </a:lnTo>
                  <a:lnTo>
                    <a:pt x="2197100" y="216590"/>
                  </a:lnTo>
                  <a:lnTo>
                    <a:pt x="2197100" y="221658"/>
                  </a:lnTo>
                  <a:lnTo>
                    <a:pt x="2197100" y="226726"/>
                  </a:lnTo>
                  <a:lnTo>
                    <a:pt x="2196783" y="231794"/>
                  </a:lnTo>
                  <a:lnTo>
                    <a:pt x="2196149" y="236862"/>
                  </a:lnTo>
                  <a:lnTo>
                    <a:pt x="2195515" y="241613"/>
                  </a:lnTo>
                  <a:lnTo>
                    <a:pt x="2194247" y="246681"/>
                  </a:lnTo>
                  <a:lnTo>
                    <a:pt x="2192979" y="251749"/>
                  </a:lnTo>
                  <a:lnTo>
                    <a:pt x="2191394" y="256500"/>
                  </a:lnTo>
                  <a:lnTo>
                    <a:pt x="2189492" y="261251"/>
                  </a:lnTo>
                  <a:lnTo>
                    <a:pt x="2187273" y="266319"/>
                  </a:lnTo>
                  <a:lnTo>
                    <a:pt x="2185371" y="270754"/>
                  </a:lnTo>
                  <a:lnTo>
                    <a:pt x="2182835" y="275505"/>
                  </a:lnTo>
                  <a:lnTo>
                    <a:pt x="2179665" y="279623"/>
                  </a:lnTo>
                  <a:lnTo>
                    <a:pt x="2176812" y="284057"/>
                  </a:lnTo>
                  <a:lnTo>
                    <a:pt x="2173642" y="288492"/>
                  </a:lnTo>
                  <a:lnTo>
                    <a:pt x="2169838" y="292609"/>
                  </a:lnTo>
                  <a:lnTo>
                    <a:pt x="2166351" y="296410"/>
                  </a:lnTo>
                  <a:lnTo>
                    <a:pt x="1970764" y="491843"/>
                  </a:lnTo>
                  <a:lnTo>
                    <a:pt x="1967277" y="495010"/>
                  </a:lnTo>
                  <a:lnTo>
                    <a:pt x="1963473" y="498178"/>
                  </a:lnTo>
                  <a:lnTo>
                    <a:pt x="1959986" y="500712"/>
                  </a:lnTo>
                  <a:lnTo>
                    <a:pt x="1956816" y="502612"/>
                  </a:lnTo>
                  <a:lnTo>
                    <a:pt x="1953329" y="504513"/>
                  </a:lnTo>
                  <a:lnTo>
                    <a:pt x="1950476" y="505463"/>
                  </a:lnTo>
                  <a:lnTo>
                    <a:pt x="1947623" y="505780"/>
                  </a:lnTo>
                  <a:lnTo>
                    <a:pt x="1944771" y="506413"/>
                  </a:lnTo>
                  <a:lnTo>
                    <a:pt x="1941918" y="505780"/>
                  </a:lnTo>
                  <a:lnTo>
                    <a:pt x="1939382" y="505463"/>
                  </a:lnTo>
                  <a:lnTo>
                    <a:pt x="1936846" y="504513"/>
                  </a:lnTo>
                  <a:lnTo>
                    <a:pt x="1933993" y="502929"/>
                  </a:lnTo>
                  <a:lnTo>
                    <a:pt x="1931457" y="501662"/>
                  </a:lnTo>
                  <a:lnTo>
                    <a:pt x="1928921" y="499445"/>
                  </a:lnTo>
                  <a:lnTo>
                    <a:pt x="1924166" y="494694"/>
                  </a:lnTo>
                  <a:lnTo>
                    <a:pt x="1919094" y="489309"/>
                  </a:lnTo>
                  <a:lnTo>
                    <a:pt x="1914022" y="482657"/>
                  </a:lnTo>
                  <a:lnTo>
                    <a:pt x="1903561" y="467770"/>
                  </a:lnTo>
                  <a:lnTo>
                    <a:pt x="1897855" y="459852"/>
                  </a:lnTo>
                  <a:lnTo>
                    <a:pt x="1891515" y="451616"/>
                  </a:lnTo>
                  <a:lnTo>
                    <a:pt x="1884541" y="443698"/>
                  </a:lnTo>
                  <a:lnTo>
                    <a:pt x="1877250" y="435779"/>
                  </a:lnTo>
                  <a:lnTo>
                    <a:pt x="1868057" y="426277"/>
                  </a:lnTo>
                  <a:lnTo>
                    <a:pt x="1859815" y="418991"/>
                  </a:lnTo>
                  <a:lnTo>
                    <a:pt x="1851890" y="412023"/>
                  </a:lnTo>
                  <a:lnTo>
                    <a:pt x="1843966" y="406005"/>
                  </a:lnTo>
                  <a:lnTo>
                    <a:pt x="1836041" y="399987"/>
                  </a:lnTo>
                  <a:lnTo>
                    <a:pt x="1820825" y="389217"/>
                  </a:lnTo>
                  <a:lnTo>
                    <a:pt x="1814485" y="384466"/>
                  </a:lnTo>
                  <a:lnTo>
                    <a:pt x="1808462" y="379398"/>
                  </a:lnTo>
                  <a:lnTo>
                    <a:pt x="1804024" y="374647"/>
                  </a:lnTo>
                  <a:lnTo>
                    <a:pt x="1802122" y="372113"/>
                  </a:lnTo>
                  <a:lnTo>
                    <a:pt x="1800220" y="369579"/>
                  </a:lnTo>
                  <a:lnTo>
                    <a:pt x="1798635" y="367045"/>
                  </a:lnTo>
                  <a:lnTo>
                    <a:pt x="1798001" y="364511"/>
                  </a:lnTo>
                  <a:lnTo>
                    <a:pt x="1797367" y="361660"/>
                  </a:lnTo>
                  <a:lnTo>
                    <a:pt x="1797050" y="359126"/>
                  </a:lnTo>
                  <a:lnTo>
                    <a:pt x="1797367" y="355959"/>
                  </a:lnTo>
                  <a:lnTo>
                    <a:pt x="1797684" y="353108"/>
                  </a:lnTo>
                  <a:lnTo>
                    <a:pt x="1798635" y="349941"/>
                  </a:lnTo>
                  <a:lnTo>
                    <a:pt x="1800220" y="346773"/>
                  </a:lnTo>
                  <a:lnTo>
                    <a:pt x="1802439" y="343289"/>
                  </a:lnTo>
                  <a:lnTo>
                    <a:pt x="1804975" y="340122"/>
                  </a:lnTo>
                  <a:lnTo>
                    <a:pt x="1807828" y="336637"/>
                  </a:lnTo>
                  <a:lnTo>
                    <a:pt x="1811632" y="332520"/>
                  </a:lnTo>
                  <a:lnTo>
                    <a:pt x="2006902" y="137087"/>
                  </a:lnTo>
                  <a:lnTo>
                    <a:pt x="2011023" y="133603"/>
                  </a:lnTo>
                  <a:lnTo>
                    <a:pt x="2014827" y="130119"/>
                  </a:lnTo>
                  <a:lnTo>
                    <a:pt x="2019265" y="126634"/>
                  </a:lnTo>
                  <a:lnTo>
                    <a:pt x="2023703" y="123784"/>
                  </a:lnTo>
                  <a:lnTo>
                    <a:pt x="2028141" y="120933"/>
                  </a:lnTo>
                  <a:lnTo>
                    <a:pt x="2032896" y="118399"/>
                  </a:lnTo>
                  <a:lnTo>
                    <a:pt x="2037017" y="116182"/>
                  </a:lnTo>
                  <a:lnTo>
                    <a:pt x="2041772" y="113965"/>
                  </a:lnTo>
                  <a:lnTo>
                    <a:pt x="2046843" y="112064"/>
                  </a:lnTo>
                  <a:lnTo>
                    <a:pt x="2051598" y="110797"/>
                  </a:lnTo>
                  <a:lnTo>
                    <a:pt x="2056670" y="109213"/>
                  </a:lnTo>
                  <a:lnTo>
                    <a:pt x="2061425" y="108263"/>
                  </a:lnTo>
                  <a:lnTo>
                    <a:pt x="2066497" y="107313"/>
                  </a:lnTo>
                  <a:lnTo>
                    <a:pt x="2071569" y="106679"/>
                  </a:lnTo>
                  <a:lnTo>
                    <a:pt x="2076641" y="106363"/>
                  </a:lnTo>
                  <a:close/>
                  <a:moveTo>
                    <a:pt x="2213628" y="19050"/>
                  </a:moveTo>
                  <a:lnTo>
                    <a:pt x="2219371" y="19369"/>
                  </a:lnTo>
                  <a:lnTo>
                    <a:pt x="2225751" y="20007"/>
                  </a:lnTo>
                  <a:lnTo>
                    <a:pt x="2231493" y="21602"/>
                  </a:lnTo>
                  <a:lnTo>
                    <a:pt x="2237236" y="23516"/>
                  </a:lnTo>
                  <a:lnTo>
                    <a:pt x="2242978" y="26387"/>
                  </a:lnTo>
                  <a:lnTo>
                    <a:pt x="2248401" y="29258"/>
                  </a:lnTo>
                  <a:lnTo>
                    <a:pt x="2253506" y="33087"/>
                  </a:lnTo>
                  <a:lnTo>
                    <a:pt x="2258291" y="37234"/>
                  </a:lnTo>
                  <a:lnTo>
                    <a:pt x="2262757" y="42019"/>
                  </a:lnTo>
                  <a:lnTo>
                    <a:pt x="2266266" y="47123"/>
                  </a:lnTo>
                  <a:lnTo>
                    <a:pt x="2269457" y="52547"/>
                  </a:lnTo>
                  <a:lnTo>
                    <a:pt x="2272009" y="58608"/>
                  </a:lnTo>
                  <a:lnTo>
                    <a:pt x="2273923" y="64350"/>
                  </a:lnTo>
                  <a:lnTo>
                    <a:pt x="2275518" y="70412"/>
                  </a:lnTo>
                  <a:lnTo>
                    <a:pt x="2276475" y="76154"/>
                  </a:lnTo>
                  <a:lnTo>
                    <a:pt x="2276475" y="82216"/>
                  </a:lnTo>
                  <a:lnTo>
                    <a:pt x="2276475" y="88277"/>
                  </a:lnTo>
                  <a:lnTo>
                    <a:pt x="2275518" y="94338"/>
                  </a:lnTo>
                  <a:lnTo>
                    <a:pt x="2273923" y="100400"/>
                  </a:lnTo>
                  <a:lnTo>
                    <a:pt x="2272009" y="106142"/>
                  </a:lnTo>
                  <a:lnTo>
                    <a:pt x="2269457" y="111565"/>
                  </a:lnTo>
                  <a:lnTo>
                    <a:pt x="2266266" y="117308"/>
                  </a:lnTo>
                  <a:lnTo>
                    <a:pt x="2262757" y="122412"/>
                  </a:lnTo>
                  <a:lnTo>
                    <a:pt x="2258291" y="126878"/>
                  </a:lnTo>
                  <a:lnTo>
                    <a:pt x="2241064" y="144105"/>
                  </a:lnTo>
                  <a:lnTo>
                    <a:pt x="2236598" y="148253"/>
                  </a:lnTo>
                  <a:lnTo>
                    <a:pt x="2232769" y="150805"/>
                  </a:lnTo>
                  <a:lnTo>
                    <a:pt x="2230855" y="151443"/>
                  </a:lnTo>
                  <a:lnTo>
                    <a:pt x="2228941" y="152400"/>
                  </a:lnTo>
                  <a:lnTo>
                    <a:pt x="2227346" y="152400"/>
                  </a:lnTo>
                  <a:lnTo>
                    <a:pt x="2225751" y="152400"/>
                  </a:lnTo>
                  <a:lnTo>
                    <a:pt x="2224156" y="152081"/>
                  </a:lnTo>
                  <a:lnTo>
                    <a:pt x="2222880" y="151443"/>
                  </a:lnTo>
                  <a:lnTo>
                    <a:pt x="2220009" y="149848"/>
                  </a:lnTo>
                  <a:lnTo>
                    <a:pt x="2217456" y="147295"/>
                  </a:lnTo>
                  <a:lnTo>
                    <a:pt x="2214904" y="143786"/>
                  </a:lnTo>
                  <a:lnTo>
                    <a:pt x="2212352" y="140277"/>
                  </a:lnTo>
                  <a:lnTo>
                    <a:pt x="2209800" y="135811"/>
                  </a:lnTo>
                  <a:lnTo>
                    <a:pt x="2204058" y="126240"/>
                  </a:lnTo>
                  <a:lnTo>
                    <a:pt x="2201186" y="121455"/>
                  </a:lnTo>
                  <a:lnTo>
                    <a:pt x="2197358" y="116351"/>
                  </a:lnTo>
                  <a:lnTo>
                    <a:pt x="2193530" y="111246"/>
                  </a:lnTo>
                  <a:lnTo>
                    <a:pt x="2189064" y="106461"/>
                  </a:lnTo>
                  <a:lnTo>
                    <a:pt x="2184278" y="101995"/>
                  </a:lnTo>
                  <a:lnTo>
                    <a:pt x="2179493" y="98167"/>
                  </a:lnTo>
                  <a:lnTo>
                    <a:pt x="2174389" y="94657"/>
                  </a:lnTo>
                  <a:lnTo>
                    <a:pt x="2169285" y="91467"/>
                  </a:lnTo>
                  <a:lnTo>
                    <a:pt x="2159714" y="85725"/>
                  </a:lnTo>
                  <a:lnTo>
                    <a:pt x="2155248" y="83173"/>
                  </a:lnTo>
                  <a:lnTo>
                    <a:pt x="2151739" y="80620"/>
                  </a:lnTo>
                  <a:lnTo>
                    <a:pt x="2148229" y="78068"/>
                  </a:lnTo>
                  <a:lnTo>
                    <a:pt x="2145677" y="75516"/>
                  </a:lnTo>
                  <a:lnTo>
                    <a:pt x="2144082" y="72964"/>
                  </a:lnTo>
                  <a:lnTo>
                    <a:pt x="2143763" y="71369"/>
                  </a:lnTo>
                  <a:lnTo>
                    <a:pt x="2143125" y="69774"/>
                  </a:lnTo>
                  <a:lnTo>
                    <a:pt x="2143125" y="68179"/>
                  </a:lnTo>
                  <a:lnTo>
                    <a:pt x="2143763" y="66584"/>
                  </a:lnTo>
                  <a:lnTo>
                    <a:pt x="2144082" y="64669"/>
                  </a:lnTo>
                  <a:lnTo>
                    <a:pt x="2144720" y="63074"/>
                  </a:lnTo>
                  <a:lnTo>
                    <a:pt x="2147591" y="59246"/>
                  </a:lnTo>
                  <a:lnTo>
                    <a:pt x="2151419" y="54780"/>
                  </a:lnTo>
                  <a:lnTo>
                    <a:pt x="2168647" y="37234"/>
                  </a:lnTo>
                  <a:lnTo>
                    <a:pt x="2173751" y="33087"/>
                  </a:lnTo>
                  <a:lnTo>
                    <a:pt x="2178855" y="29258"/>
                  </a:lnTo>
                  <a:lnTo>
                    <a:pt x="2183959" y="26387"/>
                  </a:lnTo>
                  <a:lnTo>
                    <a:pt x="2189702" y="23516"/>
                  </a:lnTo>
                  <a:lnTo>
                    <a:pt x="2195125" y="21602"/>
                  </a:lnTo>
                  <a:lnTo>
                    <a:pt x="2201506" y="20007"/>
                  </a:lnTo>
                  <a:lnTo>
                    <a:pt x="2207248" y="19369"/>
                  </a:lnTo>
                  <a:lnTo>
                    <a:pt x="2213628" y="19050"/>
                  </a:lnTo>
                  <a:close/>
                  <a:moveTo>
                    <a:pt x="1985550" y="0"/>
                  </a:moveTo>
                  <a:lnTo>
                    <a:pt x="1989686" y="0"/>
                  </a:lnTo>
                  <a:lnTo>
                    <a:pt x="1993822" y="0"/>
                  </a:lnTo>
                  <a:lnTo>
                    <a:pt x="1997640" y="634"/>
                  </a:lnTo>
                  <a:lnTo>
                    <a:pt x="2001776" y="1903"/>
                  </a:lnTo>
                  <a:lnTo>
                    <a:pt x="2005594" y="2855"/>
                  </a:lnTo>
                  <a:lnTo>
                    <a:pt x="2009411" y="4759"/>
                  </a:lnTo>
                  <a:lnTo>
                    <a:pt x="2012911" y="6980"/>
                  </a:lnTo>
                  <a:lnTo>
                    <a:pt x="2016411" y="9518"/>
                  </a:lnTo>
                  <a:lnTo>
                    <a:pt x="2019592" y="12374"/>
                  </a:lnTo>
                  <a:lnTo>
                    <a:pt x="2022456" y="15229"/>
                  </a:lnTo>
                  <a:lnTo>
                    <a:pt x="2025001" y="19037"/>
                  </a:lnTo>
                  <a:lnTo>
                    <a:pt x="2026910" y="22210"/>
                  </a:lnTo>
                  <a:lnTo>
                    <a:pt x="2028819" y="26334"/>
                  </a:lnTo>
                  <a:lnTo>
                    <a:pt x="2030091" y="29824"/>
                  </a:lnTo>
                  <a:lnTo>
                    <a:pt x="2031364" y="33949"/>
                  </a:lnTo>
                  <a:lnTo>
                    <a:pt x="2031682" y="37757"/>
                  </a:lnTo>
                  <a:lnTo>
                    <a:pt x="2032000" y="41881"/>
                  </a:lnTo>
                  <a:lnTo>
                    <a:pt x="2031682" y="46006"/>
                  </a:lnTo>
                  <a:lnTo>
                    <a:pt x="2031046" y="49813"/>
                  </a:lnTo>
                  <a:lnTo>
                    <a:pt x="2030091" y="53938"/>
                  </a:lnTo>
                  <a:lnTo>
                    <a:pt x="2028819" y="57745"/>
                  </a:lnTo>
                  <a:lnTo>
                    <a:pt x="2026910" y="61553"/>
                  </a:lnTo>
                  <a:lnTo>
                    <a:pt x="2025001" y="65043"/>
                  </a:lnTo>
                  <a:lnTo>
                    <a:pt x="2022456" y="68533"/>
                  </a:lnTo>
                  <a:lnTo>
                    <a:pt x="2019592" y="71706"/>
                  </a:lnTo>
                  <a:lnTo>
                    <a:pt x="1637177" y="453081"/>
                  </a:lnTo>
                  <a:lnTo>
                    <a:pt x="1633995" y="455937"/>
                  </a:lnTo>
                  <a:lnTo>
                    <a:pt x="1630814" y="458158"/>
                  </a:lnTo>
                  <a:lnTo>
                    <a:pt x="1626996" y="460379"/>
                  </a:lnTo>
                  <a:lnTo>
                    <a:pt x="1623496" y="462283"/>
                  </a:lnTo>
                  <a:lnTo>
                    <a:pt x="1619360" y="463552"/>
                  </a:lnTo>
                  <a:lnTo>
                    <a:pt x="1615224" y="464186"/>
                  </a:lnTo>
                  <a:lnTo>
                    <a:pt x="1611407" y="465138"/>
                  </a:lnTo>
                  <a:lnTo>
                    <a:pt x="1607271" y="465138"/>
                  </a:lnTo>
                  <a:lnTo>
                    <a:pt x="1603135" y="465138"/>
                  </a:lnTo>
                  <a:lnTo>
                    <a:pt x="1599317" y="464186"/>
                  </a:lnTo>
                  <a:lnTo>
                    <a:pt x="1595181" y="463552"/>
                  </a:lnTo>
                  <a:lnTo>
                    <a:pt x="1591681" y="462283"/>
                  </a:lnTo>
                  <a:lnTo>
                    <a:pt x="1587864" y="460379"/>
                  </a:lnTo>
                  <a:lnTo>
                    <a:pt x="1584364" y="458158"/>
                  </a:lnTo>
                  <a:lnTo>
                    <a:pt x="1580864" y="455937"/>
                  </a:lnTo>
                  <a:lnTo>
                    <a:pt x="1577683" y="453081"/>
                  </a:lnTo>
                  <a:lnTo>
                    <a:pt x="1574819" y="449591"/>
                  </a:lnTo>
                  <a:lnTo>
                    <a:pt x="1572274" y="446418"/>
                  </a:lnTo>
                  <a:lnTo>
                    <a:pt x="1570047" y="442928"/>
                  </a:lnTo>
                  <a:lnTo>
                    <a:pt x="1568138" y="439121"/>
                  </a:lnTo>
                  <a:lnTo>
                    <a:pt x="1567184" y="435314"/>
                  </a:lnTo>
                  <a:lnTo>
                    <a:pt x="1565911" y="431189"/>
                  </a:lnTo>
                  <a:lnTo>
                    <a:pt x="1565275" y="427381"/>
                  </a:lnTo>
                  <a:lnTo>
                    <a:pt x="1565275" y="423257"/>
                  </a:lnTo>
                  <a:lnTo>
                    <a:pt x="1565275" y="419132"/>
                  </a:lnTo>
                  <a:lnTo>
                    <a:pt x="1565911" y="415007"/>
                  </a:lnTo>
                  <a:lnTo>
                    <a:pt x="1567184" y="411517"/>
                  </a:lnTo>
                  <a:lnTo>
                    <a:pt x="1568138" y="407393"/>
                  </a:lnTo>
                  <a:lnTo>
                    <a:pt x="1570047" y="403902"/>
                  </a:lnTo>
                  <a:lnTo>
                    <a:pt x="1572274" y="400095"/>
                  </a:lnTo>
                  <a:lnTo>
                    <a:pt x="1574819" y="396922"/>
                  </a:lnTo>
                  <a:lnTo>
                    <a:pt x="1577683" y="393749"/>
                  </a:lnTo>
                  <a:lnTo>
                    <a:pt x="1960098" y="12374"/>
                  </a:lnTo>
                  <a:lnTo>
                    <a:pt x="1962962" y="9518"/>
                  </a:lnTo>
                  <a:lnTo>
                    <a:pt x="1966779" y="6980"/>
                  </a:lnTo>
                  <a:lnTo>
                    <a:pt x="1970279" y="4759"/>
                  </a:lnTo>
                  <a:lnTo>
                    <a:pt x="1974097" y="2855"/>
                  </a:lnTo>
                  <a:lnTo>
                    <a:pt x="1977596" y="1903"/>
                  </a:lnTo>
                  <a:lnTo>
                    <a:pt x="1981732" y="634"/>
                  </a:lnTo>
                  <a:lnTo>
                    <a:pt x="1985550" y="0"/>
                  </a:lnTo>
                  <a:close/>
                </a:path>
              </a:pathLst>
            </a:custGeom>
            <a:solidFill>
              <a:srgbClr val="7766FF"/>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dirty="0">
                <a:solidFill>
                  <a:srgbClr val="FFFFFF"/>
                </a:solidFill>
                <a:ea typeface="微软雅黑" pitchFamily="34" charset="-122"/>
              </a:endParaRPr>
            </a:p>
          </p:txBody>
        </p:sp>
      </p:grpSp>
      <p:grpSp>
        <p:nvGrpSpPr>
          <p:cNvPr id="10" name="组合 9"/>
          <p:cNvGrpSpPr/>
          <p:nvPr/>
        </p:nvGrpSpPr>
        <p:grpSpPr>
          <a:xfrm>
            <a:off x="3391622" y="2373978"/>
            <a:ext cx="1172844" cy="902720"/>
            <a:chOff x="3391622" y="2373978"/>
            <a:chExt cx="1172844" cy="902720"/>
          </a:xfrm>
        </p:grpSpPr>
        <p:grpSp>
          <p:nvGrpSpPr>
            <p:cNvPr id="13" name="组合 12"/>
            <p:cNvGrpSpPr/>
            <p:nvPr/>
          </p:nvGrpSpPr>
          <p:grpSpPr>
            <a:xfrm rot="5400000">
              <a:off x="3526684" y="2238916"/>
              <a:ext cx="902720" cy="1172844"/>
              <a:chOff x="4020870" y="2194485"/>
              <a:chExt cx="1102258" cy="1432090"/>
            </a:xfrm>
            <a:effectLst>
              <a:outerShdw blurRad="444500" dist="254000" dir="8100000" algn="tr" rotWithShape="0">
                <a:prstClr val="black">
                  <a:alpha val="50000"/>
                </a:prstClr>
              </a:outerShdw>
            </a:effectLst>
          </p:grpSpPr>
          <p:sp>
            <p:nvSpPr>
              <p:cNvPr id="14" name="等腰三角形 43"/>
              <p:cNvSpPr/>
              <p:nvPr/>
            </p:nvSpPr>
            <p:spPr>
              <a:xfrm>
                <a:off x="4020870" y="2194485"/>
                <a:ext cx="1102258" cy="1432090"/>
              </a:xfrm>
              <a:custGeom>
                <a:avLst/>
                <a:gdLst/>
                <a:ahLst/>
                <a:cxnLst/>
                <a:rect l="l" t="t" r="r" b="b"/>
                <a:pathLst>
                  <a:path w="1102258" h="1432090">
                    <a:moveTo>
                      <a:pt x="761620" y="431870"/>
                    </a:moveTo>
                    <a:lnTo>
                      <a:pt x="856659" y="621949"/>
                    </a:lnTo>
                    <a:lnTo>
                      <a:pt x="234710" y="621949"/>
                    </a:lnTo>
                    <a:lnTo>
                      <a:pt x="325695" y="439980"/>
                    </a:lnTo>
                    <a:cubicBezTo>
                      <a:pt x="163858" y="520416"/>
                      <a:pt x="53779" y="687834"/>
                      <a:pt x="53779" y="880961"/>
                    </a:cubicBezTo>
                    <a:cubicBezTo>
                      <a:pt x="53779" y="1155639"/>
                      <a:pt x="276450" y="1378310"/>
                      <a:pt x="551128" y="1378310"/>
                    </a:cubicBezTo>
                    <a:cubicBezTo>
                      <a:pt x="825806" y="1378310"/>
                      <a:pt x="1048477" y="1155639"/>
                      <a:pt x="1048477" y="880961"/>
                    </a:cubicBezTo>
                    <a:cubicBezTo>
                      <a:pt x="1048477" y="681767"/>
                      <a:pt x="931374" y="509923"/>
                      <a:pt x="761620" y="431870"/>
                    </a:cubicBezTo>
                    <a:close/>
                    <a:moveTo>
                      <a:pt x="545685" y="0"/>
                    </a:moveTo>
                    <a:lnTo>
                      <a:pt x="726120" y="360871"/>
                    </a:lnTo>
                    <a:cubicBezTo>
                      <a:pt x="945108" y="431845"/>
                      <a:pt x="1102258" y="638051"/>
                      <a:pt x="1102258" y="880961"/>
                    </a:cubicBezTo>
                    <a:cubicBezTo>
                      <a:pt x="1102258" y="1185341"/>
                      <a:pt x="855509" y="1432090"/>
                      <a:pt x="551129" y="1432090"/>
                    </a:cubicBezTo>
                    <a:cubicBezTo>
                      <a:pt x="246749" y="1432090"/>
                      <a:pt x="0" y="1185341"/>
                      <a:pt x="0" y="880961"/>
                    </a:cubicBezTo>
                    <a:cubicBezTo>
                      <a:pt x="0" y="642821"/>
                      <a:pt x="151038" y="439958"/>
                      <a:pt x="363249" y="364872"/>
                    </a:cubicBezTo>
                    <a:close/>
                  </a:path>
                </a:pathLst>
              </a:custGeom>
              <a:gradFill>
                <a:gsLst>
                  <a:gs pos="0">
                    <a:schemeClr val="bg1"/>
                  </a:gs>
                  <a:gs pos="55000">
                    <a:schemeClr val="bg1">
                      <a:lumMod val="95000"/>
                    </a:schemeClr>
                  </a:gs>
                  <a:gs pos="100000">
                    <a:schemeClr val="bg1">
                      <a:lumMod val="65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solidFill>
                    <a:prstClr val="black"/>
                  </a:solidFill>
                  <a:latin typeface="微软雅黑" pitchFamily="34" charset="-122"/>
                  <a:ea typeface="微软雅黑" pitchFamily="34" charset="-122"/>
                </a:endParaRPr>
              </a:p>
            </p:txBody>
          </p:sp>
          <p:sp>
            <p:nvSpPr>
              <p:cNvPr id="15" name="等腰三角形 42"/>
              <p:cNvSpPr/>
              <p:nvPr/>
            </p:nvSpPr>
            <p:spPr>
              <a:xfrm>
                <a:off x="4044926" y="2251925"/>
                <a:ext cx="1054143" cy="1350591"/>
              </a:xfrm>
              <a:custGeom>
                <a:avLst/>
                <a:gdLst/>
                <a:ahLst/>
                <a:cxnLst/>
                <a:rect l="l" t="t" r="r" b="b"/>
                <a:pathLst>
                  <a:path w="1054142" h="1350592">
                    <a:moveTo>
                      <a:pt x="521627" y="0"/>
                    </a:moveTo>
                    <a:lnTo>
                      <a:pt x="682907" y="322559"/>
                    </a:lnTo>
                    <a:cubicBezTo>
                      <a:pt x="898294" y="386795"/>
                      <a:pt x="1054142" y="586958"/>
                      <a:pt x="1054142" y="823521"/>
                    </a:cubicBezTo>
                    <a:cubicBezTo>
                      <a:pt x="1054142" y="1114614"/>
                      <a:pt x="818164" y="1350592"/>
                      <a:pt x="527071" y="1350592"/>
                    </a:cubicBezTo>
                    <a:cubicBezTo>
                      <a:pt x="235978" y="1350592"/>
                      <a:pt x="0" y="1114614"/>
                      <a:pt x="0" y="823521"/>
                    </a:cubicBezTo>
                    <a:cubicBezTo>
                      <a:pt x="0" y="591722"/>
                      <a:pt x="149634" y="394871"/>
                      <a:pt x="358347" y="326560"/>
                    </a:cubicBezTo>
                    <a:close/>
                  </a:path>
                </a:pathLst>
              </a:custGeom>
              <a:gradFill>
                <a:gsLst>
                  <a:gs pos="0">
                    <a:schemeClr val="bg1"/>
                  </a:gs>
                  <a:gs pos="43000">
                    <a:schemeClr val="bg1">
                      <a:lumMod val="95000"/>
                    </a:schemeClr>
                  </a:gs>
                  <a:gs pos="100000">
                    <a:schemeClr val="bg1">
                      <a:lumMod val="75000"/>
                    </a:schemeClr>
                  </a:gs>
                </a:gsLst>
                <a:lin ang="14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solidFill>
                    <a:prstClr val="white"/>
                  </a:solidFill>
                  <a:latin typeface="微软雅黑" pitchFamily="34" charset="-122"/>
                  <a:ea typeface="微软雅黑" pitchFamily="34" charset="-122"/>
                </a:endParaRPr>
              </a:p>
            </p:txBody>
          </p:sp>
        </p:grpSp>
        <p:sp>
          <p:nvSpPr>
            <p:cNvPr id="29" name="KSO_Shape"/>
            <p:cNvSpPr>
              <a:spLocks/>
            </p:cNvSpPr>
            <p:nvPr/>
          </p:nvSpPr>
          <p:spPr bwMode="auto">
            <a:xfrm>
              <a:off x="3574554" y="2581328"/>
              <a:ext cx="522958" cy="517728"/>
            </a:xfrm>
            <a:custGeom>
              <a:avLst/>
              <a:gdLst>
                <a:gd name="T0" fmla="*/ 615878 w 2390775"/>
                <a:gd name="T1" fmla="*/ 1467970 h 2365376"/>
                <a:gd name="T2" fmla="*/ 587250 w 2390775"/>
                <a:gd name="T3" fmla="*/ 1401697 h 2365376"/>
                <a:gd name="T4" fmla="*/ 1282649 w 2390775"/>
                <a:gd name="T5" fmla="*/ 1393474 h 2365376"/>
                <a:gd name="T6" fmla="*/ 1180915 w 2390775"/>
                <a:gd name="T7" fmla="*/ 1446870 h 2365376"/>
                <a:gd name="T8" fmla="*/ 1210073 w 2390775"/>
                <a:gd name="T9" fmla="*/ 1382167 h 2365376"/>
                <a:gd name="T10" fmla="*/ 653657 w 2390775"/>
                <a:gd name="T11" fmla="*/ 1314699 h 2365376"/>
                <a:gd name="T12" fmla="*/ 646041 w 2390775"/>
                <a:gd name="T13" fmla="*/ 1180275 h 2365376"/>
                <a:gd name="T14" fmla="*/ 589870 w 2390775"/>
                <a:gd name="T15" fmla="*/ 1105327 h 2365376"/>
                <a:gd name="T16" fmla="*/ 599516 w 2390775"/>
                <a:gd name="T17" fmla="*/ 1141280 h 2365376"/>
                <a:gd name="T18" fmla="*/ 579914 w 2390775"/>
                <a:gd name="T19" fmla="*/ 1158779 h 2365376"/>
                <a:gd name="T20" fmla="*/ 541333 w 2390775"/>
                <a:gd name="T21" fmla="*/ 1105965 h 2365376"/>
                <a:gd name="T22" fmla="*/ 1137260 w 2390775"/>
                <a:gd name="T23" fmla="*/ 1009231 h 2365376"/>
                <a:gd name="T24" fmla="*/ 1143562 w 2390775"/>
                <a:gd name="T25" fmla="*/ 1026145 h 2365376"/>
                <a:gd name="T26" fmla="*/ 1096615 w 2390775"/>
                <a:gd name="T27" fmla="*/ 1069549 h 2365376"/>
                <a:gd name="T28" fmla="*/ 1102602 w 2390775"/>
                <a:gd name="T29" fmla="*/ 1001572 h 2365376"/>
                <a:gd name="T30" fmla="*/ 972739 w 2390775"/>
                <a:gd name="T31" fmla="*/ 835988 h 2365376"/>
                <a:gd name="T32" fmla="*/ 989500 w 2390775"/>
                <a:gd name="T33" fmla="*/ 1138672 h 2365376"/>
                <a:gd name="T34" fmla="*/ 639427 w 2390775"/>
                <a:gd name="T35" fmla="*/ 1423644 h 2365376"/>
                <a:gd name="T36" fmla="*/ 599898 w 2390775"/>
                <a:gd name="T37" fmla="*/ 1003302 h 2365376"/>
                <a:gd name="T38" fmla="*/ 529694 w 2390775"/>
                <a:gd name="T39" fmla="*/ 1090596 h 2365376"/>
                <a:gd name="T40" fmla="*/ 602428 w 2390775"/>
                <a:gd name="T41" fmla="*/ 868249 h 2365376"/>
                <a:gd name="T42" fmla="*/ 861740 w 2390775"/>
                <a:gd name="T43" fmla="*/ 924231 h 2365376"/>
                <a:gd name="T44" fmla="*/ 755609 w 2390775"/>
                <a:gd name="T45" fmla="*/ 542052 h 2365376"/>
                <a:gd name="T46" fmla="*/ 929665 w 2390775"/>
                <a:gd name="T47" fmla="*/ 525915 h 2365376"/>
                <a:gd name="T48" fmla="*/ 909019 w 2390775"/>
                <a:gd name="T49" fmla="*/ 571798 h 2365376"/>
                <a:gd name="T50" fmla="*/ 936652 w 2390775"/>
                <a:gd name="T51" fmla="*/ 586353 h 2365376"/>
                <a:gd name="T52" fmla="*/ 928394 w 2390775"/>
                <a:gd name="T53" fmla="*/ 688879 h 2365376"/>
                <a:gd name="T54" fmla="*/ 840414 w 2390775"/>
                <a:gd name="T55" fmla="*/ 772101 h 2365376"/>
                <a:gd name="T56" fmla="*/ 742269 w 2390775"/>
                <a:gd name="T57" fmla="*/ 675588 h 2365376"/>
                <a:gd name="T58" fmla="*/ 738139 w 2390775"/>
                <a:gd name="T59" fmla="*/ 608504 h 2365376"/>
                <a:gd name="T60" fmla="*/ 761643 w 2390775"/>
                <a:gd name="T61" fmla="*/ 510093 h 2365376"/>
                <a:gd name="T62" fmla="*/ 617010 w 2390775"/>
                <a:gd name="T63" fmla="*/ 449064 h 2365376"/>
                <a:gd name="T64" fmla="*/ 350272 w 2390775"/>
                <a:gd name="T65" fmla="*/ 638327 h 2365376"/>
                <a:gd name="T66" fmla="*/ 215163 w 2390775"/>
                <a:gd name="T67" fmla="*/ 939947 h 2365376"/>
                <a:gd name="T68" fmla="*/ 256613 w 2390775"/>
                <a:gd name="T69" fmla="*/ 1277331 h 2365376"/>
                <a:gd name="T70" fmla="*/ 458486 w 2390775"/>
                <a:gd name="T71" fmla="*/ 1534008 h 2365376"/>
                <a:gd name="T72" fmla="*/ 767308 w 2390775"/>
                <a:gd name="T73" fmla="*/ 1655225 h 2365376"/>
                <a:gd name="T74" fmla="*/ 1101127 w 2390775"/>
                <a:gd name="T75" fmla="*/ 1596674 h 2365376"/>
                <a:gd name="T76" fmla="*/ 1347614 w 2390775"/>
                <a:gd name="T77" fmla="*/ 1383040 h 2365376"/>
                <a:gd name="T78" fmla="*/ 1453614 w 2390775"/>
                <a:gd name="T79" fmla="*/ 1066861 h 2365376"/>
                <a:gd name="T80" fmla="*/ 1378939 w 2390775"/>
                <a:gd name="T81" fmla="*/ 738024 h 2365376"/>
                <a:gd name="T82" fmla="*/ 1153652 w 2390775"/>
                <a:gd name="T83" fmla="*/ 501602 h 2365376"/>
                <a:gd name="T84" fmla="*/ 831224 w 2390775"/>
                <a:gd name="T85" fmla="*/ 411085 h 2365376"/>
                <a:gd name="T86" fmla="*/ 989432 w 2390775"/>
                <a:gd name="T87" fmla="*/ 315187 h 2365376"/>
                <a:gd name="T88" fmla="*/ 1471649 w 2390775"/>
                <a:gd name="T89" fmla="*/ 671876 h 2365376"/>
                <a:gd name="T90" fmla="*/ 1554866 w 2390775"/>
                <a:gd name="T91" fmla="*/ 1171938 h 2365376"/>
                <a:gd name="T92" fmla="*/ 1239716 w 2390775"/>
                <a:gd name="T93" fmla="*/ 1647313 h 2365376"/>
                <a:gd name="T94" fmla="*/ 646121 w 2390775"/>
                <a:gd name="T95" fmla="*/ 1748275 h 2365376"/>
                <a:gd name="T96" fmla="*/ 110112 w 2390775"/>
                <a:gd name="T97" fmla="*/ 1186813 h 2365376"/>
                <a:gd name="T98" fmla="*/ 251551 w 2390775"/>
                <a:gd name="T99" fmla="*/ 580725 h 2365376"/>
                <a:gd name="T100" fmla="*/ 1549044 w 2390775"/>
                <a:gd name="T101" fmla="*/ 160116 h 2365376"/>
                <a:gd name="T102" fmla="*/ 1461002 w 2390775"/>
                <a:gd name="T103" fmla="*/ 284475 h 2365376"/>
                <a:gd name="T104" fmla="*/ 1550307 w 2390775"/>
                <a:gd name="T105" fmla="*/ 426554 h 2365376"/>
                <a:gd name="T106" fmla="*/ 1719764 w 2390775"/>
                <a:gd name="T107" fmla="*/ 380038 h 2365376"/>
                <a:gd name="T108" fmla="*/ 1735543 w 2390775"/>
                <a:gd name="T109" fmla="*/ 232579 h 2365376"/>
                <a:gd name="T110" fmla="*/ 1705909 w 2390775"/>
                <a:gd name="T111" fmla="*/ 94508 h 2365376"/>
                <a:gd name="T112" fmla="*/ 1774050 w 2390775"/>
                <a:gd name="T113" fmla="*/ 148403 h 2365376"/>
                <a:gd name="T114" fmla="*/ 1781614 w 2390775"/>
                <a:gd name="T115" fmla="*/ 428769 h 2365376"/>
                <a:gd name="T116" fmla="*/ 1600166 w 2390775"/>
                <a:gd name="T117" fmla="*/ 516104 h 2365376"/>
                <a:gd name="T118" fmla="*/ 1452167 w 2390775"/>
                <a:gd name="T119" fmla="*/ 455349 h 2365376"/>
                <a:gd name="T120" fmla="*/ 1310478 w 2390775"/>
                <a:gd name="T121" fmla="*/ 259477 h 2365376"/>
                <a:gd name="T122" fmla="*/ 1562614 w 2390775"/>
                <a:gd name="T123" fmla="*/ 74046 h 236537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390775" h="2365376">
                  <a:moveTo>
                    <a:pt x="761351" y="1739900"/>
                  </a:moveTo>
                  <a:lnTo>
                    <a:pt x="791690" y="1805294"/>
                  </a:lnTo>
                  <a:lnTo>
                    <a:pt x="794883" y="1808051"/>
                  </a:lnTo>
                  <a:lnTo>
                    <a:pt x="797278" y="1811991"/>
                  </a:lnTo>
                  <a:lnTo>
                    <a:pt x="800871" y="1817112"/>
                  </a:lnTo>
                  <a:lnTo>
                    <a:pt x="803266" y="1822233"/>
                  </a:lnTo>
                  <a:lnTo>
                    <a:pt x="804065" y="1825384"/>
                  </a:lnTo>
                  <a:lnTo>
                    <a:pt x="804863" y="1828536"/>
                  </a:lnTo>
                  <a:lnTo>
                    <a:pt x="804863" y="1831687"/>
                  </a:lnTo>
                  <a:lnTo>
                    <a:pt x="804863" y="1834839"/>
                  </a:lnTo>
                  <a:lnTo>
                    <a:pt x="804065" y="1837990"/>
                  </a:lnTo>
                  <a:lnTo>
                    <a:pt x="802867" y="1841142"/>
                  </a:lnTo>
                  <a:lnTo>
                    <a:pt x="801670" y="1842718"/>
                  </a:lnTo>
                  <a:lnTo>
                    <a:pt x="799674" y="1844687"/>
                  </a:lnTo>
                  <a:lnTo>
                    <a:pt x="797278" y="1845475"/>
                  </a:lnTo>
                  <a:lnTo>
                    <a:pt x="794484" y="1845869"/>
                  </a:lnTo>
                  <a:lnTo>
                    <a:pt x="790891" y="1846263"/>
                  </a:lnTo>
                  <a:lnTo>
                    <a:pt x="787698" y="1845869"/>
                  </a:lnTo>
                  <a:lnTo>
                    <a:pt x="784105" y="1845475"/>
                  </a:lnTo>
                  <a:lnTo>
                    <a:pt x="780512" y="1844293"/>
                  </a:lnTo>
                  <a:lnTo>
                    <a:pt x="776520" y="1842718"/>
                  </a:lnTo>
                  <a:lnTo>
                    <a:pt x="772927" y="1841142"/>
                  </a:lnTo>
                  <a:lnTo>
                    <a:pt x="768935" y="1839172"/>
                  </a:lnTo>
                  <a:lnTo>
                    <a:pt x="765343" y="1836809"/>
                  </a:lnTo>
                  <a:lnTo>
                    <a:pt x="761750" y="1834051"/>
                  </a:lnTo>
                  <a:lnTo>
                    <a:pt x="758955" y="1831294"/>
                  </a:lnTo>
                  <a:lnTo>
                    <a:pt x="756161" y="1827748"/>
                  </a:lnTo>
                  <a:lnTo>
                    <a:pt x="754165" y="1824597"/>
                  </a:lnTo>
                  <a:lnTo>
                    <a:pt x="748975" y="1815536"/>
                  </a:lnTo>
                  <a:lnTo>
                    <a:pt x="745782" y="1808839"/>
                  </a:lnTo>
                  <a:lnTo>
                    <a:pt x="743387" y="1803718"/>
                  </a:lnTo>
                  <a:lnTo>
                    <a:pt x="742588" y="1799385"/>
                  </a:lnTo>
                  <a:lnTo>
                    <a:pt x="742588" y="1795051"/>
                  </a:lnTo>
                  <a:lnTo>
                    <a:pt x="743387" y="1790718"/>
                  </a:lnTo>
                  <a:lnTo>
                    <a:pt x="746181" y="1778112"/>
                  </a:lnTo>
                  <a:lnTo>
                    <a:pt x="746979" y="1774173"/>
                  </a:lnTo>
                  <a:lnTo>
                    <a:pt x="746979" y="1772203"/>
                  </a:lnTo>
                  <a:lnTo>
                    <a:pt x="746181" y="1771021"/>
                  </a:lnTo>
                  <a:lnTo>
                    <a:pt x="745383" y="1770627"/>
                  </a:lnTo>
                  <a:lnTo>
                    <a:pt x="742987" y="1770627"/>
                  </a:lnTo>
                  <a:lnTo>
                    <a:pt x="742189" y="1770233"/>
                  </a:lnTo>
                  <a:lnTo>
                    <a:pt x="741790" y="1769839"/>
                  </a:lnTo>
                  <a:lnTo>
                    <a:pt x="738596" y="1761961"/>
                  </a:lnTo>
                  <a:lnTo>
                    <a:pt x="736999" y="1758021"/>
                  </a:lnTo>
                  <a:lnTo>
                    <a:pt x="736600" y="1756052"/>
                  </a:lnTo>
                  <a:lnTo>
                    <a:pt x="736600" y="1754476"/>
                  </a:lnTo>
                  <a:lnTo>
                    <a:pt x="742189" y="1750536"/>
                  </a:lnTo>
                  <a:lnTo>
                    <a:pt x="747379" y="1747385"/>
                  </a:lnTo>
                  <a:lnTo>
                    <a:pt x="750971" y="1745021"/>
                  </a:lnTo>
                  <a:lnTo>
                    <a:pt x="754165" y="1743839"/>
                  </a:lnTo>
                  <a:lnTo>
                    <a:pt x="758556" y="1741870"/>
                  </a:lnTo>
                  <a:lnTo>
                    <a:pt x="759754" y="1741870"/>
                  </a:lnTo>
                  <a:lnTo>
                    <a:pt x="761351" y="1739900"/>
                  </a:lnTo>
                  <a:close/>
                  <a:moveTo>
                    <a:pt x="1554438" y="1730375"/>
                  </a:moveTo>
                  <a:lnTo>
                    <a:pt x="1565575" y="1730375"/>
                  </a:lnTo>
                  <a:lnTo>
                    <a:pt x="1575916" y="1730375"/>
                  </a:lnTo>
                  <a:lnTo>
                    <a:pt x="1586258" y="1731163"/>
                  </a:lnTo>
                  <a:lnTo>
                    <a:pt x="1591031" y="1731951"/>
                  </a:lnTo>
                  <a:lnTo>
                    <a:pt x="1595008" y="1733133"/>
                  </a:lnTo>
                  <a:lnTo>
                    <a:pt x="1598986" y="1734314"/>
                  </a:lnTo>
                  <a:lnTo>
                    <a:pt x="1602168" y="1735890"/>
                  </a:lnTo>
                  <a:lnTo>
                    <a:pt x="1605350" y="1737860"/>
                  </a:lnTo>
                  <a:lnTo>
                    <a:pt x="1607339" y="1739830"/>
                  </a:lnTo>
                  <a:lnTo>
                    <a:pt x="1608929" y="1741799"/>
                  </a:lnTo>
                  <a:lnTo>
                    <a:pt x="1609725" y="1744951"/>
                  </a:lnTo>
                  <a:lnTo>
                    <a:pt x="1609725" y="1747708"/>
                  </a:lnTo>
                  <a:lnTo>
                    <a:pt x="1608929" y="1751648"/>
                  </a:lnTo>
                  <a:lnTo>
                    <a:pt x="1607339" y="1755193"/>
                  </a:lnTo>
                  <a:lnTo>
                    <a:pt x="1604554" y="1759920"/>
                  </a:lnTo>
                  <a:lnTo>
                    <a:pt x="1600577" y="1764648"/>
                  </a:lnTo>
                  <a:lnTo>
                    <a:pt x="1595804" y="1769769"/>
                  </a:lnTo>
                  <a:lnTo>
                    <a:pt x="1589042" y="1776072"/>
                  </a:lnTo>
                  <a:lnTo>
                    <a:pt x="1582678" y="1781193"/>
                  </a:lnTo>
                  <a:lnTo>
                    <a:pt x="1576314" y="1786314"/>
                  </a:lnTo>
                  <a:lnTo>
                    <a:pt x="1570348" y="1790647"/>
                  </a:lnTo>
                  <a:lnTo>
                    <a:pt x="1563586" y="1794193"/>
                  </a:lnTo>
                  <a:lnTo>
                    <a:pt x="1557222" y="1797738"/>
                  </a:lnTo>
                  <a:lnTo>
                    <a:pt x="1550461" y="1800496"/>
                  </a:lnTo>
                  <a:lnTo>
                    <a:pt x="1544097" y="1802466"/>
                  </a:lnTo>
                  <a:lnTo>
                    <a:pt x="1537733" y="1804829"/>
                  </a:lnTo>
                  <a:lnTo>
                    <a:pt x="1530971" y="1806799"/>
                  </a:lnTo>
                  <a:lnTo>
                    <a:pt x="1524607" y="1807981"/>
                  </a:lnTo>
                  <a:lnTo>
                    <a:pt x="1518243" y="1809163"/>
                  </a:lnTo>
                  <a:lnTo>
                    <a:pt x="1505117" y="1811132"/>
                  </a:lnTo>
                  <a:lnTo>
                    <a:pt x="1491992" y="1812314"/>
                  </a:lnTo>
                  <a:lnTo>
                    <a:pt x="1486026" y="1813102"/>
                  </a:lnTo>
                  <a:lnTo>
                    <a:pt x="1483241" y="1813890"/>
                  </a:lnTo>
                  <a:lnTo>
                    <a:pt x="1482048" y="1814678"/>
                  </a:lnTo>
                  <a:lnTo>
                    <a:pt x="1481253" y="1815072"/>
                  </a:lnTo>
                  <a:lnTo>
                    <a:pt x="1480855" y="1815859"/>
                  </a:lnTo>
                  <a:lnTo>
                    <a:pt x="1480855" y="1817041"/>
                  </a:lnTo>
                  <a:lnTo>
                    <a:pt x="1481253" y="1818617"/>
                  </a:lnTo>
                  <a:lnTo>
                    <a:pt x="1482048" y="1819799"/>
                  </a:lnTo>
                  <a:lnTo>
                    <a:pt x="1482048" y="1821375"/>
                  </a:lnTo>
                  <a:lnTo>
                    <a:pt x="1482048" y="1821769"/>
                  </a:lnTo>
                  <a:lnTo>
                    <a:pt x="1480855" y="1822556"/>
                  </a:lnTo>
                  <a:lnTo>
                    <a:pt x="1471309" y="1830829"/>
                  </a:lnTo>
                  <a:lnTo>
                    <a:pt x="1465343" y="1834375"/>
                  </a:lnTo>
                  <a:lnTo>
                    <a:pt x="1463354" y="1835556"/>
                  </a:lnTo>
                  <a:lnTo>
                    <a:pt x="1461365" y="1836738"/>
                  </a:lnTo>
                  <a:lnTo>
                    <a:pt x="1452615" y="1830041"/>
                  </a:lnTo>
                  <a:lnTo>
                    <a:pt x="1445853" y="1824132"/>
                  </a:lnTo>
                  <a:lnTo>
                    <a:pt x="1440285" y="1819405"/>
                  </a:lnTo>
                  <a:lnTo>
                    <a:pt x="1437103" y="1815072"/>
                  </a:lnTo>
                  <a:lnTo>
                    <a:pt x="1434716" y="1812314"/>
                  </a:lnTo>
                  <a:lnTo>
                    <a:pt x="1433125" y="1810344"/>
                  </a:lnTo>
                  <a:lnTo>
                    <a:pt x="1432330" y="1808375"/>
                  </a:lnTo>
                  <a:lnTo>
                    <a:pt x="1428750" y="1806799"/>
                  </a:lnTo>
                  <a:lnTo>
                    <a:pt x="1512675" y="1734314"/>
                  </a:lnTo>
                  <a:lnTo>
                    <a:pt x="1518641" y="1733527"/>
                  </a:lnTo>
                  <a:lnTo>
                    <a:pt x="1533755" y="1731951"/>
                  </a:lnTo>
                  <a:lnTo>
                    <a:pt x="1543699" y="1731163"/>
                  </a:lnTo>
                  <a:lnTo>
                    <a:pt x="1554438" y="1730375"/>
                  </a:lnTo>
                  <a:close/>
                  <a:moveTo>
                    <a:pt x="588962" y="1535113"/>
                  </a:moveTo>
                  <a:lnTo>
                    <a:pt x="694496" y="1535113"/>
                  </a:lnTo>
                  <a:lnTo>
                    <a:pt x="694496" y="1557872"/>
                  </a:lnTo>
                  <a:lnTo>
                    <a:pt x="694894" y="1558271"/>
                  </a:lnTo>
                  <a:lnTo>
                    <a:pt x="696885" y="1560268"/>
                  </a:lnTo>
                  <a:lnTo>
                    <a:pt x="698478" y="1560667"/>
                  </a:lnTo>
                  <a:lnTo>
                    <a:pt x="700469" y="1561466"/>
                  </a:lnTo>
                  <a:lnTo>
                    <a:pt x="704053" y="1561865"/>
                  </a:lnTo>
                  <a:lnTo>
                    <a:pt x="707239" y="1561865"/>
                  </a:lnTo>
                  <a:lnTo>
                    <a:pt x="711222" y="1561865"/>
                  </a:lnTo>
                  <a:lnTo>
                    <a:pt x="714407" y="1561466"/>
                  </a:lnTo>
                  <a:lnTo>
                    <a:pt x="716797" y="1560667"/>
                  </a:lnTo>
                  <a:lnTo>
                    <a:pt x="718390" y="1560268"/>
                  </a:lnTo>
                  <a:lnTo>
                    <a:pt x="720381" y="1558271"/>
                  </a:lnTo>
                  <a:lnTo>
                    <a:pt x="720779" y="1557872"/>
                  </a:lnTo>
                  <a:lnTo>
                    <a:pt x="720779" y="1535113"/>
                  </a:lnTo>
                  <a:lnTo>
                    <a:pt x="820737" y="1535113"/>
                  </a:lnTo>
                  <a:lnTo>
                    <a:pt x="820737" y="1644117"/>
                  </a:lnTo>
                  <a:lnTo>
                    <a:pt x="820339" y="1648908"/>
                  </a:lnTo>
                  <a:lnTo>
                    <a:pt x="819144" y="1652901"/>
                  </a:lnTo>
                  <a:lnTo>
                    <a:pt x="816755" y="1656894"/>
                  </a:lnTo>
                  <a:lnTo>
                    <a:pt x="814365" y="1660088"/>
                  </a:lnTo>
                  <a:lnTo>
                    <a:pt x="810781" y="1663283"/>
                  </a:lnTo>
                  <a:lnTo>
                    <a:pt x="806799" y="1665279"/>
                  </a:lnTo>
                  <a:lnTo>
                    <a:pt x="802418" y="1666477"/>
                  </a:lnTo>
                  <a:lnTo>
                    <a:pt x="797639" y="1666876"/>
                  </a:lnTo>
                  <a:lnTo>
                    <a:pt x="612060" y="1666876"/>
                  </a:lnTo>
                  <a:lnTo>
                    <a:pt x="607281" y="1666477"/>
                  </a:lnTo>
                  <a:lnTo>
                    <a:pt x="602901" y="1665279"/>
                  </a:lnTo>
                  <a:lnTo>
                    <a:pt x="598918" y="1663283"/>
                  </a:lnTo>
                  <a:lnTo>
                    <a:pt x="595732" y="1660088"/>
                  </a:lnTo>
                  <a:lnTo>
                    <a:pt x="592546" y="1656894"/>
                  </a:lnTo>
                  <a:lnTo>
                    <a:pt x="590555" y="1652901"/>
                  </a:lnTo>
                  <a:lnTo>
                    <a:pt x="589360" y="1648908"/>
                  </a:lnTo>
                  <a:lnTo>
                    <a:pt x="588962" y="1644117"/>
                  </a:lnTo>
                  <a:lnTo>
                    <a:pt x="588962" y="1535113"/>
                  </a:lnTo>
                  <a:close/>
                  <a:moveTo>
                    <a:pt x="612060" y="1476375"/>
                  </a:moveTo>
                  <a:lnTo>
                    <a:pt x="797639" y="1476375"/>
                  </a:lnTo>
                  <a:lnTo>
                    <a:pt x="802418" y="1476769"/>
                  </a:lnTo>
                  <a:lnTo>
                    <a:pt x="806799" y="1477950"/>
                  </a:lnTo>
                  <a:lnTo>
                    <a:pt x="810781" y="1480312"/>
                  </a:lnTo>
                  <a:lnTo>
                    <a:pt x="814365" y="1483068"/>
                  </a:lnTo>
                  <a:lnTo>
                    <a:pt x="816755" y="1486611"/>
                  </a:lnTo>
                  <a:lnTo>
                    <a:pt x="819144" y="1490155"/>
                  </a:lnTo>
                  <a:lnTo>
                    <a:pt x="820339" y="1494485"/>
                  </a:lnTo>
                  <a:lnTo>
                    <a:pt x="820737" y="1498816"/>
                  </a:lnTo>
                  <a:lnTo>
                    <a:pt x="820737" y="1525588"/>
                  </a:lnTo>
                  <a:lnTo>
                    <a:pt x="588962" y="1525588"/>
                  </a:lnTo>
                  <a:lnTo>
                    <a:pt x="588962" y="1498816"/>
                  </a:lnTo>
                  <a:lnTo>
                    <a:pt x="589360" y="1494485"/>
                  </a:lnTo>
                  <a:lnTo>
                    <a:pt x="590555" y="1490155"/>
                  </a:lnTo>
                  <a:lnTo>
                    <a:pt x="592546" y="1486611"/>
                  </a:lnTo>
                  <a:lnTo>
                    <a:pt x="595732" y="1483068"/>
                  </a:lnTo>
                  <a:lnTo>
                    <a:pt x="598918" y="1480312"/>
                  </a:lnTo>
                  <a:lnTo>
                    <a:pt x="602901" y="1477950"/>
                  </a:lnTo>
                  <a:lnTo>
                    <a:pt x="607281" y="1476769"/>
                  </a:lnTo>
                  <a:lnTo>
                    <a:pt x="612060" y="1476375"/>
                  </a:lnTo>
                  <a:close/>
                  <a:moveTo>
                    <a:pt x="725449" y="1381125"/>
                  </a:moveTo>
                  <a:lnTo>
                    <a:pt x="730525" y="1381524"/>
                  </a:lnTo>
                  <a:lnTo>
                    <a:pt x="732087" y="1381524"/>
                  </a:lnTo>
                  <a:lnTo>
                    <a:pt x="734430" y="1382322"/>
                  </a:lnTo>
                  <a:lnTo>
                    <a:pt x="737554" y="1384317"/>
                  </a:lnTo>
                  <a:lnTo>
                    <a:pt x="740287" y="1386312"/>
                  </a:lnTo>
                  <a:lnTo>
                    <a:pt x="743411" y="1389505"/>
                  </a:lnTo>
                  <a:lnTo>
                    <a:pt x="746535" y="1393096"/>
                  </a:lnTo>
                  <a:lnTo>
                    <a:pt x="749659" y="1397486"/>
                  </a:lnTo>
                  <a:lnTo>
                    <a:pt x="755906" y="1407063"/>
                  </a:lnTo>
                  <a:lnTo>
                    <a:pt x="761373" y="1417837"/>
                  </a:lnTo>
                  <a:lnTo>
                    <a:pt x="766059" y="1427813"/>
                  </a:lnTo>
                  <a:lnTo>
                    <a:pt x="769182" y="1437390"/>
                  </a:lnTo>
                  <a:lnTo>
                    <a:pt x="770744" y="1441780"/>
                  </a:lnTo>
                  <a:lnTo>
                    <a:pt x="771525" y="1445770"/>
                  </a:lnTo>
                  <a:lnTo>
                    <a:pt x="771525" y="1448164"/>
                  </a:lnTo>
                  <a:lnTo>
                    <a:pt x="771525" y="1450159"/>
                  </a:lnTo>
                  <a:lnTo>
                    <a:pt x="770744" y="1451357"/>
                  </a:lnTo>
                  <a:lnTo>
                    <a:pt x="769182" y="1452155"/>
                  </a:lnTo>
                  <a:lnTo>
                    <a:pt x="768011" y="1452155"/>
                  </a:lnTo>
                  <a:lnTo>
                    <a:pt x="766449" y="1450958"/>
                  </a:lnTo>
                  <a:lnTo>
                    <a:pt x="764887" y="1449760"/>
                  </a:lnTo>
                  <a:lnTo>
                    <a:pt x="762544" y="1448563"/>
                  </a:lnTo>
                  <a:lnTo>
                    <a:pt x="759030" y="1444174"/>
                  </a:lnTo>
                  <a:lnTo>
                    <a:pt x="755516" y="1439784"/>
                  </a:lnTo>
                  <a:lnTo>
                    <a:pt x="753173" y="1434996"/>
                  </a:lnTo>
                  <a:lnTo>
                    <a:pt x="752392" y="1433400"/>
                  </a:lnTo>
                  <a:lnTo>
                    <a:pt x="752392" y="1431404"/>
                  </a:lnTo>
                  <a:lnTo>
                    <a:pt x="752001" y="1428611"/>
                  </a:lnTo>
                  <a:lnTo>
                    <a:pt x="750830" y="1426616"/>
                  </a:lnTo>
                  <a:lnTo>
                    <a:pt x="748878" y="1425419"/>
                  </a:lnTo>
                  <a:lnTo>
                    <a:pt x="746925" y="1425020"/>
                  </a:lnTo>
                  <a:lnTo>
                    <a:pt x="746144" y="1425419"/>
                  </a:lnTo>
                  <a:lnTo>
                    <a:pt x="745363" y="1425818"/>
                  </a:lnTo>
                  <a:lnTo>
                    <a:pt x="744582" y="1426616"/>
                  </a:lnTo>
                  <a:lnTo>
                    <a:pt x="743411" y="1427414"/>
                  </a:lnTo>
                  <a:lnTo>
                    <a:pt x="742630" y="1428611"/>
                  </a:lnTo>
                  <a:lnTo>
                    <a:pt x="742240" y="1430207"/>
                  </a:lnTo>
                  <a:lnTo>
                    <a:pt x="741849" y="1432602"/>
                  </a:lnTo>
                  <a:lnTo>
                    <a:pt x="741849" y="1434597"/>
                  </a:lnTo>
                  <a:lnTo>
                    <a:pt x="741459" y="1439385"/>
                  </a:lnTo>
                  <a:lnTo>
                    <a:pt x="740678" y="1443376"/>
                  </a:lnTo>
                  <a:lnTo>
                    <a:pt x="739897" y="1445371"/>
                  </a:lnTo>
                  <a:lnTo>
                    <a:pt x="739116" y="1446967"/>
                  </a:lnTo>
                  <a:lnTo>
                    <a:pt x="737944" y="1448164"/>
                  </a:lnTo>
                  <a:lnTo>
                    <a:pt x="735992" y="1449361"/>
                  </a:lnTo>
                  <a:lnTo>
                    <a:pt x="734430" y="1450558"/>
                  </a:lnTo>
                  <a:lnTo>
                    <a:pt x="732868" y="1452155"/>
                  </a:lnTo>
                  <a:lnTo>
                    <a:pt x="730525" y="1452953"/>
                  </a:lnTo>
                  <a:lnTo>
                    <a:pt x="727792" y="1453352"/>
                  </a:lnTo>
                  <a:lnTo>
                    <a:pt x="721935" y="1454150"/>
                  </a:lnTo>
                  <a:lnTo>
                    <a:pt x="715297" y="1454150"/>
                  </a:lnTo>
                  <a:lnTo>
                    <a:pt x="712173" y="1453751"/>
                  </a:lnTo>
                  <a:lnTo>
                    <a:pt x="709049" y="1452953"/>
                  </a:lnTo>
                  <a:lnTo>
                    <a:pt x="706706" y="1452155"/>
                  </a:lnTo>
                  <a:lnTo>
                    <a:pt x="703973" y="1450558"/>
                  </a:lnTo>
                  <a:lnTo>
                    <a:pt x="701240" y="1448962"/>
                  </a:lnTo>
                  <a:lnTo>
                    <a:pt x="699287" y="1447366"/>
                  </a:lnTo>
                  <a:lnTo>
                    <a:pt x="694992" y="1442977"/>
                  </a:lnTo>
                  <a:lnTo>
                    <a:pt x="691478" y="1438188"/>
                  </a:lnTo>
                  <a:lnTo>
                    <a:pt x="687963" y="1432602"/>
                  </a:lnTo>
                  <a:lnTo>
                    <a:pt x="685230" y="1427015"/>
                  </a:lnTo>
                  <a:lnTo>
                    <a:pt x="682497" y="1421029"/>
                  </a:lnTo>
                  <a:lnTo>
                    <a:pt x="680544" y="1415044"/>
                  </a:lnTo>
                  <a:lnTo>
                    <a:pt x="678982" y="1409058"/>
                  </a:lnTo>
                  <a:lnTo>
                    <a:pt x="676249" y="1399082"/>
                  </a:lnTo>
                  <a:lnTo>
                    <a:pt x="675078" y="1392298"/>
                  </a:lnTo>
                  <a:lnTo>
                    <a:pt x="674687" y="1389106"/>
                  </a:lnTo>
                  <a:lnTo>
                    <a:pt x="674687" y="1388707"/>
                  </a:lnTo>
                  <a:lnTo>
                    <a:pt x="675078" y="1388308"/>
                  </a:lnTo>
                  <a:lnTo>
                    <a:pt x="676249" y="1387909"/>
                  </a:lnTo>
                  <a:lnTo>
                    <a:pt x="679373" y="1387111"/>
                  </a:lnTo>
                  <a:lnTo>
                    <a:pt x="683278" y="1385913"/>
                  </a:lnTo>
                  <a:lnTo>
                    <a:pt x="689525" y="1384716"/>
                  </a:lnTo>
                  <a:lnTo>
                    <a:pt x="698897" y="1383120"/>
                  </a:lnTo>
                  <a:lnTo>
                    <a:pt x="715297" y="1381524"/>
                  </a:lnTo>
                  <a:lnTo>
                    <a:pt x="725449" y="1381125"/>
                  </a:lnTo>
                  <a:close/>
                  <a:moveTo>
                    <a:pt x="1433588" y="1247775"/>
                  </a:moveTo>
                  <a:lnTo>
                    <a:pt x="1439124" y="1247775"/>
                  </a:lnTo>
                  <a:lnTo>
                    <a:pt x="1444264" y="1248175"/>
                  </a:lnTo>
                  <a:lnTo>
                    <a:pt x="1448614" y="1248976"/>
                  </a:lnTo>
                  <a:lnTo>
                    <a:pt x="1451382" y="1249776"/>
                  </a:lnTo>
                  <a:lnTo>
                    <a:pt x="1453359" y="1250977"/>
                  </a:lnTo>
                  <a:lnTo>
                    <a:pt x="1454150" y="1252178"/>
                  </a:lnTo>
                  <a:lnTo>
                    <a:pt x="1454150" y="1253779"/>
                  </a:lnTo>
                  <a:lnTo>
                    <a:pt x="1453359" y="1255380"/>
                  </a:lnTo>
                  <a:lnTo>
                    <a:pt x="1452173" y="1256981"/>
                  </a:lnTo>
                  <a:lnTo>
                    <a:pt x="1450196" y="1258582"/>
                  </a:lnTo>
                  <a:lnTo>
                    <a:pt x="1447428" y="1260183"/>
                  </a:lnTo>
                  <a:lnTo>
                    <a:pt x="1441892" y="1262985"/>
                  </a:lnTo>
                  <a:lnTo>
                    <a:pt x="1435565" y="1264986"/>
                  </a:lnTo>
                  <a:lnTo>
                    <a:pt x="1432402" y="1265387"/>
                  </a:lnTo>
                  <a:lnTo>
                    <a:pt x="1429634" y="1265787"/>
                  </a:lnTo>
                  <a:lnTo>
                    <a:pt x="1427261" y="1265787"/>
                  </a:lnTo>
                  <a:lnTo>
                    <a:pt x="1425284" y="1265387"/>
                  </a:lnTo>
                  <a:lnTo>
                    <a:pt x="1423703" y="1264986"/>
                  </a:lnTo>
                  <a:lnTo>
                    <a:pt x="1422516" y="1264586"/>
                  </a:lnTo>
                  <a:lnTo>
                    <a:pt x="1420539" y="1264586"/>
                  </a:lnTo>
                  <a:lnTo>
                    <a:pt x="1419353" y="1264986"/>
                  </a:lnTo>
                  <a:lnTo>
                    <a:pt x="1418562" y="1265787"/>
                  </a:lnTo>
                  <a:lnTo>
                    <a:pt x="1417376" y="1266588"/>
                  </a:lnTo>
                  <a:lnTo>
                    <a:pt x="1416980" y="1267388"/>
                  </a:lnTo>
                  <a:lnTo>
                    <a:pt x="1416585" y="1268589"/>
                  </a:lnTo>
                  <a:lnTo>
                    <a:pt x="1416190" y="1269790"/>
                  </a:lnTo>
                  <a:lnTo>
                    <a:pt x="1416585" y="1270990"/>
                  </a:lnTo>
                  <a:lnTo>
                    <a:pt x="1416585" y="1272191"/>
                  </a:lnTo>
                  <a:lnTo>
                    <a:pt x="1417376" y="1273392"/>
                  </a:lnTo>
                  <a:lnTo>
                    <a:pt x="1418562" y="1274993"/>
                  </a:lnTo>
                  <a:lnTo>
                    <a:pt x="1419748" y="1276194"/>
                  </a:lnTo>
                  <a:lnTo>
                    <a:pt x="1422121" y="1277395"/>
                  </a:lnTo>
                  <a:lnTo>
                    <a:pt x="1424098" y="1278596"/>
                  </a:lnTo>
                  <a:lnTo>
                    <a:pt x="1428843" y="1280597"/>
                  </a:lnTo>
                  <a:lnTo>
                    <a:pt x="1430820" y="1282198"/>
                  </a:lnTo>
                  <a:lnTo>
                    <a:pt x="1432402" y="1283799"/>
                  </a:lnTo>
                  <a:lnTo>
                    <a:pt x="1433588" y="1285000"/>
                  </a:lnTo>
                  <a:lnTo>
                    <a:pt x="1435170" y="1287001"/>
                  </a:lnTo>
                  <a:lnTo>
                    <a:pt x="1436356" y="1289003"/>
                  </a:lnTo>
                  <a:lnTo>
                    <a:pt x="1436751" y="1291404"/>
                  </a:lnTo>
                  <a:lnTo>
                    <a:pt x="1437542" y="1293406"/>
                  </a:lnTo>
                  <a:lnTo>
                    <a:pt x="1437542" y="1296608"/>
                  </a:lnTo>
                  <a:lnTo>
                    <a:pt x="1437542" y="1299009"/>
                  </a:lnTo>
                  <a:lnTo>
                    <a:pt x="1437147" y="1302612"/>
                  </a:lnTo>
                  <a:lnTo>
                    <a:pt x="1436356" y="1305414"/>
                  </a:lnTo>
                  <a:lnTo>
                    <a:pt x="1435170" y="1309416"/>
                  </a:lnTo>
                  <a:lnTo>
                    <a:pt x="1431611" y="1317422"/>
                  </a:lnTo>
                  <a:lnTo>
                    <a:pt x="1430029" y="1320624"/>
                  </a:lnTo>
                  <a:lnTo>
                    <a:pt x="1428052" y="1323826"/>
                  </a:lnTo>
                  <a:lnTo>
                    <a:pt x="1425680" y="1326628"/>
                  </a:lnTo>
                  <a:lnTo>
                    <a:pt x="1423307" y="1328629"/>
                  </a:lnTo>
                  <a:lnTo>
                    <a:pt x="1420539" y="1331431"/>
                  </a:lnTo>
                  <a:lnTo>
                    <a:pt x="1417771" y="1333032"/>
                  </a:lnTo>
                  <a:lnTo>
                    <a:pt x="1414608" y="1334633"/>
                  </a:lnTo>
                  <a:lnTo>
                    <a:pt x="1411445" y="1336635"/>
                  </a:lnTo>
                  <a:lnTo>
                    <a:pt x="1404722" y="1338636"/>
                  </a:lnTo>
                  <a:lnTo>
                    <a:pt x="1397605" y="1340237"/>
                  </a:lnTo>
                  <a:lnTo>
                    <a:pt x="1390487" y="1341038"/>
                  </a:lnTo>
                  <a:lnTo>
                    <a:pt x="1383370" y="1341438"/>
                  </a:lnTo>
                  <a:lnTo>
                    <a:pt x="1376252" y="1341438"/>
                  </a:lnTo>
                  <a:lnTo>
                    <a:pt x="1369530" y="1341038"/>
                  </a:lnTo>
                  <a:lnTo>
                    <a:pt x="1358063" y="1339437"/>
                  </a:lnTo>
                  <a:lnTo>
                    <a:pt x="1350154" y="1338236"/>
                  </a:lnTo>
                  <a:lnTo>
                    <a:pt x="1347386" y="1337435"/>
                  </a:lnTo>
                  <a:lnTo>
                    <a:pt x="1347386" y="1337835"/>
                  </a:lnTo>
                  <a:lnTo>
                    <a:pt x="1346991" y="1337435"/>
                  </a:lnTo>
                  <a:lnTo>
                    <a:pt x="1346200" y="1337035"/>
                  </a:lnTo>
                  <a:lnTo>
                    <a:pt x="1346200" y="1334633"/>
                  </a:lnTo>
                  <a:lnTo>
                    <a:pt x="1346991" y="1331831"/>
                  </a:lnTo>
                  <a:lnTo>
                    <a:pt x="1347782" y="1326228"/>
                  </a:lnTo>
                  <a:lnTo>
                    <a:pt x="1349363" y="1318623"/>
                  </a:lnTo>
                  <a:lnTo>
                    <a:pt x="1351736" y="1307415"/>
                  </a:lnTo>
                  <a:lnTo>
                    <a:pt x="1355295" y="1296608"/>
                  </a:lnTo>
                  <a:lnTo>
                    <a:pt x="1357667" y="1287402"/>
                  </a:lnTo>
                  <a:lnTo>
                    <a:pt x="1361621" y="1275794"/>
                  </a:lnTo>
                  <a:lnTo>
                    <a:pt x="1363994" y="1270190"/>
                  </a:lnTo>
                  <a:lnTo>
                    <a:pt x="1364785" y="1268589"/>
                  </a:lnTo>
                  <a:lnTo>
                    <a:pt x="1366762" y="1265787"/>
                  </a:lnTo>
                  <a:lnTo>
                    <a:pt x="1369925" y="1262985"/>
                  </a:lnTo>
                  <a:lnTo>
                    <a:pt x="1373484" y="1260183"/>
                  </a:lnTo>
                  <a:lnTo>
                    <a:pt x="1378229" y="1258182"/>
                  </a:lnTo>
                  <a:lnTo>
                    <a:pt x="1383765" y="1256181"/>
                  </a:lnTo>
                  <a:lnTo>
                    <a:pt x="1389301" y="1253779"/>
                  </a:lnTo>
                  <a:lnTo>
                    <a:pt x="1395628" y="1252578"/>
                  </a:lnTo>
                  <a:lnTo>
                    <a:pt x="1401954" y="1250977"/>
                  </a:lnTo>
                  <a:lnTo>
                    <a:pt x="1415399" y="1248976"/>
                  </a:lnTo>
                  <a:lnTo>
                    <a:pt x="1428052" y="1248175"/>
                  </a:lnTo>
                  <a:lnTo>
                    <a:pt x="1433588" y="1247775"/>
                  </a:lnTo>
                  <a:close/>
                  <a:moveTo>
                    <a:pt x="1155700" y="965200"/>
                  </a:moveTo>
                  <a:lnTo>
                    <a:pt x="1161653" y="965597"/>
                  </a:lnTo>
                  <a:lnTo>
                    <a:pt x="1167209" y="966787"/>
                  </a:lnTo>
                  <a:lnTo>
                    <a:pt x="1172766" y="968770"/>
                  </a:lnTo>
                  <a:lnTo>
                    <a:pt x="1177925" y="971944"/>
                  </a:lnTo>
                  <a:lnTo>
                    <a:pt x="1182687" y="975514"/>
                  </a:lnTo>
                  <a:lnTo>
                    <a:pt x="1187450" y="980274"/>
                  </a:lnTo>
                  <a:lnTo>
                    <a:pt x="1192213" y="985431"/>
                  </a:lnTo>
                  <a:lnTo>
                    <a:pt x="1196181" y="991381"/>
                  </a:lnTo>
                  <a:lnTo>
                    <a:pt x="1200150" y="998125"/>
                  </a:lnTo>
                  <a:lnTo>
                    <a:pt x="1204119" y="1005265"/>
                  </a:lnTo>
                  <a:lnTo>
                    <a:pt x="1207691" y="1012802"/>
                  </a:lnTo>
                  <a:lnTo>
                    <a:pt x="1211659" y="1021133"/>
                  </a:lnTo>
                  <a:lnTo>
                    <a:pt x="1214437" y="1029860"/>
                  </a:lnTo>
                  <a:lnTo>
                    <a:pt x="1217613" y="1038984"/>
                  </a:lnTo>
                  <a:lnTo>
                    <a:pt x="1220787" y="1048504"/>
                  </a:lnTo>
                  <a:lnTo>
                    <a:pt x="1225947" y="1068338"/>
                  </a:lnTo>
                  <a:lnTo>
                    <a:pt x="1230313" y="1089363"/>
                  </a:lnTo>
                  <a:lnTo>
                    <a:pt x="1234678" y="1111180"/>
                  </a:lnTo>
                  <a:lnTo>
                    <a:pt x="1237853" y="1133792"/>
                  </a:lnTo>
                  <a:lnTo>
                    <a:pt x="1241028" y="1155609"/>
                  </a:lnTo>
                  <a:lnTo>
                    <a:pt x="1243013" y="1177824"/>
                  </a:lnTo>
                  <a:lnTo>
                    <a:pt x="1245394" y="1198848"/>
                  </a:lnTo>
                  <a:lnTo>
                    <a:pt x="1246981" y="1219476"/>
                  </a:lnTo>
                  <a:lnTo>
                    <a:pt x="1246187" y="1186551"/>
                  </a:lnTo>
                  <a:lnTo>
                    <a:pt x="1342231" y="1244467"/>
                  </a:lnTo>
                  <a:lnTo>
                    <a:pt x="1323181" y="1340465"/>
                  </a:lnTo>
                  <a:lnTo>
                    <a:pt x="1248966" y="1309524"/>
                  </a:lnTo>
                  <a:lnTo>
                    <a:pt x="1245394" y="1284929"/>
                  </a:lnTo>
                  <a:lnTo>
                    <a:pt x="1239441" y="1242087"/>
                  </a:lnTo>
                  <a:lnTo>
                    <a:pt x="1231106" y="1373787"/>
                  </a:lnTo>
                  <a:lnTo>
                    <a:pt x="1230709" y="1379737"/>
                  </a:lnTo>
                  <a:lnTo>
                    <a:pt x="1230313" y="1386084"/>
                  </a:lnTo>
                  <a:lnTo>
                    <a:pt x="1230709" y="1392431"/>
                  </a:lnTo>
                  <a:lnTo>
                    <a:pt x="1232297" y="1399968"/>
                  </a:lnTo>
                  <a:lnTo>
                    <a:pt x="1234281" y="1407902"/>
                  </a:lnTo>
                  <a:lnTo>
                    <a:pt x="1237059" y="1417422"/>
                  </a:lnTo>
                  <a:lnTo>
                    <a:pt x="1241822" y="1428133"/>
                  </a:lnTo>
                  <a:lnTo>
                    <a:pt x="1247775" y="1440430"/>
                  </a:lnTo>
                  <a:lnTo>
                    <a:pt x="1231106" y="1440430"/>
                  </a:lnTo>
                  <a:lnTo>
                    <a:pt x="1242219" y="1446380"/>
                  </a:lnTo>
                  <a:lnTo>
                    <a:pt x="1256109" y="1453124"/>
                  </a:lnTo>
                  <a:lnTo>
                    <a:pt x="1287066" y="1467405"/>
                  </a:lnTo>
                  <a:lnTo>
                    <a:pt x="1313259" y="1479305"/>
                  </a:lnTo>
                  <a:lnTo>
                    <a:pt x="1323975" y="1483669"/>
                  </a:lnTo>
                  <a:lnTo>
                    <a:pt x="1501775" y="1720491"/>
                  </a:lnTo>
                  <a:lnTo>
                    <a:pt x="1401763" y="1798638"/>
                  </a:lnTo>
                  <a:lnTo>
                    <a:pt x="1210469" y="1576494"/>
                  </a:lnTo>
                  <a:lnTo>
                    <a:pt x="1080294" y="1561816"/>
                  </a:lnTo>
                  <a:lnTo>
                    <a:pt x="1080294" y="1563800"/>
                  </a:lnTo>
                  <a:lnTo>
                    <a:pt x="1080294" y="1567370"/>
                  </a:lnTo>
                  <a:lnTo>
                    <a:pt x="1079500" y="1575700"/>
                  </a:lnTo>
                  <a:lnTo>
                    <a:pt x="1077516" y="1587601"/>
                  </a:lnTo>
                  <a:lnTo>
                    <a:pt x="1074341" y="1601088"/>
                  </a:lnTo>
                  <a:lnTo>
                    <a:pt x="1066403" y="1633220"/>
                  </a:lnTo>
                  <a:lnTo>
                    <a:pt x="1056878" y="1669318"/>
                  </a:lnTo>
                  <a:lnTo>
                    <a:pt x="1046956" y="1703830"/>
                  </a:lnTo>
                  <a:lnTo>
                    <a:pt x="1038622" y="1733582"/>
                  </a:lnTo>
                  <a:lnTo>
                    <a:pt x="1030288" y="1762540"/>
                  </a:lnTo>
                  <a:lnTo>
                    <a:pt x="802481" y="1785548"/>
                  </a:lnTo>
                  <a:lnTo>
                    <a:pt x="770731" y="1731201"/>
                  </a:lnTo>
                  <a:lnTo>
                    <a:pt x="904081" y="1706210"/>
                  </a:lnTo>
                  <a:lnTo>
                    <a:pt x="903685" y="1489619"/>
                  </a:lnTo>
                  <a:lnTo>
                    <a:pt x="871935" y="1482479"/>
                  </a:lnTo>
                  <a:lnTo>
                    <a:pt x="869950" y="1471768"/>
                  </a:lnTo>
                  <a:lnTo>
                    <a:pt x="867966" y="1461851"/>
                  </a:lnTo>
                  <a:lnTo>
                    <a:pt x="866378" y="1453124"/>
                  </a:lnTo>
                  <a:lnTo>
                    <a:pt x="864791" y="1445190"/>
                  </a:lnTo>
                  <a:lnTo>
                    <a:pt x="863600" y="1428926"/>
                  </a:lnTo>
                  <a:lnTo>
                    <a:pt x="862806" y="1413455"/>
                  </a:lnTo>
                  <a:lnTo>
                    <a:pt x="862013" y="1373787"/>
                  </a:lnTo>
                  <a:lnTo>
                    <a:pt x="860822" y="1346812"/>
                  </a:lnTo>
                  <a:lnTo>
                    <a:pt x="858044" y="1312697"/>
                  </a:lnTo>
                  <a:lnTo>
                    <a:pt x="854472" y="1175444"/>
                  </a:lnTo>
                  <a:lnTo>
                    <a:pt x="843756" y="1181791"/>
                  </a:lnTo>
                  <a:lnTo>
                    <a:pt x="818753" y="1197658"/>
                  </a:lnTo>
                  <a:lnTo>
                    <a:pt x="802878" y="1208369"/>
                  </a:lnTo>
                  <a:lnTo>
                    <a:pt x="786606" y="1219476"/>
                  </a:lnTo>
                  <a:lnTo>
                    <a:pt x="770731" y="1230980"/>
                  </a:lnTo>
                  <a:lnTo>
                    <a:pt x="756841" y="1242087"/>
                  </a:lnTo>
                  <a:lnTo>
                    <a:pt x="754460" y="1250021"/>
                  </a:lnTo>
                  <a:lnTo>
                    <a:pt x="752872" y="1258351"/>
                  </a:lnTo>
                  <a:lnTo>
                    <a:pt x="752078" y="1266681"/>
                  </a:lnTo>
                  <a:lnTo>
                    <a:pt x="751285" y="1275805"/>
                  </a:lnTo>
                  <a:lnTo>
                    <a:pt x="751285" y="1284532"/>
                  </a:lnTo>
                  <a:lnTo>
                    <a:pt x="751681" y="1292863"/>
                  </a:lnTo>
                  <a:lnTo>
                    <a:pt x="752078" y="1301590"/>
                  </a:lnTo>
                  <a:lnTo>
                    <a:pt x="752872" y="1310317"/>
                  </a:lnTo>
                  <a:lnTo>
                    <a:pt x="754856" y="1325788"/>
                  </a:lnTo>
                  <a:lnTo>
                    <a:pt x="756444" y="1339275"/>
                  </a:lnTo>
                  <a:lnTo>
                    <a:pt x="758031" y="1350382"/>
                  </a:lnTo>
                  <a:lnTo>
                    <a:pt x="758031" y="1354349"/>
                  </a:lnTo>
                  <a:lnTo>
                    <a:pt x="756841" y="1357523"/>
                  </a:lnTo>
                  <a:lnTo>
                    <a:pt x="727869" y="1355539"/>
                  </a:lnTo>
                  <a:lnTo>
                    <a:pt x="715566" y="1354746"/>
                  </a:lnTo>
                  <a:lnTo>
                    <a:pt x="709613" y="1354746"/>
                  </a:lnTo>
                  <a:lnTo>
                    <a:pt x="704453" y="1355143"/>
                  </a:lnTo>
                  <a:lnTo>
                    <a:pt x="698897" y="1355539"/>
                  </a:lnTo>
                  <a:lnTo>
                    <a:pt x="693341" y="1356729"/>
                  </a:lnTo>
                  <a:lnTo>
                    <a:pt x="687785" y="1357919"/>
                  </a:lnTo>
                  <a:lnTo>
                    <a:pt x="682228" y="1359903"/>
                  </a:lnTo>
                  <a:lnTo>
                    <a:pt x="677069" y="1361886"/>
                  </a:lnTo>
                  <a:lnTo>
                    <a:pt x="671116" y="1364663"/>
                  </a:lnTo>
                  <a:lnTo>
                    <a:pt x="664766" y="1367836"/>
                  </a:lnTo>
                  <a:lnTo>
                    <a:pt x="658416" y="1372200"/>
                  </a:lnTo>
                  <a:lnTo>
                    <a:pt x="657225" y="1367043"/>
                  </a:lnTo>
                  <a:lnTo>
                    <a:pt x="655241" y="1361093"/>
                  </a:lnTo>
                  <a:lnTo>
                    <a:pt x="654050" y="1355143"/>
                  </a:lnTo>
                  <a:lnTo>
                    <a:pt x="653256" y="1348399"/>
                  </a:lnTo>
                  <a:lnTo>
                    <a:pt x="651669" y="1333325"/>
                  </a:lnTo>
                  <a:lnTo>
                    <a:pt x="650875" y="1316267"/>
                  </a:lnTo>
                  <a:lnTo>
                    <a:pt x="650875" y="1296830"/>
                  </a:lnTo>
                  <a:lnTo>
                    <a:pt x="651272" y="1274615"/>
                  </a:lnTo>
                  <a:lnTo>
                    <a:pt x="652066" y="1251211"/>
                  </a:lnTo>
                  <a:lnTo>
                    <a:pt x="653653" y="1225029"/>
                  </a:lnTo>
                  <a:lnTo>
                    <a:pt x="660797" y="1208369"/>
                  </a:lnTo>
                  <a:lnTo>
                    <a:pt x="667147" y="1194881"/>
                  </a:lnTo>
                  <a:lnTo>
                    <a:pt x="670322" y="1188931"/>
                  </a:lnTo>
                  <a:lnTo>
                    <a:pt x="673497" y="1183774"/>
                  </a:lnTo>
                  <a:lnTo>
                    <a:pt x="680244" y="1174254"/>
                  </a:lnTo>
                  <a:lnTo>
                    <a:pt x="687388" y="1164733"/>
                  </a:lnTo>
                  <a:lnTo>
                    <a:pt x="696119" y="1155213"/>
                  </a:lnTo>
                  <a:lnTo>
                    <a:pt x="706438" y="1143312"/>
                  </a:lnTo>
                  <a:lnTo>
                    <a:pt x="718741" y="1129031"/>
                  </a:lnTo>
                  <a:lnTo>
                    <a:pt x="738585" y="1108007"/>
                  </a:lnTo>
                  <a:lnTo>
                    <a:pt x="756047" y="1088966"/>
                  </a:lnTo>
                  <a:lnTo>
                    <a:pt x="785416" y="1057231"/>
                  </a:lnTo>
                  <a:lnTo>
                    <a:pt x="797719" y="1043744"/>
                  </a:lnTo>
                  <a:lnTo>
                    <a:pt x="809228" y="1032240"/>
                  </a:lnTo>
                  <a:lnTo>
                    <a:pt x="820738" y="1021926"/>
                  </a:lnTo>
                  <a:lnTo>
                    <a:pt x="831056" y="1012802"/>
                  </a:lnTo>
                  <a:lnTo>
                    <a:pt x="836613" y="1008439"/>
                  </a:lnTo>
                  <a:lnTo>
                    <a:pt x="842169" y="1004869"/>
                  </a:lnTo>
                  <a:lnTo>
                    <a:pt x="848122" y="1000902"/>
                  </a:lnTo>
                  <a:lnTo>
                    <a:pt x="854075" y="997331"/>
                  </a:lnTo>
                  <a:lnTo>
                    <a:pt x="860028" y="994555"/>
                  </a:lnTo>
                  <a:lnTo>
                    <a:pt x="866378" y="991381"/>
                  </a:lnTo>
                  <a:lnTo>
                    <a:pt x="873125" y="988208"/>
                  </a:lnTo>
                  <a:lnTo>
                    <a:pt x="880269" y="985828"/>
                  </a:lnTo>
                  <a:lnTo>
                    <a:pt x="895350" y="980274"/>
                  </a:lnTo>
                  <a:lnTo>
                    <a:pt x="912416" y="975117"/>
                  </a:lnTo>
                  <a:lnTo>
                    <a:pt x="932260" y="970753"/>
                  </a:lnTo>
                  <a:lnTo>
                    <a:pt x="954881" y="965597"/>
                  </a:lnTo>
                  <a:lnTo>
                    <a:pt x="963613" y="965993"/>
                  </a:lnTo>
                  <a:lnTo>
                    <a:pt x="979488" y="966787"/>
                  </a:lnTo>
                  <a:lnTo>
                    <a:pt x="1004491" y="968373"/>
                  </a:lnTo>
                  <a:lnTo>
                    <a:pt x="1089819" y="1240103"/>
                  </a:lnTo>
                  <a:lnTo>
                    <a:pt x="1081484" y="1159179"/>
                  </a:lnTo>
                  <a:lnTo>
                    <a:pt x="1077516" y="1013199"/>
                  </a:lnTo>
                  <a:lnTo>
                    <a:pt x="1071959" y="999315"/>
                  </a:lnTo>
                  <a:lnTo>
                    <a:pt x="1083072" y="980671"/>
                  </a:lnTo>
                  <a:lnTo>
                    <a:pt x="1107281" y="980671"/>
                  </a:lnTo>
                  <a:lnTo>
                    <a:pt x="1117600" y="999315"/>
                  </a:lnTo>
                  <a:lnTo>
                    <a:pt x="1112837" y="1015579"/>
                  </a:lnTo>
                  <a:lnTo>
                    <a:pt x="1142206" y="1228203"/>
                  </a:lnTo>
                  <a:lnTo>
                    <a:pt x="1137841" y="971944"/>
                  </a:lnTo>
                  <a:lnTo>
                    <a:pt x="1146572" y="967580"/>
                  </a:lnTo>
                  <a:lnTo>
                    <a:pt x="1148953" y="966390"/>
                  </a:lnTo>
                  <a:lnTo>
                    <a:pt x="1149350" y="965597"/>
                  </a:lnTo>
                  <a:lnTo>
                    <a:pt x="1155700" y="965200"/>
                  </a:lnTo>
                  <a:close/>
                  <a:moveTo>
                    <a:pt x="931148" y="736601"/>
                  </a:moveTo>
                  <a:lnTo>
                    <a:pt x="929554" y="751285"/>
                  </a:lnTo>
                  <a:lnTo>
                    <a:pt x="928757" y="762794"/>
                  </a:lnTo>
                  <a:lnTo>
                    <a:pt x="929155" y="762794"/>
                  </a:lnTo>
                  <a:lnTo>
                    <a:pt x="929554" y="751285"/>
                  </a:lnTo>
                  <a:lnTo>
                    <a:pt x="930351" y="746126"/>
                  </a:lnTo>
                  <a:lnTo>
                    <a:pt x="931148" y="741363"/>
                  </a:lnTo>
                  <a:lnTo>
                    <a:pt x="931148" y="736601"/>
                  </a:lnTo>
                  <a:close/>
                  <a:moveTo>
                    <a:pt x="949086" y="679054"/>
                  </a:moveTo>
                  <a:lnTo>
                    <a:pt x="948289" y="679847"/>
                  </a:lnTo>
                  <a:lnTo>
                    <a:pt x="945499" y="681435"/>
                  </a:lnTo>
                  <a:lnTo>
                    <a:pt x="943904" y="683419"/>
                  </a:lnTo>
                  <a:lnTo>
                    <a:pt x="941911" y="686991"/>
                  </a:lnTo>
                  <a:lnTo>
                    <a:pt x="945897" y="682625"/>
                  </a:lnTo>
                  <a:lnTo>
                    <a:pt x="948289" y="681038"/>
                  </a:lnTo>
                  <a:lnTo>
                    <a:pt x="950282" y="679054"/>
                  </a:lnTo>
                  <a:lnTo>
                    <a:pt x="949086" y="679054"/>
                  </a:lnTo>
                  <a:close/>
                  <a:moveTo>
                    <a:pt x="1038375" y="620713"/>
                  </a:moveTo>
                  <a:lnTo>
                    <a:pt x="1049138" y="620713"/>
                  </a:lnTo>
                  <a:lnTo>
                    <a:pt x="1059502" y="621110"/>
                  </a:lnTo>
                  <a:lnTo>
                    <a:pt x="1069866" y="622300"/>
                  </a:lnTo>
                  <a:lnTo>
                    <a:pt x="1079432" y="623491"/>
                  </a:lnTo>
                  <a:lnTo>
                    <a:pt x="1088999" y="625872"/>
                  </a:lnTo>
                  <a:lnTo>
                    <a:pt x="1098167" y="627857"/>
                  </a:lnTo>
                  <a:lnTo>
                    <a:pt x="1106937" y="630238"/>
                  </a:lnTo>
                  <a:lnTo>
                    <a:pt x="1115307" y="633413"/>
                  </a:lnTo>
                  <a:lnTo>
                    <a:pt x="1123678" y="636191"/>
                  </a:lnTo>
                  <a:lnTo>
                    <a:pt x="1130853" y="639763"/>
                  </a:lnTo>
                  <a:lnTo>
                    <a:pt x="1138028" y="642938"/>
                  </a:lnTo>
                  <a:lnTo>
                    <a:pt x="1144805" y="646510"/>
                  </a:lnTo>
                  <a:lnTo>
                    <a:pt x="1156365" y="652860"/>
                  </a:lnTo>
                  <a:lnTo>
                    <a:pt x="1166729" y="659607"/>
                  </a:lnTo>
                  <a:lnTo>
                    <a:pt x="1174701" y="664766"/>
                  </a:lnTo>
                  <a:lnTo>
                    <a:pt x="1180680" y="669529"/>
                  </a:lnTo>
                  <a:lnTo>
                    <a:pt x="1185862" y="673497"/>
                  </a:lnTo>
                  <a:lnTo>
                    <a:pt x="1185862" y="676275"/>
                  </a:lnTo>
                  <a:lnTo>
                    <a:pt x="1185862" y="684213"/>
                  </a:lnTo>
                  <a:lnTo>
                    <a:pt x="1185065" y="688975"/>
                  </a:lnTo>
                  <a:lnTo>
                    <a:pt x="1183869" y="694532"/>
                  </a:lnTo>
                  <a:lnTo>
                    <a:pt x="1182274" y="700088"/>
                  </a:lnTo>
                  <a:lnTo>
                    <a:pt x="1180281" y="704850"/>
                  </a:lnTo>
                  <a:lnTo>
                    <a:pt x="1179086" y="707629"/>
                  </a:lnTo>
                  <a:lnTo>
                    <a:pt x="1177093" y="710010"/>
                  </a:lnTo>
                  <a:lnTo>
                    <a:pt x="1175498" y="711994"/>
                  </a:lnTo>
                  <a:lnTo>
                    <a:pt x="1173505" y="713979"/>
                  </a:lnTo>
                  <a:lnTo>
                    <a:pt x="1170715" y="715963"/>
                  </a:lnTo>
                  <a:lnTo>
                    <a:pt x="1168323" y="717154"/>
                  </a:lnTo>
                  <a:lnTo>
                    <a:pt x="1165533" y="718344"/>
                  </a:lnTo>
                  <a:lnTo>
                    <a:pt x="1161945" y="719138"/>
                  </a:lnTo>
                  <a:lnTo>
                    <a:pt x="1158756" y="719535"/>
                  </a:lnTo>
                  <a:lnTo>
                    <a:pt x="1154770" y="719535"/>
                  </a:lnTo>
                  <a:lnTo>
                    <a:pt x="1150784" y="719138"/>
                  </a:lnTo>
                  <a:lnTo>
                    <a:pt x="1146001" y="718344"/>
                  </a:lnTo>
                  <a:lnTo>
                    <a:pt x="1140819" y="717154"/>
                  </a:lnTo>
                  <a:lnTo>
                    <a:pt x="1135238" y="715566"/>
                  </a:lnTo>
                  <a:lnTo>
                    <a:pt x="1129259" y="712788"/>
                  </a:lnTo>
                  <a:lnTo>
                    <a:pt x="1123678" y="710010"/>
                  </a:lnTo>
                  <a:lnTo>
                    <a:pt x="1120091" y="708819"/>
                  </a:lnTo>
                  <a:lnTo>
                    <a:pt x="1114112" y="707629"/>
                  </a:lnTo>
                  <a:lnTo>
                    <a:pt x="1098964" y="704850"/>
                  </a:lnTo>
                  <a:lnTo>
                    <a:pt x="1083418" y="702072"/>
                  </a:lnTo>
                  <a:lnTo>
                    <a:pt x="1077439" y="700882"/>
                  </a:lnTo>
                  <a:lnTo>
                    <a:pt x="1073852" y="700088"/>
                  </a:lnTo>
                  <a:lnTo>
                    <a:pt x="1104545" y="714772"/>
                  </a:lnTo>
                  <a:lnTo>
                    <a:pt x="1118895" y="721122"/>
                  </a:lnTo>
                  <a:lnTo>
                    <a:pt x="1125671" y="723504"/>
                  </a:lnTo>
                  <a:lnTo>
                    <a:pt x="1132448" y="725885"/>
                  </a:lnTo>
                  <a:lnTo>
                    <a:pt x="1138826" y="728266"/>
                  </a:lnTo>
                  <a:lnTo>
                    <a:pt x="1144805" y="729457"/>
                  </a:lnTo>
                  <a:lnTo>
                    <a:pt x="1150784" y="730647"/>
                  </a:lnTo>
                  <a:lnTo>
                    <a:pt x="1155966" y="731044"/>
                  </a:lnTo>
                  <a:lnTo>
                    <a:pt x="1161148" y="730647"/>
                  </a:lnTo>
                  <a:lnTo>
                    <a:pt x="1165931" y="729457"/>
                  </a:lnTo>
                  <a:lnTo>
                    <a:pt x="1170316" y="727869"/>
                  </a:lnTo>
                  <a:lnTo>
                    <a:pt x="1174302" y="725091"/>
                  </a:lnTo>
                  <a:lnTo>
                    <a:pt x="1175498" y="735410"/>
                  </a:lnTo>
                  <a:lnTo>
                    <a:pt x="1175897" y="744935"/>
                  </a:lnTo>
                  <a:lnTo>
                    <a:pt x="1175498" y="753666"/>
                  </a:lnTo>
                  <a:lnTo>
                    <a:pt x="1175099" y="762397"/>
                  </a:lnTo>
                  <a:lnTo>
                    <a:pt x="1176694" y="761207"/>
                  </a:lnTo>
                  <a:lnTo>
                    <a:pt x="1177491" y="760413"/>
                  </a:lnTo>
                  <a:lnTo>
                    <a:pt x="1178687" y="760016"/>
                  </a:lnTo>
                  <a:lnTo>
                    <a:pt x="1179086" y="760413"/>
                  </a:lnTo>
                  <a:lnTo>
                    <a:pt x="1179484" y="761207"/>
                  </a:lnTo>
                  <a:lnTo>
                    <a:pt x="1179883" y="763985"/>
                  </a:lnTo>
                  <a:lnTo>
                    <a:pt x="1180281" y="767954"/>
                  </a:lnTo>
                  <a:lnTo>
                    <a:pt x="1180281" y="773113"/>
                  </a:lnTo>
                  <a:lnTo>
                    <a:pt x="1179086" y="785813"/>
                  </a:lnTo>
                  <a:lnTo>
                    <a:pt x="1177491" y="800498"/>
                  </a:lnTo>
                  <a:lnTo>
                    <a:pt x="1175498" y="814388"/>
                  </a:lnTo>
                  <a:lnTo>
                    <a:pt x="1173505" y="826294"/>
                  </a:lnTo>
                  <a:lnTo>
                    <a:pt x="1171911" y="833438"/>
                  </a:lnTo>
                  <a:lnTo>
                    <a:pt x="1170715" y="834629"/>
                  </a:lnTo>
                  <a:lnTo>
                    <a:pt x="1170316" y="834232"/>
                  </a:lnTo>
                  <a:lnTo>
                    <a:pt x="1169519" y="842169"/>
                  </a:lnTo>
                  <a:lnTo>
                    <a:pt x="1168323" y="849710"/>
                  </a:lnTo>
                  <a:lnTo>
                    <a:pt x="1166729" y="856854"/>
                  </a:lnTo>
                  <a:lnTo>
                    <a:pt x="1165134" y="863998"/>
                  </a:lnTo>
                  <a:lnTo>
                    <a:pt x="1162742" y="870744"/>
                  </a:lnTo>
                  <a:lnTo>
                    <a:pt x="1160351" y="877491"/>
                  </a:lnTo>
                  <a:lnTo>
                    <a:pt x="1157959" y="883841"/>
                  </a:lnTo>
                  <a:lnTo>
                    <a:pt x="1154770" y="890191"/>
                  </a:lnTo>
                  <a:lnTo>
                    <a:pt x="1151980" y="896541"/>
                  </a:lnTo>
                  <a:lnTo>
                    <a:pt x="1148791" y="902098"/>
                  </a:lnTo>
                  <a:lnTo>
                    <a:pt x="1145602" y="907654"/>
                  </a:lnTo>
                  <a:lnTo>
                    <a:pt x="1141616" y="913210"/>
                  </a:lnTo>
                  <a:lnTo>
                    <a:pt x="1138028" y="918370"/>
                  </a:lnTo>
                  <a:lnTo>
                    <a:pt x="1134042" y="923529"/>
                  </a:lnTo>
                  <a:lnTo>
                    <a:pt x="1126070" y="932260"/>
                  </a:lnTo>
                  <a:lnTo>
                    <a:pt x="1117699" y="940595"/>
                  </a:lnTo>
                  <a:lnTo>
                    <a:pt x="1108531" y="947738"/>
                  </a:lnTo>
                  <a:lnTo>
                    <a:pt x="1099762" y="954088"/>
                  </a:lnTo>
                  <a:lnTo>
                    <a:pt x="1090593" y="959248"/>
                  </a:lnTo>
                  <a:lnTo>
                    <a:pt x="1081027" y="963216"/>
                  </a:lnTo>
                  <a:lnTo>
                    <a:pt x="1077041" y="964804"/>
                  </a:lnTo>
                  <a:lnTo>
                    <a:pt x="1072257" y="966391"/>
                  </a:lnTo>
                  <a:lnTo>
                    <a:pt x="1067474" y="967185"/>
                  </a:lnTo>
                  <a:lnTo>
                    <a:pt x="1063488" y="967979"/>
                  </a:lnTo>
                  <a:lnTo>
                    <a:pt x="1059103" y="968376"/>
                  </a:lnTo>
                  <a:lnTo>
                    <a:pt x="1054719" y="968376"/>
                  </a:lnTo>
                  <a:lnTo>
                    <a:pt x="1051530" y="968376"/>
                  </a:lnTo>
                  <a:lnTo>
                    <a:pt x="1047543" y="967979"/>
                  </a:lnTo>
                  <a:lnTo>
                    <a:pt x="1043956" y="967185"/>
                  </a:lnTo>
                  <a:lnTo>
                    <a:pt x="1039970" y="965995"/>
                  </a:lnTo>
                  <a:lnTo>
                    <a:pt x="1031998" y="962820"/>
                  </a:lnTo>
                  <a:lnTo>
                    <a:pt x="1023627" y="958851"/>
                  </a:lnTo>
                  <a:lnTo>
                    <a:pt x="1014857" y="953295"/>
                  </a:lnTo>
                  <a:lnTo>
                    <a:pt x="1006088" y="947341"/>
                  </a:lnTo>
                  <a:lnTo>
                    <a:pt x="997318" y="939801"/>
                  </a:lnTo>
                  <a:lnTo>
                    <a:pt x="988549" y="931863"/>
                  </a:lnTo>
                  <a:lnTo>
                    <a:pt x="979779" y="922338"/>
                  </a:lnTo>
                  <a:lnTo>
                    <a:pt x="971807" y="912813"/>
                  </a:lnTo>
                  <a:lnTo>
                    <a:pt x="963835" y="902098"/>
                  </a:lnTo>
                  <a:lnTo>
                    <a:pt x="956660" y="890985"/>
                  </a:lnTo>
                  <a:lnTo>
                    <a:pt x="949883" y="878682"/>
                  </a:lnTo>
                  <a:lnTo>
                    <a:pt x="943904" y="865982"/>
                  </a:lnTo>
                  <a:lnTo>
                    <a:pt x="941512" y="859632"/>
                  </a:lnTo>
                  <a:lnTo>
                    <a:pt x="938722" y="852885"/>
                  </a:lnTo>
                  <a:lnTo>
                    <a:pt x="936729" y="846138"/>
                  </a:lnTo>
                  <a:lnTo>
                    <a:pt x="934736" y="839391"/>
                  </a:lnTo>
                  <a:lnTo>
                    <a:pt x="933540" y="843757"/>
                  </a:lnTo>
                  <a:lnTo>
                    <a:pt x="931547" y="847329"/>
                  </a:lnTo>
                  <a:lnTo>
                    <a:pt x="929554" y="849710"/>
                  </a:lnTo>
                  <a:lnTo>
                    <a:pt x="928757" y="850107"/>
                  </a:lnTo>
                  <a:lnTo>
                    <a:pt x="927960" y="850504"/>
                  </a:lnTo>
                  <a:lnTo>
                    <a:pt x="926764" y="850107"/>
                  </a:lnTo>
                  <a:lnTo>
                    <a:pt x="925568" y="849710"/>
                  </a:lnTo>
                  <a:lnTo>
                    <a:pt x="924372" y="848123"/>
                  </a:lnTo>
                  <a:lnTo>
                    <a:pt x="923575" y="846535"/>
                  </a:lnTo>
                  <a:lnTo>
                    <a:pt x="921582" y="842963"/>
                  </a:lnTo>
                  <a:lnTo>
                    <a:pt x="920386" y="837407"/>
                  </a:lnTo>
                  <a:lnTo>
                    <a:pt x="918791" y="831057"/>
                  </a:lnTo>
                  <a:lnTo>
                    <a:pt x="917596" y="823516"/>
                  </a:lnTo>
                  <a:lnTo>
                    <a:pt x="917197" y="815182"/>
                  </a:lnTo>
                  <a:lnTo>
                    <a:pt x="916798" y="806054"/>
                  </a:lnTo>
                  <a:lnTo>
                    <a:pt x="917197" y="798116"/>
                  </a:lnTo>
                  <a:lnTo>
                    <a:pt x="917596" y="790576"/>
                  </a:lnTo>
                  <a:lnTo>
                    <a:pt x="918393" y="783829"/>
                  </a:lnTo>
                  <a:lnTo>
                    <a:pt x="919987" y="777479"/>
                  </a:lnTo>
                  <a:lnTo>
                    <a:pt x="921183" y="772319"/>
                  </a:lnTo>
                  <a:lnTo>
                    <a:pt x="922379" y="767954"/>
                  </a:lnTo>
                  <a:lnTo>
                    <a:pt x="924372" y="764779"/>
                  </a:lnTo>
                  <a:lnTo>
                    <a:pt x="925169" y="763588"/>
                  </a:lnTo>
                  <a:lnTo>
                    <a:pt x="926365" y="763191"/>
                  </a:lnTo>
                  <a:lnTo>
                    <a:pt x="923176" y="759619"/>
                  </a:lnTo>
                  <a:lnTo>
                    <a:pt x="920785" y="756444"/>
                  </a:lnTo>
                  <a:lnTo>
                    <a:pt x="918393" y="752476"/>
                  </a:lnTo>
                  <a:lnTo>
                    <a:pt x="916798" y="748507"/>
                  </a:lnTo>
                  <a:lnTo>
                    <a:pt x="915204" y="744538"/>
                  </a:lnTo>
                  <a:lnTo>
                    <a:pt x="914407" y="739776"/>
                  </a:lnTo>
                  <a:lnTo>
                    <a:pt x="913609" y="735807"/>
                  </a:lnTo>
                  <a:lnTo>
                    <a:pt x="913211" y="731044"/>
                  </a:lnTo>
                  <a:lnTo>
                    <a:pt x="912812" y="727076"/>
                  </a:lnTo>
                  <a:lnTo>
                    <a:pt x="912812" y="721916"/>
                  </a:lnTo>
                  <a:lnTo>
                    <a:pt x="913609" y="712391"/>
                  </a:lnTo>
                  <a:lnTo>
                    <a:pt x="915204" y="703263"/>
                  </a:lnTo>
                  <a:lnTo>
                    <a:pt x="917197" y="694135"/>
                  </a:lnTo>
                  <a:lnTo>
                    <a:pt x="920386" y="685007"/>
                  </a:lnTo>
                  <a:lnTo>
                    <a:pt x="923575" y="676672"/>
                  </a:lnTo>
                  <a:lnTo>
                    <a:pt x="927162" y="668735"/>
                  </a:lnTo>
                  <a:lnTo>
                    <a:pt x="930750" y="661988"/>
                  </a:lnTo>
                  <a:lnTo>
                    <a:pt x="934337" y="656035"/>
                  </a:lnTo>
                  <a:lnTo>
                    <a:pt x="937526" y="651272"/>
                  </a:lnTo>
                  <a:lnTo>
                    <a:pt x="940715" y="647700"/>
                  </a:lnTo>
                  <a:lnTo>
                    <a:pt x="943107" y="646113"/>
                  </a:lnTo>
                  <a:lnTo>
                    <a:pt x="955862" y="639763"/>
                  </a:lnTo>
                  <a:lnTo>
                    <a:pt x="968219" y="634604"/>
                  </a:lnTo>
                  <a:lnTo>
                    <a:pt x="980178" y="630238"/>
                  </a:lnTo>
                  <a:lnTo>
                    <a:pt x="992535" y="627063"/>
                  </a:lnTo>
                  <a:lnTo>
                    <a:pt x="1004493" y="624285"/>
                  </a:lnTo>
                  <a:lnTo>
                    <a:pt x="1016053" y="622300"/>
                  </a:lnTo>
                  <a:lnTo>
                    <a:pt x="1027214" y="621110"/>
                  </a:lnTo>
                  <a:lnTo>
                    <a:pt x="1038375" y="620713"/>
                  </a:lnTo>
                  <a:close/>
                  <a:moveTo>
                    <a:pt x="1043186" y="515586"/>
                  </a:moveTo>
                  <a:lnTo>
                    <a:pt x="1022934" y="515983"/>
                  </a:lnTo>
                  <a:lnTo>
                    <a:pt x="1002682" y="516777"/>
                  </a:lnTo>
                  <a:lnTo>
                    <a:pt x="982827" y="518364"/>
                  </a:lnTo>
                  <a:lnTo>
                    <a:pt x="962972" y="519952"/>
                  </a:lnTo>
                  <a:lnTo>
                    <a:pt x="943514" y="521937"/>
                  </a:lnTo>
                  <a:lnTo>
                    <a:pt x="924056" y="525113"/>
                  </a:lnTo>
                  <a:lnTo>
                    <a:pt x="904598" y="527891"/>
                  </a:lnTo>
                  <a:lnTo>
                    <a:pt x="885140" y="531861"/>
                  </a:lnTo>
                  <a:lnTo>
                    <a:pt x="866476" y="535830"/>
                  </a:lnTo>
                  <a:lnTo>
                    <a:pt x="847812" y="540594"/>
                  </a:lnTo>
                  <a:lnTo>
                    <a:pt x="829148" y="545754"/>
                  </a:lnTo>
                  <a:lnTo>
                    <a:pt x="810485" y="550914"/>
                  </a:lnTo>
                  <a:lnTo>
                    <a:pt x="792218" y="556869"/>
                  </a:lnTo>
                  <a:lnTo>
                    <a:pt x="774348" y="563220"/>
                  </a:lnTo>
                  <a:lnTo>
                    <a:pt x="756082" y="569968"/>
                  </a:lnTo>
                  <a:lnTo>
                    <a:pt x="738609" y="577113"/>
                  </a:lnTo>
                  <a:lnTo>
                    <a:pt x="721137" y="585449"/>
                  </a:lnTo>
                  <a:lnTo>
                    <a:pt x="704061" y="593388"/>
                  </a:lnTo>
                  <a:lnTo>
                    <a:pt x="686986" y="601724"/>
                  </a:lnTo>
                  <a:lnTo>
                    <a:pt x="670308" y="610457"/>
                  </a:lnTo>
                  <a:lnTo>
                    <a:pt x="653630" y="619587"/>
                  </a:lnTo>
                  <a:lnTo>
                    <a:pt x="637745" y="629114"/>
                  </a:lnTo>
                  <a:lnTo>
                    <a:pt x="621861" y="639037"/>
                  </a:lnTo>
                  <a:lnTo>
                    <a:pt x="605977" y="649755"/>
                  </a:lnTo>
                  <a:lnTo>
                    <a:pt x="590490" y="660473"/>
                  </a:lnTo>
                  <a:lnTo>
                    <a:pt x="575400" y="671190"/>
                  </a:lnTo>
                  <a:lnTo>
                    <a:pt x="559913" y="682702"/>
                  </a:lnTo>
                  <a:lnTo>
                    <a:pt x="545617" y="694610"/>
                  </a:lnTo>
                  <a:lnTo>
                    <a:pt x="531322" y="706519"/>
                  </a:lnTo>
                  <a:lnTo>
                    <a:pt x="517026" y="719221"/>
                  </a:lnTo>
                  <a:lnTo>
                    <a:pt x="503525" y="731924"/>
                  </a:lnTo>
                  <a:lnTo>
                    <a:pt x="490023" y="745023"/>
                  </a:lnTo>
                  <a:lnTo>
                    <a:pt x="476919" y="758520"/>
                  </a:lnTo>
                  <a:lnTo>
                    <a:pt x="464212" y="772413"/>
                  </a:lnTo>
                  <a:lnTo>
                    <a:pt x="451504" y="786306"/>
                  </a:lnTo>
                  <a:lnTo>
                    <a:pt x="439591" y="800596"/>
                  </a:lnTo>
                  <a:lnTo>
                    <a:pt x="427678" y="815680"/>
                  </a:lnTo>
                  <a:lnTo>
                    <a:pt x="416162" y="830368"/>
                  </a:lnTo>
                  <a:lnTo>
                    <a:pt x="405441" y="845452"/>
                  </a:lnTo>
                  <a:lnTo>
                    <a:pt x="394322" y="860933"/>
                  </a:lnTo>
                  <a:lnTo>
                    <a:pt x="383997" y="876811"/>
                  </a:lnTo>
                  <a:lnTo>
                    <a:pt x="374070" y="892689"/>
                  </a:lnTo>
                  <a:lnTo>
                    <a:pt x="364539" y="908964"/>
                  </a:lnTo>
                  <a:lnTo>
                    <a:pt x="355009" y="925636"/>
                  </a:lnTo>
                  <a:lnTo>
                    <a:pt x="346272" y="941911"/>
                  </a:lnTo>
                  <a:lnTo>
                    <a:pt x="337933" y="959377"/>
                  </a:lnTo>
                  <a:lnTo>
                    <a:pt x="329594" y="976048"/>
                  </a:lnTo>
                  <a:lnTo>
                    <a:pt x="322049" y="993911"/>
                  </a:lnTo>
                  <a:lnTo>
                    <a:pt x="314901" y="1011377"/>
                  </a:lnTo>
                  <a:lnTo>
                    <a:pt x="308151" y="1029240"/>
                  </a:lnTo>
                  <a:lnTo>
                    <a:pt x="301797" y="1047500"/>
                  </a:lnTo>
                  <a:lnTo>
                    <a:pt x="295840" y="1065362"/>
                  </a:lnTo>
                  <a:lnTo>
                    <a:pt x="290678" y="1084019"/>
                  </a:lnTo>
                  <a:lnTo>
                    <a:pt x="285516" y="1102676"/>
                  </a:lnTo>
                  <a:lnTo>
                    <a:pt x="280751" y="1121729"/>
                  </a:lnTo>
                  <a:lnTo>
                    <a:pt x="276780" y="1140783"/>
                  </a:lnTo>
                  <a:lnTo>
                    <a:pt x="272809" y="1159440"/>
                  </a:lnTo>
                  <a:lnTo>
                    <a:pt x="270029" y="1178890"/>
                  </a:lnTo>
                  <a:lnTo>
                    <a:pt x="266852" y="1198341"/>
                  </a:lnTo>
                  <a:lnTo>
                    <a:pt x="264867" y="1218188"/>
                  </a:lnTo>
                  <a:lnTo>
                    <a:pt x="263278" y="1237639"/>
                  </a:lnTo>
                  <a:lnTo>
                    <a:pt x="261690" y="1257883"/>
                  </a:lnTo>
                  <a:lnTo>
                    <a:pt x="260896" y="1277731"/>
                  </a:lnTo>
                  <a:lnTo>
                    <a:pt x="260498" y="1297975"/>
                  </a:lnTo>
                  <a:lnTo>
                    <a:pt x="260896" y="1318220"/>
                  </a:lnTo>
                  <a:lnTo>
                    <a:pt x="261690" y="1338067"/>
                  </a:lnTo>
                  <a:lnTo>
                    <a:pt x="263278" y="1357915"/>
                  </a:lnTo>
                  <a:lnTo>
                    <a:pt x="264867" y="1377763"/>
                  </a:lnTo>
                  <a:lnTo>
                    <a:pt x="266852" y="1397213"/>
                  </a:lnTo>
                  <a:lnTo>
                    <a:pt x="270029" y="1416664"/>
                  </a:lnTo>
                  <a:lnTo>
                    <a:pt x="272809" y="1436114"/>
                  </a:lnTo>
                  <a:lnTo>
                    <a:pt x="276780" y="1455168"/>
                  </a:lnTo>
                  <a:lnTo>
                    <a:pt x="280751" y="1474222"/>
                  </a:lnTo>
                  <a:lnTo>
                    <a:pt x="285516" y="1493275"/>
                  </a:lnTo>
                  <a:lnTo>
                    <a:pt x="290678" y="1511535"/>
                  </a:lnTo>
                  <a:lnTo>
                    <a:pt x="295840" y="1530192"/>
                  </a:lnTo>
                  <a:lnTo>
                    <a:pt x="301797" y="1548452"/>
                  </a:lnTo>
                  <a:lnTo>
                    <a:pt x="308151" y="1566314"/>
                  </a:lnTo>
                  <a:lnTo>
                    <a:pt x="314901" y="1584177"/>
                  </a:lnTo>
                  <a:lnTo>
                    <a:pt x="322049" y="1602040"/>
                  </a:lnTo>
                  <a:lnTo>
                    <a:pt x="329594" y="1619109"/>
                  </a:lnTo>
                  <a:lnTo>
                    <a:pt x="337933" y="1636575"/>
                  </a:lnTo>
                  <a:lnTo>
                    <a:pt x="346272" y="1653247"/>
                  </a:lnTo>
                  <a:lnTo>
                    <a:pt x="355009" y="1670316"/>
                  </a:lnTo>
                  <a:lnTo>
                    <a:pt x="364539" y="1686591"/>
                  </a:lnTo>
                  <a:lnTo>
                    <a:pt x="374070" y="1703262"/>
                  </a:lnTo>
                  <a:lnTo>
                    <a:pt x="383997" y="1719140"/>
                  </a:lnTo>
                  <a:lnTo>
                    <a:pt x="394322" y="1734622"/>
                  </a:lnTo>
                  <a:lnTo>
                    <a:pt x="405441" y="1750500"/>
                  </a:lnTo>
                  <a:lnTo>
                    <a:pt x="416162" y="1765584"/>
                  </a:lnTo>
                  <a:lnTo>
                    <a:pt x="427678" y="1780271"/>
                  </a:lnTo>
                  <a:lnTo>
                    <a:pt x="439591" y="1794958"/>
                  </a:lnTo>
                  <a:lnTo>
                    <a:pt x="451504" y="1809248"/>
                  </a:lnTo>
                  <a:lnTo>
                    <a:pt x="464212" y="1823142"/>
                  </a:lnTo>
                  <a:lnTo>
                    <a:pt x="476919" y="1837035"/>
                  </a:lnTo>
                  <a:lnTo>
                    <a:pt x="490023" y="1850531"/>
                  </a:lnTo>
                  <a:lnTo>
                    <a:pt x="503525" y="1863631"/>
                  </a:lnTo>
                  <a:lnTo>
                    <a:pt x="517026" y="1876333"/>
                  </a:lnTo>
                  <a:lnTo>
                    <a:pt x="531322" y="1889035"/>
                  </a:lnTo>
                  <a:lnTo>
                    <a:pt x="545617" y="1900944"/>
                  </a:lnTo>
                  <a:lnTo>
                    <a:pt x="559913" y="1912852"/>
                  </a:lnTo>
                  <a:lnTo>
                    <a:pt x="575400" y="1923967"/>
                  </a:lnTo>
                  <a:lnTo>
                    <a:pt x="590490" y="1935479"/>
                  </a:lnTo>
                  <a:lnTo>
                    <a:pt x="605977" y="1945799"/>
                  </a:lnTo>
                  <a:lnTo>
                    <a:pt x="621861" y="1956517"/>
                  </a:lnTo>
                  <a:lnTo>
                    <a:pt x="637745" y="1966044"/>
                  </a:lnTo>
                  <a:lnTo>
                    <a:pt x="653630" y="1975968"/>
                  </a:lnTo>
                  <a:lnTo>
                    <a:pt x="670308" y="1985097"/>
                  </a:lnTo>
                  <a:lnTo>
                    <a:pt x="686986" y="1994227"/>
                  </a:lnTo>
                  <a:lnTo>
                    <a:pt x="704061" y="2002563"/>
                  </a:lnTo>
                  <a:lnTo>
                    <a:pt x="721137" y="2010502"/>
                  </a:lnTo>
                  <a:lnTo>
                    <a:pt x="738609" y="2018044"/>
                  </a:lnTo>
                  <a:lnTo>
                    <a:pt x="756082" y="2025189"/>
                  </a:lnTo>
                  <a:lnTo>
                    <a:pt x="774348" y="2032335"/>
                  </a:lnTo>
                  <a:lnTo>
                    <a:pt x="792218" y="2038686"/>
                  </a:lnTo>
                  <a:lnTo>
                    <a:pt x="810485" y="2044640"/>
                  </a:lnTo>
                  <a:lnTo>
                    <a:pt x="829148" y="2050197"/>
                  </a:lnTo>
                  <a:lnTo>
                    <a:pt x="847812" y="2055358"/>
                  </a:lnTo>
                  <a:lnTo>
                    <a:pt x="866476" y="2059724"/>
                  </a:lnTo>
                  <a:lnTo>
                    <a:pt x="885140" y="2064091"/>
                  </a:lnTo>
                  <a:lnTo>
                    <a:pt x="904598" y="2067266"/>
                  </a:lnTo>
                  <a:lnTo>
                    <a:pt x="924056" y="2070839"/>
                  </a:lnTo>
                  <a:lnTo>
                    <a:pt x="943514" y="2073220"/>
                  </a:lnTo>
                  <a:lnTo>
                    <a:pt x="962972" y="2075999"/>
                  </a:lnTo>
                  <a:lnTo>
                    <a:pt x="982827" y="2077587"/>
                  </a:lnTo>
                  <a:lnTo>
                    <a:pt x="1002682" y="2078778"/>
                  </a:lnTo>
                  <a:lnTo>
                    <a:pt x="1022934" y="2079572"/>
                  </a:lnTo>
                  <a:lnTo>
                    <a:pt x="1043186" y="2079572"/>
                  </a:lnTo>
                  <a:lnTo>
                    <a:pt x="1063041" y="2079572"/>
                  </a:lnTo>
                  <a:lnTo>
                    <a:pt x="1083293" y="2078778"/>
                  </a:lnTo>
                  <a:lnTo>
                    <a:pt x="1103148" y="2077587"/>
                  </a:lnTo>
                  <a:lnTo>
                    <a:pt x="1122606" y="2075999"/>
                  </a:lnTo>
                  <a:lnTo>
                    <a:pt x="1142064" y="2073220"/>
                  </a:lnTo>
                  <a:lnTo>
                    <a:pt x="1161919" y="2070839"/>
                  </a:lnTo>
                  <a:lnTo>
                    <a:pt x="1180980" y="2067266"/>
                  </a:lnTo>
                  <a:lnTo>
                    <a:pt x="1200438" y="2064091"/>
                  </a:lnTo>
                  <a:lnTo>
                    <a:pt x="1219499" y="2059724"/>
                  </a:lnTo>
                  <a:lnTo>
                    <a:pt x="1237766" y="2055358"/>
                  </a:lnTo>
                  <a:lnTo>
                    <a:pt x="1256827" y="2050197"/>
                  </a:lnTo>
                  <a:lnTo>
                    <a:pt x="1275093" y="2044640"/>
                  </a:lnTo>
                  <a:lnTo>
                    <a:pt x="1293757" y="2038686"/>
                  </a:lnTo>
                  <a:lnTo>
                    <a:pt x="1311627" y="2032335"/>
                  </a:lnTo>
                  <a:lnTo>
                    <a:pt x="1329496" y="2025189"/>
                  </a:lnTo>
                  <a:lnTo>
                    <a:pt x="1347366" y="2018044"/>
                  </a:lnTo>
                  <a:lnTo>
                    <a:pt x="1364441" y="2010502"/>
                  </a:lnTo>
                  <a:lnTo>
                    <a:pt x="1381914" y="2002563"/>
                  </a:lnTo>
                  <a:lnTo>
                    <a:pt x="1398592" y="1994227"/>
                  </a:lnTo>
                  <a:lnTo>
                    <a:pt x="1415667" y="1985097"/>
                  </a:lnTo>
                  <a:lnTo>
                    <a:pt x="1431949" y="1975968"/>
                  </a:lnTo>
                  <a:lnTo>
                    <a:pt x="1447833" y="1966044"/>
                  </a:lnTo>
                  <a:lnTo>
                    <a:pt x="1464114" y="1956517"/>
                  </a:lnTo>
                  <a:lnTo>
                    <a:pt x="1479998" y="1945799"/>
                  </a:lnTo>
                  <a:lnTo>
                    <a:pt x="1495088" y="1935479"/>
                  </a:lnTo>
                  <a:lnTo>
                    <a:pt x="1510575" y="1923967"/>
                  </a:lnTo>
                  <a:lnTo>
                    <a:pt x="1525665" y="1912852"/>
                  </a:lnTo>
                  <a:lnTo>
                    <a:pt x="1539960" y="1900944"/>
                  </a:lnTo>
                  <a:lnTo>
                    <a:pt x="1554256" y="1889035"/>
                  </a:lnTo>
                  <a:lnTo>
                    <a:pt x="1568551" y="1876333"/>
                  </a:lnTo>
                  <a:lnTo>
                    <a:pt x="1582053" y="1863631"/>
                  </a:lnTo>
                  <a:lnTo>
                    <a:pt x="1595555" y="1850531"/>
                  </a:lnTo>
                  <a:lnTo>
                    <a:pt x="1608659" y="1837035"/>
                  </a:lnTo>
                  <a:lnTo>
                    <a:pt x="1621763" y="1823142"/>
                  </a:lnTo>
                  <a:lnTo>
                    <a:pt x="1634073" y="1809248"/>
                  </a:lnTo>
                  <a:lnTo>
                    <a:pt x="1646383" y="1794958"/>
                  </a:lnTo>
                  <a:lnTo>
                    <a:pt x="1657899" y="1780271"/>
                  </a:lnTo>
                  <a:lnTo>
                    <a:pt x="1669415" y="1765584"/>
                  </a:lnTo>
                  <a:lnTo>
                    <a:pt x="1680534" y="1750500"/>
                  </a:lnTo>
                  <a:lnTo>
                    <a:pt x="1691256" y="1734622"/>
                  </a:lnTo>
                  <a:lnTo>
                    <a:pt x="1701581" y="1719140"/>
                  </a:lnTo>
                  <a:lnTo>
                    <a:pt x="1711508" y="1703262"/>
                  </a:lnTo>
                  <a:lnTo>
                    <a:pt x="1721436" y="1686591"/>
                  </a:lnTo>
                  <a:lnTo>
                    <a:pt x="1730569" y="1670316"/>
                  </a:lnTo>
                  <a:lnTo>
                    <a:pt x="1739305" y="1653247"/>
                  </a:lnTo>
                  <a:lnTo>
                    <a:pt x="1748041" y="1636575"/>
                  </a:lnTo>
                  <a:lnTo>
                    <a:pt x="1755983" y="1619109"/>
                  </a:lnTo>
                  <a:lnTo>
                    <a:pt x="1763529" y="1602040"/>
                  </a:lnTo>
                  <a:lnTo>
                    <a:pt x="1770676" y="1584177"/>
                  </a:lnTo>
                  <a:lnTo>
                    <a:pt x="1777427" y="1566314"/>
                  </a:lnTo>
                  <a:lnTo>
                    <a:pt x="1783781" y="1548452"/>
                  </a:lnTo>
                  <a:lnTo>
                    <a:pt x="1789737" y="1530192"/>
                  </a:lnTo>
                  <a:lnTo>
                    <a:pt x="1795694" y="1511535"/>
                  </a:lnTo>
                  <a:lnTo>
                    <a:pt x="1800459" y="1493275"/>
                  </a:lnTo>
                  <a:lnTo>
                    <a:pt x="1804827" y="1474222"/>
                  </a:lnTo>
                  <a:lnTo>
                    <a:pt x="1809195" y="1455168"/>
                  </a:lnTo>
                  <a:lnTo>
                    <a:pt x="1812769" y="1436114"/>
                  </a:lnTo>
                  <a:lnTo>
                    <a:pt x="1816343" y="1416664"/>
                  </a:lnTo>
                  <a:lnTo>
                    <a:pt x="1818726" y="1397213"/>
                  </a:lnTo>
                  <a:lnTo>
                    <a:pt x="1820711" y="1377763"/>
                  </a:lnTo>
                  <a:lnTo>
                    <a:pt x="1823094" y="1357915"/>
                  </a:lnTo>
                  <a:lnTo>
                    <a:pt x="1824285" y="1338067"/>
                  </a:lnTo>
                  <a:lnTo>
                    <a:pt x="1824682" y="1318220"/>
                  </a:lnTo>
                  <a:lnTo>
                    <a:pt x="1825079" y="1297975"/>
                  </a:lnTo>
                  <a:lnTo>
                    <a:pt x="1824682" y="1277731"/>
                  </a:lnTo>
                  <a:lnTo>
                    <a:pt x="1824285" y="1257883"/>
                  </a:lnTo>
                  <a:lnTo>
                    <a:pt x="1823094" y="1237639"/>
                  </a:lnTo>
                  <a:lnTo>
                    <a:pt x="1820711" y="1218188"/>
                  </a:lnTo>
                  <a:lnTo>
                    <a:pt x="1818726" y="1198341"/>
                  </a:lnTo>
                  <a:lnTo>
                    <a:pt x="1816343" y="1178890"/>
                  </a:lnTo>
                  <a:lnTo>
                    <a:pt x="1812769" y="1159440"/>
                  </a:lnTo>
                  <a:lnTo>
                    <a:pt x="1809195" y="1140783"/>
                  </a:lnTo>
                  <a:lnTo>
                    <a:pt x="1804827" y="1121729"/>
                  </a:lnTo>
                  <a:lnTo>
                    <a:pt x="1800459" y="1102676"/>
                  </a:lnTo>
                  <a:lnTo>
                    <a:pt x="1795694" y="1084019"/>
                  </a:lnTo>
                  <a:lnTo>
                    <a:pt x="1789737" y="1065362"/>
                  </a:lnTo>
                  <a:lnTo>
                    <a:pt x="1783781" y="1047500"/>
                  </a:lnTo>
                  <a:lnTo>
                    <a:pt x="1777427" y="1029240"/>
                  </a:lnTo>
                  <a:lnTo>
                    <a:pt x="1770676" y="1011377"/>
                  </a:lnTo>
                  <a:lnTo>
                    <a:pt x="1763529" y="993911"/>
                  </a:lnTo>
                  <a:lnTo>
                    <a:pt x="1755983" y="976048"/>
                  </a:lnTo>
                  <a:lnTo>
                    <a:pt x="1748041" y="959377"/>
                  </a:lnTo>
                  <a:lnTo>
                    <a:pt x="1739305" y="941911"/>
                  </a:lnTo>
                  <a:lnTo>
                    <a:pt x="1730569" y="925636"/>
                  </a:lnTo>
                  <a:lnTo>
                    <a:pt x="1721436" y="908964"/>
                  </a:lnTo>
                  <a:lnTo>
                    <a:pt x="1711508" y="892689"/>
                  </a:lnTo>
                  <a:lnTo>
                    <a:pt x="1701581" y="876811"/>
                  </a:lnTo>
                  <a:lnTo>
                    <a:pt x="1691256" y="860933"/>
                  </a:lnTo>
                  <a:lnTo>
                    <a:pt x="1680534" y="845452"/>
                  </a:lnTo>
                  <a:lnTo>
                    <a:pt x="1669415" y="830368"/>
                  </a:lnTo>
                  <a:lnTo>
                    <a:pt x="1657899" y="815680"/>
                  </a:lnTo>
                  <a:lnTo>
                    <a:pt x="1646383" y="800596"/>
                  </a:lnTo>
                  <a:lnTo>
                    <a:pt x="1634073" y="786306"/>
                  </a:lnTo>
                  <a:lnTo>
                    <a:pt x="1621763" y="772413"/>
                  </a:lnTo>
                  <a:lnTo>
                    <a:pt x="1608659" y="758520"/>
                  </a:lnTo>
                  <a:lnTo>
                    <a:pt x="1595555" y="745023"/>
                  </a:lnTo>
                  <a:lnTo>
                    <a:pt x="1582053" y="731924"/>
                  </a:lnTo>
                  <a:lnTo>
                    <a:pt x="1568551" y="719221"/>
                  </a:lnTo>
                  <a:lnTo>
                    <a:pt x="1554256" y="706519"/>
                  </a:lnTo>
                  <a:lnTo>
                    <a:pt x="1539960" y="694610"/>
                  </a:lnTo>
                  <a:lnTo>
                    <a:pt x="1525665" y="682702"/>
                  </a:lnTo>
                  <a:lnTo>
                    <a:pt x="1510575" y="671190"/>
                  </a:lnTo>
                  <a:lnTo>
                    <a:pt x="1495088" y="660473"/>
                  </a:lnTo>
                  <a:lnTo>
                    <a:pt x="1479998" y="649755"/>
                  </a:lnTo>
                  <a:lnTo>
                    <a:pt x="1464114" y="639037"/>
                  </a:lnTo>
                  <a:lnTo>
                    <a:pt x="1447833" y="629114"/>
                  </a:lnTo>
                  <a:lnTo>
                    <a:pt x="1431949" y="619587"/>
                  </a:lnTo>
                  <a:lnTo>
                    <a:pt x="1415667" y="610457"/>
                  </a:lnTo>
                  <a:lnTo>
                    <a:pt x="1398592" y="601724"/>
                  </a:lnTo>
                  <a:lnTo>
                    <a:pt x="1381914" y="593388"/>
                  </a:lnTo>
                  <a:lnTo>
                    <a:pt x="1364441" y="585449"/>
                  </a:lnTo>
                  <a:lnTo>
                    <a:pt x="1347366" y="577113"/>
                  </a:lnTo>
                  <a:lnTo>
                    <a:pt x="1329496" y="569968"/>
                  </a:lnTo>
                  <a:lnTo>
                    <a:pt x="1311627" y="563220"/>
                  </a:lnTo>
                  <a:lnTo>
                    <a:pt x="1293757" y="556869"/>
                  </a:lnTo>
                  <a:lnTo>
                    <a:pt x="1275093" y="550914"/>
                  </a:lnTo>
                  <a:lnTo>
                    <a:pt x="1256827" y="545754"/>
                  </a:lnTo>
                  <a:lnTo>
                    <a:pt x="1237766" y="540594"/>
                  </a:lnTo>
                  <a:lnTo>
                    <a:pt x="1219499" y="535830"/>
                  </a:lnTo>
                  <a:lnTo>
                    <a:pt x="1200438" y="531861"/>
                  </a:lnTo>
                  <a:lnTo>
                    <a:pt x="1180980" y="527891"/>
                  </a:lnTo>
                  <a:lnTo>
                    <a:pt x="1161919" y="525113"/>
                  </a:lnTo>
                  <a:lnTo>
                    <a:pt x="1142064" y="521937"/>
                  </a:lnTo>
                  <a:lnTo>
                    <a:pt x="1122606" y="519952"/>
                  </a:lnTo>
                  <a:lnTo>
                    <a:pt x="1103148" y="518364"/>
                  </a:lnTo>
                  <a:lnTo>
                    <a:pt x="1083293" y="516777"/>
                  </a:lnTo>
                  <a:lnTo>
                    <a:pt x="1063041" y="515983"/>
                  </a:lnTo>
                  <a:lnTo>
                    <a:pt x="1043186" y="515586"/>
                  </a:lnTo>
                  <a:close/>
                  <a:moveTo>
                    <a:pt x="803734" y="280988"/>
                  </a:moveTo>
                  <a:lnTo>
                    <a:pt x="862902" y="391340"/>
                  </a:lnTo>
                  <a:lnTo>
                    <a:pt x="884743" y="387371"/>
                  </a:lnTo>
                  <a:lnTo>
                    <a:pt x="906980" y="383798"/>
                  </a:lnTo>
                  <a:lnTo>
                    <a:pt x="929218" y="380622"/>
                  </a:lnTo>
                  <a:lnTo>
                    <a:pt x="951456" y="378241"/>
                  </a:lnTo>
                  <a:lnTo>
                    <a:pt x="974488" y="376256"/>
                  </a:lnTo>
                  <a:lnTo>
                    <a:pt x="997122" y="374668"/>
                  </a:lnTo>
                  <a:lnTo>
                    <a:pt x="1019757" y="373874"/>
                  </a:lnTo>
                  <a:lnTo>
                    <a:pt x="1043186" y="373477"/>
                  </a:lnTo>
                  <a:lnTo>
                    <a:pt x="1059865" y="373874"/>
                  </a:lnTo>
                  <a:lnTo>
                    <a:pt x="1076940" y="374271"/>
                  </a:lnTo>
                  <a:lnTo>
                    <a:pt x="1093618" y="375462"/>
                  </a:lnTo>
                  <a:lnTo>
                    <a:pt x="1110693" y="376256"/>
                  </a:lnTo>
                  <a:lnTo>
                    <a:pt x="1127372" y="377844"/>
                  </a:lnTo>
                  <a:lnTo>
                    <a:pt x="1144050" y="379432"/>
                  </a:lnTo>
                  <a:lnTo>
                    <a:pt x="1160331" y="381019"/>
                  </a:lnTo>
                  <a:lnTo>
                    <a:pt x="1176612" y="383798"/>
                  </a:lnTo>
                  <a:lnTo>
                    <a:pt x="1193291" y="386180"/>
                  </a:lnTo>
                  <a:lnTo>
                    <a:pt x="1209572" y="388958"/>
                  </a:lnTo>
                  <a:lnTo>
                    <a:pt x="1225853" y="392134"/>
                  </a:lnTo>
                  <a:lnTo>
                    <a:pt x="1241737" y="395310"/>
                  </a:lnTo>
                  <a:lnTo>
                    <a:pt x="1257621" y="399279"/>
                  </a:lnTo>
                  <a:lnTo>
                    <a:pt x="1273505" y="403249"/>
                  </a:lnTo>
                  <a:lnTo>
                    <a:pt x="1289389" y="407218"/>
                  </a:lnTo>
                  <a:lnTo>
                    <a:pt x="1304876" y="411982"/>
                  </a:lnTo>
                  <a:lnTo>
                    <a:pt x="1370398" y="304805"/>
                  </a:lnTo>
                  <a:lnTo>
                    <a:pt x="1611439" y="417142"/>
                  </a:lnTo>
                  <a:lnTo>
                    <a:pt x="1570140" y="539800"/>
                  </a:lnTo>
                  <a:lnTo>
                    <a:pt x="1592775" y="555678"/>
                  </a:lnTo>
                  <a:lnTo>
                    <a:pt x="1614615" y="572747"/>
                  </a:lnTo>
                  <a:lnTo>
                    <a:pt x="1636059" y="589815"/>
                  </a:lnTo>
                  <a:lnTo>
                    <a:pt x="1656708" y="608075"/>
                  </a:lnTo>
                  <a:lnTo>
                    <a:pt x="1676960" y="626732"/>
                  </a:lnTo>
                  <a:lnTo>
                    <a:pt x="1696815" y="645389"/>
                  </a:lnTo>
                  <a:lnTo>
                    <a:pt x="1715876" y="665236"/>
                  </a:lnTo>
                  <a:lnTo>
                    <a:pt x="1734540" y="685481"/>
                  </a:lnTo>
                  <a:lnTo>
                    <a:pt x="1752410" y="706519"/>
                  </a:lnTo>
                  <a:lnTo>
                    <a:pt x="1769882" y="728351"/>
                  </a:lnTo>
                  <a:lnTo>
                    <a:pt x="1786560" y="750184"/>
                  </a:lnTo>
                  <a:lnTo>
                    <a:pt x="1802841" y="772413"/>
                  </a:lnTo>
                  <a:lnTo>
                    <a:pt x="1818329" y="795436"/>
                  </a:lnTo>
                  <a:lnTo>
                    <a:pt x="1832624" y="818856"/>
                  </a:lnTo>
                  <a:lnTo>
                    <a:pt x="1846920" y="842673"/>
                  </a:lnTo>
                  <a:lnTo>
                    <a:pt x="1860024" y="866887"/>
                  </a:lnTo>
                  <a:lnTo>
                    <a:pt x="1994642" y="834337"/>
                  </a:lnTo>
                  <a:lnTo>
                    <a:pt x="2085975" y="1084019"/>
                  </a:lnTo>
                  <a:lnTo>
                    <a:pt x="1954931" y="1149516"/>
                  </a:lnTo>
                  <a:lnTo>
                    <a:pt x="1958108" y="1167776"/>
                  </a:lnTo>
                  <a:lnTo>
                    <a:pt x="1960491" y="1185638"/>
                  </a:lnTo>
                  <a:lnTo>
                    <a:pt x="1962476" y="1204295"/>
                  </a:lnTo>
                  <a:lnTo>
                    <a:pt x="1964462" y="1222952"/>
                  </a:lnTo>
                  <a:lnTo>
                    <a:pt x="1965653" y="1241212"/>
                  </a:lnTo>
                  <a:lnTo>
                    <a:pt x="1966447" y="1259868"/>
                  </a:lnTo>
                  <a:lnTo>
                    <a:pt x="1967242" y="1278922"/>
                  </a:lnTo>
                  <a:lnTo>
                    <a:pt x="1967242" y="1297975"/>
                  </a:lnTo>
                  <a:lnTo>
                    <a:pt x="1967242" y="1315441"/>
                  </a:lnTo>
                  <a:lnTo>
                    <a:pt x="1966845" y="1332907"/>
                  </a:lnTo>
                  <a:lnTo>
                    <a:pt x="1966050" y="1349976"/>
                  </a:lnTo>
                  <a:lnTo>
                    <a:pt x="1964859" y="1367839"/>
                  </a:lnTo>
                  <a:lnTo>
                    <a:pt x="1962873" y="1385305"/>
                  </a:lnTo>
                  <a:lnTo>
                    <a:pt x="1961285" y="1401977"/>
                  </a:lnTo>
                  <a:lnTo>
                    <a:pt x="1959300" y="1419442"/>
                  </a:lnTo>
                  <a:lnTo>
                    <a:pt x="1957314" y="1436114"/>
                  </a:lnTo>
                  <a:lnTo>
                    <a:pt x="1954137" y="1453183"/>
                  </a:lnTo>
                  <a:lnTo>
                    <a:pt x="1951357" y="1469855"/>
                  </a:lnTo>
                  <a:lnTo>
                    <a:pt x="1947784" y="1486527"/>
                  </a:lnTo>
                  <a:lnTo>
                    <a:pt x="1944210" y="1503199"/>
                  </a:lnTo>
                  <a:lnTo>
                    <a:pt x="1940239" y="1519871"/>
                  </a:lnTo>
                  <a:lnTo>
                    <a:pt x="1935871" y="1535749"/>
                  </a:lnTo>
                  <a:lnTo>
                    <a:pt x="1931899" y="1552024"/>
                  </a:lnTo>
                  <a:lnTo>
                    <a:pt x="1926737" y="1568299"/>
                  </a:lnTo>
                  <a:lnTo>
                    <a:pt x="2061355" y="1650468"/>
                  </a:lnTo>
                  <a:lnTo>
                    <a:pt x="1949372" y="1891020"/>
                  </a:lnTo>
                  <a:lnTo>
                    <a:pt x="1791723" y="1838623"/>
                  </a:lnTo>
                  <a:lnTo>
                    <a:pt x="1776633" y="1859264"/>
                  </a:lnTo>
                  <a:lnTo>
                    <a:pt x="1761146" y="1879112"/>
                  </a:lnTo>
                  <a:lnTo>
                    <a:pt x="1744468" y="1898165"/>
                  </a:lnTo>
                  <a:lnTo>
                    <a:pt x="1728186" y="1917219"/>
                  </a:lnTo>
                  <a:lnTo>
                    <a:pt x="1710714" y="1935876"/>
                  </a:lnTo>
                  <a:lnTo>
                    <a:pt x="1693241" y="1954135"/>
                  </a:lnTo>
                  <a:lnTo>
                    <a:pt x="1674975" y="1971204"/>
                  </a:lnTo>
                  <a:lnTo>
                    <a:pt x="1655914" y="1988670"/>
                  </a:lnTo>
                  <a:lnTo>
                    <a:pt x="1636853" y="2004945"/>
                  </a:lnTo>
                  <a:lnTo>
                    <a:pt x="1616998" y="2021220"/>
                  </a:lnTo>
                  <a:lnTo>
                    <a:pt x="1597143" y="2036701"/>
                  </a:lnTo>
                  <a:lnTo>
                    <a:pt x="1576494" y="2051388"/>
                  </a:lnTo>
                  <a:lnTo>
                    <a:pt x="1555844" y="2066075"/>
                  </a:lnTo>
                  <a:lnTo>
                    <a:pt x="1534401" y="2079572"/>
                  </a:lnTo>
                  <a:lnTo>
                    <a:pt x="1512957" y="2093068"/>
                  </a:lnTo>
                  <a:lnTo>
                    <a:pt x="1491117" y="2105770"/>
                  </a:lnTo>
                  <a:lnTo>
                    <a:pt x="1531621" y="2274474"/>
                  </a:lnTo>
                  <a:lnTo>
                    <a:pt x="1281844" y="2365376"/>
                  </a:lnTo>
                  <a:lnTo>
                    <a:pt x="1202821" y="2207787"/>
                  </a:lnTo>
                  <a:lnTo>
                    <a:pt x="1183363" y="2210962"/>
                  </a:lnTo>
                  <a:lnTo>
                    <a:pt x="1163508" y="2213741"/>
                  </a:lnTo>
                  <a:lnTo>
                    <a:pt x="1144050" y="2216123"/>
                  </a:lnTo>
                  <a:lnTo>
                    <a:pt x="1124195" y="2218504"/>
                  </a:lnTo>
                  <a:lnTo>
                    <a:pt x="1103943" y="2219695"/>
                  </a:lnTo>
                  <a:lnTo>
                    <a:pt x="1083690" y="2220886"/>
                  </a:lnTo>
                  <a:lnTo>
                    <a:pt x="1063438" y="2221680"/>
                  </a:lnTo>
                  <a:lnTo>
                    <a:pt x="1043186" y="2221680"/>
                  </a:lnTo>
                  <a:lnTo>
                    <a:pt x="1013007" y="2221283"/>
                  </a:lnTo>
                  <a:lnTo>
                    <a:pt x="983224" y="2220092"/>
                  </a:lnTo>
                  <a:lnTo>
                    <a:pt x="954235" y="2217711"/>
                  </a:lnTo>
                  <a:lnTo>
                    <a:pt x="924850" y="2214535"/>
                  </a:lnTo>
                  <a:lnTo>
                    <a:pt x="895862" y="2210565"/>
                  </a:lnTo>
                  <a:lnTo>
                    <a:pt x="867270" y="2205405"/>
                  </a:lnTo>
                  <a:lnTo>
                    <a:pt x="839076" y="2199451"/>
                  </a:lnTo>
                  <a:lnTo>
                    <a:pt x="810882" y="2192703"/>
                  </a:lnTo>
                  <a:lnTo>
                    <a:pt x="715180" y="2341162"/>
                  </a:lnTo>
                  <a:lnTo>
                    <a:pt x="474536" y="2229222"/>
                  </a:lnTo>
                  <a:lnTo>
                    <a:pt x="524968" y="2062900"/>
                  </a:lnTo>
                  <a:lnTo>
                    <a:pt x="504716" y="2049006"/>
                  </a:lnTo>
                  <a:lnTo>
                    <a:pt x="484464" y="2033525"/>
                  </a:lnTo>
                  <a:lnTo>
                    <a:pt x="465006" y="2018441"/>
                  </a:lnTo>
                  <a:lnTo>
                    <a:pt x="445945" y="2002960"/>
                  </a:lnTo>
                  <a:lnTo>
                    <a:pt x="427281" y="1986288"/>
                  </a:lnTo>
                  <a:lnTo>
                    <a:pt x="408617" y="1969616"/>
                  </a:lnTo>
                  <a:lnTo>
                    <a:pt x="390748" y="1952151"/>
                  </a:lnTo>
                  <a:lnTo>
                    <a:pt x="373672" y="1934685"/>
                  </a:lnTo>
                  <a:lnTo>
                    <a:pt x="356597" y="1916028"/>
                  </a:lnTo>
                  <a:lnTo>
                    <a:pt x="340316" y="1897371"/>
                  </a:lnTo>
                  <a:lnTo>
                    <a:pt x="324432" y="1878715"/>
                  </a:lnTo>
                  <a:lnTo>
                    <a:pt x="308548" y="1858867"/>
                  </a:lnTo>
                  <a:lnTo>
                    <a:pt x="293855" y="1839020"/>
                  </a:lnTo>
                  <a:lnTo>
                    <a:pt x="279559" y="1818775"/>
                  </a:lnTo>
                  <a:lnTo>
                    <a:pt x="265661" y="1797737"/>
                  </a:lnTo>
                  <a:lnTo>
                    <a:pt x="252556" y="1776301"/>
                  </a:lnTo>
                  <a:lnTo>
                    <a:pt x="91333" y="1811630"/>
                  </a:lnTo>
                  <a:lnTo>
                    <a:pt x="0" y="1562345"/>
                  </a:lnTo>
                  <a:lnTo>
                    <a:pt x="138191" y="1488512"/>
                  </a:lnTo>
                  <a:lnTo>
                    <a:pt x="133426" y="1465092"/>
                  </a:lnTo>
                  <a:lnTo>
                    <a:pt x="129852" y="1441672"/>
                  </a:lnTo>
                  <a:lnTo>
                    <a:pt x="126278" y="1418251"/>
                  </a:lnTo>
                  <a:lnTo>
                    <a:pt x="123498" y="1394434"/>
                  </a:lnTo>
                  <a:lnTo>
                    <a:pt x="121513" y="1370220"/>
                  </a:lnTo>
                  <a:lnTo>
                    <a:pt x="119527" y="1346403"/>
                  </a:lnTo>
                  <a:lnTo>
                    <a:pt x="118733" y="1322189"/>
                  </a:lnTo>
                  <a:lnTo>
                    <a:pt x="118336" y="1297975"/>
                  </a:lnTo>
                  <a:lnTo>
                    <a:pt x="118733" y="1269395"/>
                  </a:lnTo>
                  <a:lnTo>
                    <a:pt x="119924" y="1240418"/>
                  </a:lnTo>
                  <a:lnTo>
                    <a:pt x="122704" y="1211837"/>
                  </a:lnTo>
                  <a:lnTo>
                    <a:pt x="125484" y="1184051"/>
                  </a:lnTo>
                  <a:lnTo>
                    <a:pt x="129455" y="1155867"/>
                  </a:lnTo>
                  <a:lnTo>
                    <a:pt x="134220" y="1128478"/>
                  </a:lnTo>
                  <a:lnTo>
                    <a:pt x="139780" y="1101088"/>
                  </a:lnTo>
                  <a:lnTo>
                    <a:pt x="146133" y="1074095"/>
                  </a:lnTo>
                  <a:lnTo>
                    <a:pt x="24223" y="995896"/>
                  </a:lnTo>
                  <a:lnTo>
                    <a:pt x="136603" y="755344"/>
                  </a:lnTo>
                  <a:lnTo>
                    <a:pt x="268043" y="794642"/>
                  </a:lnTo>
                  <a:lnTo>
                    <a:pt x="283530" y="772016"/>
                  </a:lnTo>
                  <a:lnTo>
                    <a:pt x="299017" y="750184"/>
                  </a:lnTo>
                  <a:lnTo>
                    <a:pt x="315696" y="728351"/>
                  </a:lnTo>
                  <a:lnTo>
                    <a:pt x="332771" y="707313"/>
                  </a:lnTo>
                  <a:lnTo>
                    <a:pt x="350243" y="686274"/>
                  </a:lnTo>
                  <a:lnTo>
                    <a:pt x="368907" y="666824"/>
                  </a:lnTo>
                  <a:lnTo>
                    <a:pt x="387571" y="646976"/>
                  </a:lnTo>
                  <a:lnTo>
                    <a:pt x="407426" y="627923"/>
                  </a:lnTo>
                  <a:lnTo>
                    <a:pt x="427281" y="609266"/>
                  </a:lnTo>
                  <a:lnTo>
                    <a:pt x="447930" y="591403"/>
                  </a:lnTo>
                  <a:lnTo>
                    <a:pt x="468977" y="574334"/>
                  </a:lnTo>
                  <a:lnTo>
                    <a:pt x="490420" y="557662"/>
                  </a:lnTo>
                  <a:lnTo>
                    <a:pt x="512261" y="541784"/>
                  </a:lnTo>
                  <a:lnTo>
                    <a:pt x="535293" y="526303"/>
                  </a:lnTo>
                  <a:lnTo>
                    <a:pt x="557928" y="511616"/>
                  </a:lnTo>
                  <a:lnTo>
                    <a:pt x="581754" y="497723"/>
                  </a:lnTo>
                  <a:lnTo>
                    <a:pt x="554354" y="371890"/>
                  </a:lnTo>
                  <a:lnTo>
                    <a:pt x="803734" y="280988"/>
                  </a:lnTo>
                  <a:close/>
                  <a:moveTo>
                    <a:pt x="2013752" y="186531"/>
                  </a:moveTo>
                  <a:lnTo>
                    <a:pt x="2001871" y="186928"/>
                  </a:lnTo>
                  <a:lnTo>
                    <a:pt x="1989594" y="188119"/>
                  </a:lnTo>
                  <a:lnTo>
                    <a:pt x="1978109" y="190103"/>
                  </a:lnTo>
                  <a:lnTo>
                    <a:pt x="1966624" y="192881"/>
                  </a:lnTo>
                  <a:lnTo>
                    <a:pt x="1955139" y="196453"/>
                  </a:lnTo>
                  <a:lnTo>
                    <a:pt x="1944050" y="200819"/>
                  </a:lnTo>
                  <a:lnTo>
                    <a:pt x="1932962" y="205978"/>
                  </a:lnTo>
                  <a:lnTo>
                    <a:pt x="1922269" y="211534"/>
                  </a:lnTo>
                  <a:lnTo>
                    <a:pt x="1914348" y="216297"/>
                  </a:lnTo>
                  <a:lnTo>
                    <a:pt x="1906823" y="221853"/>
                  </a:lnTo>
                  <a:lnTo>
                    <a:pt x="1899695" y="227409"/>
                  </a:lnTo>
                  <a:lnTo>
                    <a:pt x="1892962" y="233363"/>
                  </a:lnTo>
                  <a:lnTo>
                    <a:pt x="1886230" y="239713"/>
                  </a:lnTo>
                  <a:lnTo>
                    <a:pt x="1880289" y="246063"/>
                  </a:lnTo>
                  <a:lnTo>
                    <a:pt x="1874349" y="252809"/>
                  </a:lnTo>
                  <a:lnTo>
                    <a:pt x="1869200" y="259953"/>
                  </a:lnTo>
                  <a:lnTo>
                    <a:pt x="1864052" y="267097"/>
                  </a:lnTo>
                  <a:lnTo>
                    <a:pt x="1859300" y="274241"/>
                  </a:lnTo>
                  <a:lnTo>
                    <a:pt x="1855339" y="281781"/>
                  </a:lnTo>
                  <a:lnTo>
                    <a:pt x="1850983" y="289719"/>
                  </a:lnTo>
                  <a:lnTo>
                    <a:pt x="1847419" y="297656"/>
                  </a:lnTo>
                  <a:lnTo>
                    <a:pt x="1844646" y="305594"/>
                  </a:lnTo>
                  <a:lnTo>
                    <a:pt x="1841874" y="313928"/>
                  </a:lnTo>
                  <a:lnTo>
                    <a:pt x="1839102" y="322263"/>
                  </a:lnTo>
                  <a:lnTo>
                    <a:pt x="1837518" y="330597"/>
                  </a:lnTo>
                  <a:lnTo>
                    <a:pt x="1835934" y="339328"/>
                  </a:lnTo>
                  <a:lnTo>
                    <a:pt x="1834350" y="348059"/>
                  </a:lnTo>
                  <a:lnTo>
                    <a:pt x="1833557" y="356791"/>
                  </a:lnTo>
                  <a:lnTo>
                    <a:pt x="1833557" y="365125"/>
                  </a:lnTo>
                  <a:lnTo>
                    <a:pt x="1833557" y="373856"/>
                  </a:lnTo>
                  <a:lnTo>
                    <a:pt x="1833953" y="382984"/>
                  </a:lnTo>
                  <a:lnTo>
                    <a:pt x="1835142" y="391716"/>
                  </a:lnTo>
                  <a:lnTo>
                    <a:pt x="1836726" y="400050"/>
                  </a:lnTo>
                  <a:lnTo>
                    <a:pt x="1838310" y="409178"/>
                  </a:lnTo>
                  <a:lnTo>
                    <a:pt x="1840290" y="417513"/>
                  </a:lnTo>
                  <a:lnTo>
                    <a:pt x="1843458" y="426244"/>
                  </a:lnTo>
                  <a:lnTo>
                    <a:pt x="1846230" y="434578"/>
                  </a:lnTo>
                  <a:lnTo>
                    <a:pt x="1850191" y="443310"/>
                  </a:lnTo>
                  <a:lnTo>
                    <a:pt x="1853755" y="451247"/>
                  </a:lnTo>
                  <a:lnTo>
                    <a:pt x="1858507" y="459581"/>
                  </a:lnTo>
                  <a:lnTo>
                    <a:pt x="1864844" y="469503"/>
                  </a:lnTo>
                  <a:lnTo>
                    <a:pt x="1871973" y="479028"/>
                  </a:lnTo>
                  <a:lnTo>
                    <a:pt x="1879497" y="488156"/>
                  </a:lnTo>
                  <a:lnTo>
                    <a:pt x="1887418" y="496888"/>
                  </a:lnTo>
                  <a:lnTo>
                    <a:pt x="1896527" y="504428"/>
                  </a:lnTo>
                  <a:lnTo>
                    <a:pt x="1905239" y="511969"/>
                  </a:lnTo>
                  <a:lnTo>
                    <a:pt x="1914744" y="518716"/>
                  </a:lnTo>
                  <a:lnTo>
                    <a:pt x="1924645" y="524669"/>
                  </a:lnTo>
                  <a:lnTo>
                    <a:pt x="1934942" y="529828"/>
                  </a:lnTo>
                  <a:lnTo>
                    <a:pt x="1945635" y="534988"/>
                  </a:lnTo>
                  <a:lnTo>
                    <a:pt x="1956723" y="538956"/>
                  </a:lnTo>
                  <a:lnTo>
                    <a:pt x="1967812" y="542131"/>
                  </a:lnTo>
                  <a:lnTo>
                    <a:pt x="1979297" y="545306"/>
                  </a:lnTo>
                  <a:lnTo>
                    <a:pt x="1990782" y="546894"/>
                  </a:lnTo>
                  <a:lnTo>
                    <a:pt x="2002267" y="548085"/>
                  </a:lnTo>
                  <a:lnTo>
                    <a:pt x="2014544" y="548481"/>
                  </a:lnTo>
                  <a:lnTo>
                    <a:pt x="2026425" y="548085"/>
                  </a:lnTo>
                  <a:lnTo>
                    <a:pt x="2038306" y="546894"/>
                  </a:lnTo>
                  <a:lnTo>
                    <a:pt x="2049791" y="544910"/>
                  </a:lnTo>
                  <a:lnTo>
                    <a:pt x="2061672" y="542131"/>
                  </a:lnTo>
                  <a:lnTo>
                    <a:pt x="2073157" y="538560"/>
                  </a:lnTo>
                  <a:lnTo>
                    <a:pt x="2084246" y="534194"/>
                  </a:lnTo>
                  <a:lnTo>
                    <a:pt x="2095335" y="529035"/>
                  </a:lnTo>
                  <a:lnTo>
                    <a:pt x="2106028" y="523081"/>
                  </a:lnTo>
                  <a:lnTo>
                    <a:pt x="2113552" y="518716"/>
                  </a:lnTo>
                  <a:lnTo>
                    <a:pt x="2121077" y="513556"/>
                  </a:lnTo>
                  <a:lnTo>
                    <a:pt x="2128206" y="508000"/>
                  </a:lnTo>
                  <a:lnTo>
                    <a:pt x="2134938" y="502047"/>
                  </a:lnTo>
                  <a:lnTo>
                    <a:pt x="2141275" y="496491"/>
                  </a:lnTo>
                  <a:lnTo>
                    <a:pt x="2147215" y="490141"/>
                  </a:lnTo>
                  <a:lnTo>
                    <a:pt x="2153156" y="483394"/>
                  </a:lnTo>
                  <a:lnTo>
                    <a:pt x="2158304" y="476647"/>
                  </a:lnTo>
                  <a:lnTo>
                    <a:pt x="2163452" y="469503"/>
                  </a:lnTo>
                  <a:lnTo>
                    <a:pt x="2168601" y="461566"/>
                  </a:lnTo>
                  <a:lnTo>
                    <a:pt x="2172957" y="454025"/>
                  </a:lnTo>
                  <a:lnTo>
                    <a:pt x="2176917" y="446485"/>
                  </a:lnTo>
                  <a:lnTo>
                    <a:pt x="2180482" y="438150"/>
                  </a:lnTo>
                  <a:lnTo>
                    <a:pt x="2183650" y="430213"/>
                  </a:lnTo>
                  <a:lnTo>
                    <a:pt x="2186818" y="421481"/>
                  </a:lnTo>
                  <a:lnTo>
                    <a:pt x="2189195" y="412750"/>
                  </a:lnTo>
                  <a:lnTo>
                    <a:pt x="2191175" y="404019"/>
                  </a:lnTo>
                  <a:lnTo>
                    <a:pt x="2192363" y="395288"/>
                  </a:lnTo>
                  <a:lnTo>
                    <a:pt x="2193947" y="386159"/>
                  </a:lnTo>
                  <a:lnTo>
                    <a:pt x="2194739" y="377428"/>
                  </a:lnTo>
                  <a:lnTo>
                    <a:pt x="2194739" y="368697"/>
                  </a:lnTo>
                  <a:lnTo>
                    <a:pt x="2194739" y="359569"/>
                  </a:lnTo>
                  <a:lnTo>
                    <a:pt x="2194343" y="351234"/>
                  </a:lnTo>
                  <a:lnTo>
                    <a:pt x="2192759" y="342503"/>
                  </a:lnTo>
                  <a:lnTo>
                    <a:pt x="2191571" y="333375"/>
                  </a:lnTo>
                  <a:lnTo>
                    <a:pt x="2189591" y="325041"/>
                  </a:lnTo>
                  <a:lnTo>
                    <a:pt x="2187610" y="316706"/>
                  </a:lnTo>
                  <a:lnTo>
                    <a:pt x="2184838" y="308372"/>
                  </a:lnTo>
                  <a:lnTo>
                    <a:pt x="2181670" y="299641"/>
                  </a:lnTo>
                  <a:lnTo>
                    <a:pt x="2178106" y="291703"/>
                  </a:lnTo>
                  <a:lnTo>
                    <a:pt x="2174145" y="283766"/>
                  </a:lnTo>
                  <a:lnTo>
                    <a:pt x="2169789" y="275828"/>
                  </a:lnTo>
                  <a:lnTo>
                    <a:pt x="2163452" y="265509"/>
                  </a:lnTo>
                  <a:lnTo>
                    <a:pt x="2156324" y="255984"/>
                  </a:lnTo>
                  <a:lnTo>
                    <a:pt x="2148799" y="247253"/>
                  </a:lnTo>
                  <a:lnTo>
                    <a:pt x="2140879" y="238522"/>
                  </a:lnTo>
                  <a:lnTo>
                    <a:pt x="2131770" y="230584"/>
                  </a:lnTo>
                  <a:lnTo>
                    <a:pt x="2123057" y="223441"/>
                  </a:lnTo>
                  <a:lnTo>
                    <a:pt x="2113552" y="216694"/>
                  </a:lnTo>
                  <a:lnTo>
                    <a:pt x="2103255" y="210344"/>
                  </a:lnTo>
                  <a:lnTo>
                    <a:pt x="2093355" y="204788"/>
                  </a:lnTo>
                  <a:lnTo>
                    <a:pt x="2082662" y="200422"/>
                  </a:lnTo>
                  <a:lnTo>
                    <a:pt x="2071969" y="196056"/>
                  </a:lnTo>
                  <a:lnTo>
                    <a:pt x="2060484" y="192881"/>
                  </a:lnTo>
                  <a:lnTo>
                    <a:pt x="2048999" y="190103"/>
                  </a:lnTo>
                  <a:lnTo>
                    <a:pt x="2037118" y="188119"/>
                  </a:lnTo>
                  <a:lnTo>
                    <a:pt x="2025633" y="186928"/>
                  </a:lnTo>
                  <a:lnTo>
                    <a:pt x="2013752" y="186531"/>
                  </a:lnTo>
                  <a:close/>
                  <a:moveTo>
                    <a:pt x="2066028" y="0"/>
                  </a:moveTo>
                  <a:lnTo>
                    <a:pt x="2156324" y="23812"/>
                  </a:lnTo>
                  <a:lnTo>
                    <a:pt x="2146027" y="100013"/>
                  </a:lnTo>
                  <a:lnTo>
                    <a:pt x="2140916" y="118533"/>
                  </a:lnTo>
                  <a:lnTo>
                    <a:pt x="2134542" y="115094"/>
                  </a:lnTo>
                  <a:lnTo>
                    <a:pt x="2132671" y="114357"/>
                  </a:lnTo>
                  <a:lnTo>
                    <a:pt x="2132562" y="114300"/>
                  </a:lnTo>
                  <a:lnTo>
                    <a:pt x="2123453" y="110728"/>
                  </a:lnTo>
                  <a:lnTo>
                    <a:pt x="2132671" y="114357"/>
                  </a:lnTo>
                  <a:lnTo>
                    <a:pt x="2140879" y="118666"/>
                  </a:lnTo>
                  <a:lnTo>
                    <a:pt x="2140916" y="118533"/>
                  </a:lnTo>
                  <a:lnTo>
                    <a:pt x="2144839" y="120650"/>
                  </a:lnTo>
                  <a:lnTo>
                    <a:pt x="2153552" y="125413"/>
                  </a:lnTo>
                  <a:lnTo>
                    <a:pt x="2167413" y="133747"/>
                  </a:lnTo>
                  <a:lnTo>
                    <a:pt x="2174145" y="138113"/>
                  </a:lnTo>
                  <a:lnTo>
                    <a:pt x="2180878" y="142875"/>
                  </a:lnTo>
                  <a:lnTo>
                    <a:pt x="2181274" y="143272"/>
                  </a:lnTo>
                  <a:lnTo>
                    <a:pt x="2187610" y="148034"/>
                  </a:lnTo>
                  <a:lnTo>
                    <a:pt x="2193947" y="153194"/>
                  </a:lnTo>
                  <a:lnTo>
                    <a:pt x="2205432" y="163909"/>
                  </a:lnTo>
                  <a:lnTo>
                    <a:pt x="2212560" y="170656"/>
                  </a:lnTo>
                  <a:lnTo>
                    <a:pt x="2221273" y="180181"/>
                  </a:lnTo>
                  <a:lnTo>
                    <a:pt x="2226433" y="186128"/>
                  </a:lnTo>
                  <a:lnTo>
                    <a:pt x="2226422" y="186134"/>
                  </a:lnTo>
                  <a:lnTo>
                    <a:pt x="2229194" y="189309"/>
                  </a:lnTo>
                  <a:lnTo>
                    <a:pt x="2226433" y="186128"/>
                  </a:lnTo>
                  <a:lnTo>
                    <a:pt x="2244639" y="175419"/>
                  </a:lnTo>
                  <a:lnTo>
                    <a:pt x="2315925" y="143669"/>
                  </a:lnTo>
                  <a:lnTo>
                    <a:pt x="2363053" y="224234"/>
                  </a:lnTo>
                  <a:lnTo>
                    <a:pt x="2302064" y="270669"/>
                  </a:lnTo>
                  <a:lnTo>
                    <a:pt x="2280282" y="283369"/>
                  </a:lnTo>
                  <a:lnTo>
                    <a:pt x="2284242" y="296466"/>
                  </a:lnTo>
                  <a:lnTo>
                    <a:pt x="2287015" y="309166"/>
                  </a:lnTo>
                  <a:lnTo>
                    <a:pt x="2289787" y="322263"/>
                  </a:lnTo>
                  <a:lnTo>
                    <a:pt x="2291371" y="335359"/>
                  </a:lnTo>
                  <a:lnTo>
                    <a:pt x="2292559" y="348456"/>
                  </a:lnTo>
                  <a:lnTo>
                    <a:pt x="2293351" y="361553"/>
                  </a:lnTo>
                  <a:lnTo>
                    <a:pt x="2293351" y="374650"/>
                  </a:lnTo>
                  <a:lnTo>
                    <a:pt x="2292559" y="387350"/>
                  </a:lnTo>
                  <a:lnTo>
                    <a:pt x="2318301" y="394097"/>
                  </a:lnTo>
                  <a:lnTo>
                    <a:pt x="2390775" y="422275"/>
                  </a:lnTo>
                  <a:lnTo>
                    <a:pt x="2367409" y="512763"/>
                  </a:lnTo>
                  <a:lnTo>
                    <a:pt x="2291371" y="502047"/>
                  </a:lnTo>
                  <a:lnTo>
                    <a:pt x="2262857" y="494506"/>
                  </a:lnTo>
                  <a:lnTo>
                    <a:pt x="2256916" y="506016"/>
                  </a:lnTo>
                  <a:lnTo>
                    <a:pt x="2250183" y="517128"/>
                  </a:lnTo>
                  <a:lnTo>
                    <a:pt x="2243451" y="527447"/>
                  </a:lnTo>
                  <a:lnTo>
                    <a:pt x="2235926" y="537766"/>
                  </a:lnTo>
                  <a:lnTo>
                    <a:pt x="2228006" y="547688"/>
                  </a:lnTo>
                  <a:lnTo>
                    <a:pt x="2219293" y="557610"/>
                  </a:lnTo>
                  <a:lnTo>
                    <a:pt x="2210580" y="566738"/>
                  </a:lnTo>
                  <a:lnTo>
                    <a:pt x="2201075" y="575469"/>
                  </a:lnTo>
                  <a:lnTo>
                    <a:pt x="2216125" y="601266"/>
                  </a:lnTo>
                  <a:lnTo>
                    <a:pt x="2247807" y="671910"/>
                  </a:lnTo>
                  <a:lnTo>
                    <a:pt x="2167413" y="719932"/>
                  </a:lnTo>
                  <a:lnTo>
                    <a:pt x="2121077" y="658416"/>
                  </a:lnTo>
                  <a:lnTo>
                    <a:pt x="2105632" y="632222"/>
                  </a:lnTo>
                  <a:lnTo>
                    <a:pt x="2110780" y="629841"/>
                  </a:lnTo>
                  <a:lnTo>
                    <a:pt x="2115929" y="627857"/>
                  </a:lnTo>
                  <a:lnTo>
                    <a:pt x="2104048" y="632222"/>
                  </a:lnTo>
                  <a:lnTo>
                    <a:pt x="2092563" y="635794"/>
                  </a:lnTo>
                  <a:lnTo>
                    <a:pt x="2083058" y="638969"/>
                  </a:lnTo>
                  <a:lnTo>
                    <a:pt x="2067217" y="642541"/>
                  </a:lnTo>
                  <a:lnTo>
                    <a:pt x="2059296" y="643732"/>
                  </a:lnTo>
                  <a:lnTo>
                    <a:pt x="2050583" y="644922"/>
                  </a:lnTo>
                  <a:lnTo>
                    <a:pt x="2048999" y="644922"/>
                  </a:lnTo>
                  <a:lnTo>
                    <a:pt x="2033554" y="646907"/>
                  </a:lnTo>
                  <a:lnTo>
                    <a:pt x="2018505" y="647303"/>
                  </a:lnTo>
                  <a:lnTo>
                    <a:pt x="2014544" y="647700"/>
                  </a:lnTo>
                  <a:lnTo>
                    <a:pt x="2008208" y="647303"/>
                  </a:lnTo>
                  <a:lnTo>
                    <a:pt x="2002617" y="647117"/>
                  </a:lnTo>
                  <a:lnTo>
                    <a:pt x="1994743" y="646510"/>
                  </a:lnTo>
                  <a:lnTo>
                    <a:pt x="1984842" y="645716"/>
                  </a:lnTo>
                  <a:lnTo>
                    <a:pt x="1996327" y="646907"/>
                  </a:lnTo>
                  <a:lnTo>
                    <a:pt x="2002617" y="647117"/>
                  </a:lnTo>
                  <a:lnTo>
                    <a:pt x="2005039" y="647303"/>
                  </a:lnTo>
                  <a:lnTo>
                    <a:pt x="1994347" y="687785"/>
                  </a:lnTo>
                  <a:lnTo>
                    <a:pt x="1970189" y="747713"/>
                  </a:lnTo>
                  <a:lnTo>
                    <a:pt x="1879497" y="724297"/>
                  </a:lnTo>
                  <a:lnTo>
                    <a:pt x="1886230" y="662385"/>
                  </a:lnTo>
                  <a:lnTo>
                    <a:pt x="1896923" y="621507"/>
                  </a:lnTo>
                  <a:lnTo>
                    <a:pt x="1904447" y="625078"/>
                  </a:lnTo>
                  <a:lnTo>
                    <a:pt x="1893754" y="619919"/>
                  </a:lnTo>
                  <a:lnTo>
                    <a:pt x="1883061" y="614363"/>
                  </a:lnTo>
                  <a:lnTo>
                    <a:pt x="1874745" y="609997"/>
                  </a:lnTo>
                  <a:lnTo>
                    <a:pt x="1860884" y="601663"/>
                  </a:lnTo>
                  <a:lnTo>
                    <a:pt x="1854151" y="596900"/>
                  </a:lnTo>
                  <a:lnTo>
                    <a:pt x="1847419" y="592535"/>
                  </a:lnTo>
                  <a:lnTo>
                    <a:pt x="1846627" y="592138"/>
                  </a:lnTo>
                  <a:lnTo>
                    <a:pt x="1840290" y="586978"/>
                  </a:lnTo>
                  <a:lnTo>
                    <a:pt x="1834350" y="581819"/>
                  </a:lnTo>
                  <a:lnTo>
                    <a:pt x="1822469" y="571103"/>
                  </a:lnTo>
                  <a:lnTo>
                    <a:pt x="1815736" y="564356"/>
                  </a:lnTo>
                  <a:lnTo>
                    <a:pt x="1809516" y="557841"/>
                  </a:lnTo>
                  <a:lnTo>
                    <a:pt x="1805439" y="553244"/>
                  </a:lnTo>
                  <a:lnTo>
                    <a:pt x="1799103" y="545703"/>
                  </a:lnTo>
                  <a:lnTo>
                    <a:pt x="1807023" y="555228"/>
                  </a:lnTo>
                  <a:lnTo>
                    <a:pt x="1809516" y="557841"/>
                  </a:lnTo>
                  <a:lnTo>
                    <a:pt x="1811776" y="560388"/>
                  </a:lnTo>
                  <a:lnTo>
                    <a:pt x="1779697" y="579438"/>
                  </a:lnTo>
                  <a:lnTo>
                    <a:pt x="1720292" y="604044"/>
                  </a:lnTo>
                  <a:lnTo>
                    <a:pt x="1673164" y="523875"/>
                  </a:lnTo>
                  <a:lnTo>
                    <a:pt x="1721480" y="484585"/>
                  </a:lnTo>
                  <a:lnTo>
                    <a:pt x="1752767" y="465931"/>
                  </a:lnTo>
                  <a:lnTo>
                    <a:pt x="1748410" y="452835"/>
                  </a:lnTo>
                  <a:lnTo>
                    <a:pt x="1744450" y="439341"/>
                  </a:lnTo>
                  <a:lnTo>
                    <a:pt x="1741282" y="425847"/>
                  </a:lnTo>
                  <a:lnTo>
                    <a:pt x="1738510" y="412353"/>
                  </a:lnTo>
                  <a:lnTo>
                    <a:pt x="1736530" y="398860"/>
                  </a:lnTo>
                  <a:lnTo>
                    <a:pt x="1735737" y="385366"/>
                  </a:lnTo>
                  <a:lnTo>
                    <a:pt x="1734945" y="371475"/>
                  </a:lnTo>
                  <a:lnTo>
                    <a:pt x="1735341" y="357981"/>
                  </a:lnTo>
                  <a:lnTo>
                    <a:pt x="1704451" y="350441"/>
                  </a:lnTo>
                  <a:lnTo>
                    <a:pt x="1644650" y="325438"/>
                  </a:lnTo>
                  <a:lnTo>
                    <a:pt x="1668412" y="235347"/>
                  </a:lnTo>
                  <a:lnTo>
                    <a:pt x="1730193" y="242094"/>
                  </a:lnTo>
                  <a:lnTo>
                    <a:pt x="1760687" y="250031"/>
                  </a:lnTo>
                  <a:lnTo>
                    <a:pt x="1766628" y="237331"/>
                  </a:lnTo>
                  <a:lnTo>
                    <a:pt x="1773361" y="225028"/>
                  </a:lnTo>
                  <a:lnTo>
                    <a:pt x="1781281" y="213519"/>
                  </a:lnTo>
                  <a:lnTo>
                    <a:pt x="1789202" y="201613"/>
                  </a:lnTo>
                  <a:lnTo>
                    <a:pt x="1797915" y="190500"/>
                  </a:lnTo>
                  <a:lnTo>
                    <a:pt x="1807023" y="179784"/>
                  </a:lnTo>
                  <a:lnTo>
                    <a:pt x="1816924" y="169069"/>
                  </a:lnTo>
                  <a:lnTo>
                    <a:pt x="1827221" y="159544"/>
                  </a:lnTo>
                  <a:lnTo>
                    <a:pt x="1812964" y="135334"/>
                  </a:lnTo>
                  <a:lnTo>
                    <a:pt x="1788410" y="75406"/>
                  </a:lnTo>
                  <a:lnTo>
                    <a:pt x="1868804" y="27781"/>
                  </a:lnTo>
                  <a:lnTo>
                    <a:pt x="1907219" y="76994"/>
                  </a:lnTo>
                  <a:lnTo>
                    <a:pt x="1923061" y="102791"/>
                  </a:lnTo>
                  <a:lnTo>
                    <a:pt x="1917516" y="105172"/>
                  </a:lnTo>
                  <a:lnTo>
                    <a:pt x="1912368" y="107156"/>
                  </a:lnTo>
                  <a:lnTo>
                    <a:pt x="1924249" y="102791"/>
                  </a:lnTo>
                  <a:lnTo>
                    <a:pt x="1935734" y="99219"/>
                  </a:lnTo>
                  <a:lnTo>
                    <a:pt x="1945239" y="96044"/>
                  </a:lnTo>
                  <a:lnTo>
                    <a:pt x="1961080" y="92869"/>
                  </a:lnTo>
                  <a:lnTo>
                    <a:pt x="1969001" y="91281"/>
                  </a:lnTo>
                  <a:lnTo>
                    <a:pt x="1977317" y="89694"/>
                  </a:lnTo>
                  <a:lnTo>
                    <a:pt x="1979297" y="89694"/>
                  </a:lnTo>
                  <a:lnTo>
                    <a:pt x="1994347" y="88106"/>
                  </a:lnTo>
                  <a:lnTo>
                    <a:pt x="2009792" y="87709"/>
                  </a:lnTo>
                  <a:lnTo>
                    <a:pt x="2013752" y="87709"/>
                  </a:lnTo>
                  <a:lnTo>
                    <a:pt x="2019693" y="87709"/>
                  </a:lnTo>
                  <a:lnTo>
                    <a:pt x="2031970" y="88503"/>
                  </a:lnTo>
                  <a:lnTo>
                    <a:pt x="2043455" y="89297"/>
                  </a:lnTo>
                  <a:lnTo>
                    <a:pt x="2034346" y="88503"/>
                  </a:lnTo>
                  <a:lnTo>
                    <a:pt x="2038306" y="72628"/>
                  </a:lnTo>
                  <a:lnTo>
                    <a:pt x="2066028" y="0"/>
                  </a:lnTo>
                  <a:close/>
                </a:path>
              </a:pathLst>
            </a:custGeom>
            <a:solidFill>
              <a:srgbClr val="7766FF"/>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dirty="0">
                <a:solidFill>
                  <a:srgbClr val="FFFFFF"/>
                </a:solidFill>
                <a:ea typeface="微软雅黑" pitchFamily="34" charset="-122"/>
              </a:endParaRPr>
            </a:p>
          </p:txBody>
        </p:sp>
      </p:grpSp>
    </p:spTree>
    <p:extLst>
      <p:ext uri="{BB962C8B-B14F-4D97-AF65-F5344CB8AC3E}">
        <p14:creationId xmlns:p14="http://schemas.microsoft.com/office/powerpoint/2010/main" val="3676797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p:cTn id="13" dur="500" fill="hold"/>
                                        <p:tgtEl>
                                          <p:spTgt spid="8"/>
                                        </p:tgtEl>
                                        <p:attrNameLst>
                                          <p:attrName>ppt_w</p:attrName>
                                        </p:attrNameLst>
                                      </p:cBhvr>
                                      <p:tavLst>
                                        <p:tav tm="0">
                                          <p:val>
                                            <p:fltVal val="0"/>
                                          </p:val>
                                        </p:tav>
                                        <p:tav tm="100000">
                                          <p:val>
                                            <p:strVal val="#ppt_w"/>
                                          </p:val>
                                        </p:tav>
                                      </p:tavLst>
                                    </p:anim>
                                    <p:anim calcmode="lin" valueType="num">
                                      <p:cBhvr>
                                        <p:cTn id="14" dur="500" fill="hold"/>
                                        <p:tgtEl>
                                          <p:spTgt spid="8"/>
                                        </p:tgtEl>
                                        <p:attrNameLst>
                                          <p:attrName>ppt_h</p:attrName>
                                        </p:attrNameLst>
                                      </p:cBhvr>
                                      <p:tavLst>
                                        <p:tav tm="0">
                                          <p:val>
                                            <p:fltVal val="0"/>
                                          </p:val>
                                        </p:tav>
                                        <p:tav tm="100000">
                                          <p:val>
                                            <p:strVal val="#ppt_h"/>
                                          </p:val>
                                        </p:tav>
                                      </p:tavLst>
                                    </p:anim>
                                    <p:animEffect transition="in" filter="fade">
                                      <p:cBhvr>
                                        <p:cTn id="15" dur="500"/>
                                        <p:tgtEl>
                                          <p:spTgt spid="8"/>
                                        </p:tgtEl>
                                      </p:cBhvr>
                                    </p:animEffect>
                                  </p:childTnLst>
                                </p:cTn>
                              </p:par>
                              <p:par>
                                <p:cTn id="16" presetID="12" presetClass="entr" presetSubtype="8" fill="hold" grpId="0" nodeType="withEffect">
                                  <p:stCondLst>
                                    <p:cond delay="100"/>
                                  </p:stCondLst>
                                  <p:childTnLst>
                                    <p:set>
                                      <p:cBhvr>
                                        <p:cTn id="17" dur="1" fill="hold">
                                          <p:stCondLst>
                                            <p:cond delay="0"/>
                                          </p:stCondLst>
                                        </p:cTn>
                                        <p:tgtEl>
                                          <p:spTgt spid="3"/>
                                        </p:tgtEl>
                                        <p:attrNameLst>
                                          <p:attrName>style.visibility</p:attrName>
                                        </p:attrNameLst>
                                      </p:cBhvr>
                                      <p:to>
                                        <p:strVal val="visible"/>
                                      </p:to>
                                    </p:set>
                                    <p:anim calcmode="lin" valueType="num">
                                      <p:cBhvr additive="base">
                                        <p:cTn id="18" dur="500"/>
                                        <p:tgtEl>
                                          <p:spTgt spid="3"/>
                                        </p:tgtEl>
                                        <p:attrNameLst>
                                          <p:attrName>ppt_x</p:attrName>
                                        </p:attrNameLst>
                                      </p:cBhvr>
                                      <p:tavLst>
                                        <p:tav tm="0">
                                          <p:val>
                                            <p:strVal val="#ppt_x-#ppt_w*1.125000"/>
                                          </p:val>
                                        </p:tav>
                                        <p:tav tm="100000">
                                          <p:val>
                                            <p:strVal val="#ppt_x"/>
                                          </p:val>
                                        </p:tav>
                                      </p:tavLst>
                                    </p:anim>
                                    <p:animEffect transition="in" filter="wipe(right)">
                                      <p:cBhvr>
                                        <p:cTn id="19" dur="500"/>
                                        <p:tgtEl>
                                          <p:spTgt spid="3"/>
                                        </p:tgtEl>
                                      </p:cBhvr>
                                    </p:animEffect>
                                  </p:childTnLst>
                                </p:cTn>
                              </p:par>
                              <p:par>
                                <p:cTn id="20" presetID="12" presetClass="entr" presetSubtype="8" fill="hold" grpId="0" nodeType="withEffect">
                                  <p:stCondLst>
                                    <p:cond delay="100"/>
                                  </p:stCondLst>
                                  <p:childTnLst>
                                    <p:set>
                                      <p:cBhvr>
                                        <p:cTn id="21" dur="1" fill="hold">
                                          <p:stCondLst>
                                            <p:cond delay="0"/>
                                          </p:stCondLst>
                                        </p:cTn>
                                        <p:tgtEl>
                                          <p:spTgt spid="4"/>
                                        </p:tgtEl>
                                        <p:attrNameLst>
                                          <p:attrName>style.visibility</p:attrName>
                                        </p:attrNameLst>
                                      </p:cBhvr>
                                      <p:to>
                                        <p:strVal val="visible"/>
                                      </p:to>
                                    </p:set>
                                    <p:anim calcmode="lin" valueType="num">
                                      <p:cBhvr additive="base">
                                        <p:cTn id="22" dur="500"/>
                                        <p:tgtEl>
                                          <p:spTgt spid="4"/>
                                        </p:tgtEl>
                                        <p:attrNameLst>
                                          <p:attrName>ppt_x</p:attrName>
                                        </p:attrNameLst>
                                      </p:cBhvr>
                                      <p:tavLst>
                                        <p:tav tm="0">
                                          <p:val>
                                            <p:strVal val="#ppt_x-#ppt_w*1.125000"/>
                                          </p:val>
                                        </p:tav>
                                        <p:tav tm="100000">
                                          <p:val>
                                            <p:strVal val="#ppt_x"/>
                                          </p:val>
                                        </p:tav>
                                      </p:tavLst>
                                    </p:anim>
                                    <p:animEffect transition="in" filter="wipe(right)">
                                      <p:cBhvr>
                                        <p:cTn id="23" dur="500"/>
                                        <p:tgtEl>
                                          <p:spTgt spid="4"/>
                                        </p:tgtEl>
                                      </p:cBhvr>
                                    </p:animEffect>
                                  </p:childTnLst>
                                </p:cTn>
                              </p:par>
                            </p:childTnLst>
                          </p:cTn>
                        </p:par>
                      </p:childTnLst>
                    </p:cTn>
                  </p:par>
                  <p:par>
                    <p:cTn id="24" fill="hold">
                      <p:stCondLst>
                        <p:cond delay="indefinite"/>
                      </p:stCondLst>
                      <p:childTnLst>
                        <p:par>
                          <p:cTn id="25" fill="hold">
                            <p:stCondLst>
                              <p:cond delay="0"/>
                            </p:stCondLst>
                            <p:childTnLst>
                              <p:par>
                                <p:cTn id="26" presetID="12" presetClass="entr" presetSubtype="8" fill="hold" nodeType="clickEffect">
                                  <p:stCondLst>
                                    <p:cond delay="0"/>
                                  </p:stCondLst>
                                  <p:childTnLst>
                                    <p:set>
                                      <p:cBhvr>
                                        <p:cTn id="27" dur="1" fill="hold">
                                          <p:stCondLst>
                                            <p:cond delay="0"/>
                                          </p:stCondLst>
                                        </p:cTn>
                                        <p:tgtEl>
                                          <p:spTgt spid="10"/>
                                        </p:tgtEl>
                                        <p:attrNameLst>
                                          <p:attrName>style.visibility</p:attrName>
                                        </p:attrNameLst>
                                      </p:cBhvr>
                                      <p:to>
                                        <p:strVal val="visible"/>
                                      </p:to>
                                    </p:set>
                                    <p:anim calcmode="lin" valueType="num">
                                      <p:cBhvr additive="base">
                                        <p:cTn id="28" dur="300"/>
                                        <p:tgtEl>
                                          <p:spTgt spid="10"/>
                                        </p:tgtEl>
                                        <p:attrNameLst>
                                          <p:attrName>ppt_x</p:attrName>
                                        </p:attrNameLst>
                                      </p:cBhvr>
                                      <p:tavLst>
                                        <p:tav tm="0">
                                          <p:val>
                                            <p:strVal val="#ppt_x-#ppt_w*1.125000"/>
                                          </p:val>
                                        </p:tav>
                                        <p:tav tm="100000">
                                          <p:val>
                                            <p:strVal val="#ppt_x"/>
                                          </p:val>
                                        </p:tav>
                                      </p:tavLst>
                                    </p:anim>
                                    <p:animEffect transition="in" filter="wipe(right)">
                                      <p:cBhvr>
                                        <p:cTn id="29" dur="300"/>
                                        <p:tgtEl>
                                          <p:spTgt spid="10"/>
                                        </p:tgtEl>
                                      </p:cBhvr>
                                    </p:animEffect>
                                  </p:childTnLst>
                                </p:cTn>
                              </p:par>
                              <p:par>
                                <p:cTn id="30" presetID="12" presetClass="entr" presetSubtype="8" fill="hold" grpId="0" nodeType="withEffect">
                                  <p:stCondLst>
                                    <p:cond delay="200"/>
                                  </p:stCondLst>
                                  <p:childTnLst>
                                    <p:set>
                                      <p:cBhvr>
                                        <p:cTn id="31" dur="1" fill="hold">
                                          <p:stCondLst>
                                            <p:cond delay="0"/>
                                          </p:stCondLst>
                                        </p:cTn>
                                        <p:tgtEl>
                                          <p:spTgt spid="11"/>
                                        </p:tgtEl>
                                        <p:attrNameLst>
                                          <p:attrName>style.visibility</p:attrName>
                                        </p:attrNameLst>
                                      </p:cBhvr>
                                      <p:to>
                                        <p:strVal val="visible"/>
                                      </p:to>
                                    </p:set>
                                    <p:anim calcmode="lin" valueType="num">
                                      <p:cBhvr additive="base">
                                        <p:cTn id="32" dur="300"/>
                                        <p:tgtEl>
                                          <p:spTgt spid="11"/>
                                        </p:tgtEl>
                                        <p:attrNameLst>
                                          <p:attrName>ppt_x</p:attrName>
                                        </p:attrNameLst>
                                      </p:cBhvr>
                                      <p:tavLst>
                                        <p:tav tm="0">
                                          <p:val>
                                            <p:strVal val="#ppt_x-#ppt_w*1.125000"/>
                                          </p:val>
                                        </p:tav>
                                        <p:tav tm="100000">
                                          <p:val>
                                            <p:strVal val="#ppt_x"/>
                                          </p:val>
                                        </p:tav>
                                      </p:tavLst>
                                    </p:anim>
                                    <p:animEffect transition="in" filter="wipe(right)">
                                      <p:cBhvr>
                                        <p:cTn id="33" dur="300"/>
                                        <p:tgtEl>
                                          <p:spTgt spid="11"/>
                                        </p:tgtEl>
                                      </p:cBhvr>
                                    </p:animEffect>
                                  </p:childTnLst>
                                </p:cTn>
                              </p:par>
                              <p:par>
                                <p:cTn id="34" presetID="12" presetClass="entr" presetSubtype="8" fill="hold" grpId="0" nodeType="withEffect">
                                  <p:stCondLst>
                                    <p:cond delay="200"/>
                                  </p:stCondLst>
                                  <p:childTnLst>
                                    <p:set>
                                      <p:cBhvr>
                                        <p:cTn id="35" dur="1" fill="hold">
                                          <p:stCondLst>
                                            <p:cond delay="0"/>
                                          </p:stCondLst>
                                        </p:cTn>
                                        <p:tgtEl>
                                          <p:spTgt spid="17"/>
                                        </p:tgtEl>
                                        <p:attrNameLst>
                                          <p:attrName>style.visibility</p:attrName>
                                        </p:attrNameLst>
                                      </p:cBhvr>
                                      <p:to>
                                        <p:strVal val="visible"/>
                                      </p:to>
                                    </p:set>
                                    <p:anim calcmode="lin" valueType="num">
                                      <p:cBhvr additive="base">
                                        <p:cTn id="36" dur="300"/>
                                        <p:tgtEl>
                                          <p:spTgt spid="17"/>
                                        </p:tgtEl>
                                        <p:attrNameLst>
                                          <p:attrName>ppt_x</p:attrName>
                                        </p:attrNameLst>
                                      </p:cBhvr>
                                      <p:tavLst>
                                        <p:tav tm="0">
                                          <p:val>
                                            <p:strVal val="#ppt_x-#ppt_w*1.125000"/>
                                          </p:val>
                                        </p:tav>
                                        <p:tav tm="100000">
                                          <p:val>
                                            <p:strVal val="#ppt_x"/>
                                          </p:val>
                                        </p:tav>
                                      </p:tavLst>
                                    </p:anim>
                                    <p:animEffect transition="in" filter="wipe(right)">
                                      <p:cBhvr>
                                        <p:cTn id="37" dur="300"/>
                                        <p:tgtEl>
                                          <p:spTgt spid="17"/>
                                        </p:tgtEl>
                                      </p:cBhvr>
                                    </p:animEffect>
                                  </p:childTnLst>
                                </p:cTn>
                              </p:par>
                            </p:childTnLst>
                          </p:cTn>
                        </p:par>
                      </p:childTnLst>
                    </p:cTn>
                  </p:par>
                  <p:par>
                    <p:cTn id="38" fill="hold">
                      <p:stCondLst>
                        <p:cond delay="indefinite"/>
                      </p:stCondLst>
                      <p:childTnLst>
                        <p:par>
                          <p:cTn id="39" fill="hold">
                            <p:stCondLst>
                              <p:cond delay="0"/>
                            </p:stCondLst>
                            <p:childTnLst>
                              <p:par>
                                <p:cTn id="40" presetID="12" presetClass="entr" presetSubtype="8" fill="hold" nodeType="clickEffect">
                                  <p:stCondLst>
                                    <p:cond delay="0"/>
                                  </p:stCondLst>
                                  <p:childTnLst>
                                    <p:set>
                                      <p:cBhvr>
                                        <p:cTn id="41" dur="1" fill="hold">
                                          <p:stCondLst>
                                            <p:cond delay="0"/>
                                          </p:stCondLst>
                                        </p:cTn>
                                        <p:tgtEl>
                                          <p:spTgt spid="12"/>
                                        </p:tgtEl>
                                        <p:attrNameLst>
                                          <p:attrName>style.visibility</p:attrName>
                                        </p:attrNameLst>
                                      </p:cBhvr>
                                      <p:to>
                                        <p:strVal val="visible"/>
                                      </p:to>
                                    </p:set>
                                    <p:anim calcmode="lin" valueType="num">
                                      <p:cBhvr additive="base">
                                        <p:cTn id="42" dur="300"/>
                                        <p:tgtEl>
                                          <p:spTgt spid="12"/>
                                        </p:tgtEl>
                                        <p:attrNameLst>
                                          <p:attrName>ppt_x</p:attrName>
                                        </p:attrNameLst>
                                      </p:cBhvr>
                                      <p:tavLst>
                                        <p:tav tm="0">
                                          <p:val>
                                            <p:strVal val="#ppt_x-#ppt_w*1.125000"/>
                                          </p:val>
                                        </p:tav>
                                        <p:tav tm="100000">
                                          <p:val>
                                            <p:strVal val="#ppt_x"/>
                                          </p:val>
                                        </p:tav>
                                      </p:tavLst>
                                    </p:anim>
                                    <p:animEffect transition="in" filter="wipe(right)">
                                      <p:cBhvr>
                                        <p:cTn id="43" dur="300"/>
                                        <p:tgtEl>
                                          <p:spTgt spid="12"/>
                                        </p:tgtEl>
                                      </p:cBhvr>
                                    </p:animEffect>
                                  </p:childTnLst>
                                </p:cTn>
                              </p:par>
                              <p:par>
                                <p:cTn id="44" presetID="12" presetClass="entr" presetSubtype="8" fill="hold" grpId="0" nodeType="withEffect">
                                  <p:stCondLst>
                                    <p:cond delay="200"/>
                                  </p:stCondLst>
                                  <p:childTnLst>
                                    <p:set>
                                      <p:cBhvr>
                                        <p:cTn id="45" dur="1" fill="hold">
                                          <p:stCondLst>
                                            <p:cond delay="0"/>
                                          </p:stCondLst>
                                        </p:cTn>
                                        <p:tgtEl>
                                          <p:spTgt spid="25"/>
                                        </p:tgtEl>
                                        <p:attrNameLst>
                                          <p:attrName>style.visibility</p:attrName>
                                        </p:attrNameLst>
                                      </p:cBhvr>
                                      <p:to>
                                        <p:strVal val="visible"/>
                                      </p:to>
                                    </p:set>
                                    <p:anim calcmode="lin" valueType="num">
                                      <p:cBhvr additive="base">
                                        <p:cTn id="46" dur="300"/>
                                        <p:tgtEl>
                                          <p:spTgt spid="25"/>
                                        </p:tgtEl>
                                        <p:attrNameLst>
                                          <p:attrName>ppt_x</p:attrName>
                                        </p:attrNameLst>
                                      </p:cBhvr>
                                      <p:tavLst>
                                        <p:tav tm="0">
                                          <p:val>
                                            <p:strVal val="#ppt_x-#ppt_w*1.125000"/>
                                          </p:val>
                                        </p:tav>
                                        <p:tav tm="100000">
                                          <p:val>
                                            <p:strVal val="#ppt_x"/>
                                          </p:val>
                                        </p:tav>
                                      </p:tavLst>
                                    </p:anim>
                                    <p:animEffect transition="in" filter="wipe(right)">
                                      <p:cBhvr>
                                        <p:cTn id="47" dur="300"/>
                                        <p:tgtEl>
                                          <p:spTgt spid="25"/>
                                        </p:tgtEl>
                                      </p:cBhvr>
                                    </p:animEffect>
                                  </p:childTnLst>
                                </p:cTn>
                              </p:par>
                              <p:par>
                                <p:cTn id="48" presetID="12" presetClass="entr" presetSubtype="8" fill="hold" grpId="0" nodeType="withEffect">
                                  <p:stCondLst>
                                    <p:cond delay="200"/>
                                  </p:stCondLst>
                                  <p:childTnLst>
                                    <p:set>
                                      <p:cBhvr>
                                        <p:cTn id="49" dur="1" fill="hold">
                                          <p:stCondLst>
                                            <p:cond delay="0"/>
                                          </p:stCondLst>
                                        </p:cTn>
                                        <p:tgtEl>
                                          <p:spTgt spid="18"/>
                                        </p:tgtEl>
                                        <p:attrNameLst>
                                          <p:attrName>style.visibility</p:attrName>
                                        </p:attrNameLst>
                                      </p:cBhvr>
                                      <p:to>
                                        <p:strVal val="visible"/>
                                      </p:to>
                                    </p:set>
                                    <p:anim calcmode="lin" valueType="num">
                                      <p:cBhvr additive="base">
                                        <p:cTn id="50" dur="300"/>
                                        <p:tgtEl>
                                          <p:spTgt spid="18"/>
                                        </p:tgtEl>
                                        <p:attrNameLst>
                                          <p:attrName>ppt_x</p:attrName>
                                        </p:attrNameLst>
                                      </p:cBhvr>
                                      <p:tavLst>
                                        <p:tav tm="0">
                                          <p:val>
                                            <p:strVal val="#ppt_x-#ppt_w*1.125000"/>
                                          </p:val>
                                        </p:tav>
                                        <p:tav tm="100000">
                                          <p:val>
                                            <p:strVal val="#ppt_x"/>
                                          </p:val>
                                        </p:tav>
                                      </p:tavLst>
                                    </p:anim>
                                    <p:animEffect transition="in" filter="wipe(right)">
                                      <p:cBhvr>
                                        <p:cTn id="51" dur="3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8" grpId="0"/>
      <p:bldP spid="11" grpId="0"/>
      <p:bldP spid="17" grpId="0"/>
      <p:bldP spid="18" grpId="0"/>
      <p:bldP spid="25"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148"/>
          <p:cNvSpPr>
            <a:spLocks noEditPoints="1"/>
          </p:cNvSpPr>
          <p:nvPr/>
        </p:nvSpPr>
        <p:spPr bwMode="auto">
          <a:xfrm>
            <a:off x="697831" y="731135"/>
            <a:ext cx="10796337" cy="5726233"/>
          </a:xfrm>
          <a:custGeom>
            <a:avLst/>
            <a:gdLst>
              <a:gd name="T0" fmla="*/ 156 w 181"/>
              <a:gd name="T1" fmla="*/ 20 h 96"/>
              <a:gd name="T2" fmla="*/ 148 w 181"/>
              <a:gd name="T3" fmla="*/ 34 h 96"/>
              <a:gd name="T4" fmla="*/ 135 w 181"/>
              <a:gd name="T5" fmla="*/ 45 h 96"/>
              <a:gd name="T6" fmla="*/ 101 w 181"/>
              <a:gd name="T7" fmla="*/ 41 h 96"/>
              <a:gd name="T8" fmla="*/ 86 w 181"/>
              <a:gd name="T9" fmla="*/ 60 h 96"/>
              <a:gd name="T10" fmla="*/ 85 w 181"/>
              <a:gd name="T11" fmla="*/ 20 h 96"/>
              <a:gd name="T12" fmla="*/ 110 w 181"/>
              <a:gd name="T13" fmla="*/ 9 h 96"/>
              <a:gd name="T14" fmla="*/ 137 w 181"/>
              <a:gd name="T15" fmla="*/ 7 h 96"/>
              <a:gd name="T16" fmla="*/ 95 w 181"/>
              <a:gd name="T17" fmla="*/ 18 h 96"/>
              <a:gd name="T18" fmla="*/ 91 w 181"/>
              <a:gd name="T19" fmla="*/ 31 h 96"/>
              <a:gd name="T20" fmla="*/ 102 w 181"/>
              <a:gd name="T21" fmla="*/ 29 h 96"/>
              <a:gd name="T22" fmla="*/ 109 w 181"/>
              <a:gd name="T23" fmla="*/ 33 h 96"/>
              <a:gd name="T24" fmla="*/ 110 w 181"/>
              <a:gd name="T25" fmla="*/ 68 h 96"/>
              <a:gd name="T26" fmla="*/ 159 w 181"/>
              <a:gd name="T27" fmla="*/ 61 h 96"/>
              <a:gd name="T28" fmla="*/ 79 w 181"/>
              <a:gd name="T29" fmla="*/ 19 h 96"/>
              <a:gd name="T30" fmla="*/ 154 w 181"/>
              <a:gd name="T31" fmla="*/ 37 h 96"/>
              <a:gd name="T32" fmla="*/ 179 w 181"/>
              <a:gd name="T33" fmla="*/ 83 h 96"/>
              <a:gd name="T34" fmla="*/ 37 w 181"/>
              <a:gd name="T35" fmla="*/ 44 h 96"/>
              <a:gd name="T36" fmla="*/ 152 w 181"/>
              <a:gd name="T37" fmla="*/ 49 h 96"/>
              <a:gd name="T38" fmla="*/ 153 w 181"/>
              <a:gd name="T39" fmla="*/ 59 h 96"/>
              <a:gd name="T40" fmla="*/ 154 w 181"/>
              <a:gd name="T41" fmla="*/ 50 h 96"/>
              <a:gd name="T42" fmla="*/ 151 w 181"/>
              <a:gd name="T43" fmla="*/ 64 h 96"/>
              <a:gd name="T44" fmla="*/ 156 w 181"/>
              <a:gd name="T45" fmla="*/ 60 h 96"/>
              <a:gd name="T46" fmla="*/ 160 w 181"/>
              <a:gd name="T47" fmla="*/ 62 h 96"/>
              <a:gd name="T48" fmla="*/ 167 w 181"/>
              <a:gd name="T49" fmla="*/ 73 h 96"/>
              <a:gd name="T50" fmla="*/ 157 w 181"/>
              <a:gd name="T51" fmla="*/ 81 h 96"/>
              <a:gd name="T52" fmla="*/ 161 w 181"/>
              <a:gd name="T53" fmla="*/ 59 h 96"/>
              <a:gd name="T54" fmla="*/ 181 w 181"/>
              <a:gd name="T55" fmla="*/ 89 h 96"/>
              <a:gd name="T56" fmla="*/ 151 w 181"/>
              <a:gd name="T57" fmla="*/ 50 h 96"/>
              <a:gd name="T58" fmla="*/ 153 w 181"/>
              <a:gd name="T59" fmla="*/ 65 h 96"/>
              <a:gd name="T60" fmla="*/ 156 w 181"/>
              <a:gd name="T61" fmla="*/ 33 h 96"/>
              <a:gd name="T62" fmla="*/ 45 w 181"/>
              <a:gd name="T63" fmla="*/ 49 h 96"/>
              <a:gd name="T64" fmla="*/ 139 w 181"/>
              <a:gd name="T65" fmla="*/ 54 h 96"/>
              <a:gd name="T66" fmla="*/ 120 w 181"/>
              <a:gd name="T67" fmla="*/ 2 h 96"/>
              <a:gd name="T68" fmla="*/ 87 w 181"/>
              <a:gd name="T69" fmla="*/ 13 h 96"/>
              <a:gd name="T70" fmla="*/ 138 w 181"/>
              <a:gd name="T71" fmla="*/ 57 h 96"/>
              <a:gd name="T72" fmla="*/ 145 w 181"/>
              <a:gd name="T73" fmla="*/ 56 h 96"/>
              <a:gd name="T74" fmla="*/ 39 w 181"/>
              <a:gd name="T75" fmla="*/ 23 h 96"/>
              <a:gd name="T76" fmla="*/ 42 w 181"/>
              <a:gd name="T77" fmla="*/ 6 h 96"/>
              <a:gd name="T78" fmla="*/ 41 w 181"/>
              <a:gd name="T79" fmla="*/ 8 h 96"/>
              <a:gd name="T80" fmla="*/ 35 w 181"/>
              <a:gd name="T81" fmla="*/ 9 h 96"/>
              <a:gd name="T82" fmla="*/ 51 w 181"/>
              <a:gd name="T83" fmla="*/ 18 h 96"/>
              <a:gd name="T84" fmla="*/ 34 w 181"/>
              <a:gd name="T85" fmla="*/ 14 h 96"/>
              <a:gd name="T86" fmla="*/ 36 w 181"/>
              <a:gd name="T87" fmla="*/ 11 h 96"/>
              <a:gd name="T88" fmla="*/ 41 w 181"/>
              <a:gd name="T89" fmla="*/ 88 h 96"/>
              <a:gd name="T90" fmla="*/ 35 w 181"/>
              <a:gd name="T91" fmla="*/ 13 h 96"/>
              <a:gd name="T92" fmla="*/ 170 w 181"/>
              <a:gd name="T93" fmla="*/ 64 h 96"/>
              <a:gd name="T94" fmla="*/ 85 w 181"/>
              <a:gd name="T95" fmla="*/ 32 h 96"/>
              <a:gd name="T96" fmla="*/ 94 w 181"/>
              <a:gd name="T97" fmla="*/ 31 h 96"/>
              <a:gd name="T98" fmla="*/ 160 w 181"/>
              <a:gd name="T99" fmla="*/ 26 h 96"/>
              <a:gd name="T100" fmla="*/ 106 w 181"/>
              <a:gd name="T101" fmla="*/ 8 h 96"/>
              <a:gd name="T102" fmla="*/ 41 w 181"/>
              <a:gd name="T103" fmla="*/ 88 h 96"/>
              <a:gd name="T104" fmla="*/ 43 w 181"/>
              <a:gd name="T105" fmla="*/ 93 h 96"/>
              <a:gd name="T106" fmla="*/ 17 w 181"/>
              <a:gd name="T107" fmla="*/ 42 h 96"/>
              <a:gd name="T108" fmla="*/ 10 w 181"/>
              <a:gd name="T109" fmla="*/ 19 h 96"/>
              <a:gd name="T110" fmla="*/ 28 w 181"/>
              <a:gd name="T111" fmla="*/ 13 h 96"/>
              <a:gd name="T112" fmla="*/ 40 w 181"/>
              <a:gd name="T113" fmla="*/ 11 h 96"/>
              <a:gd name="T114" fmla="*/ 38 w 181"/>
              <a:gd name="T115" fmla="*/ 18 h 96"/>
              <a:gd name="T116" fmla="*/ 45 w 181"/>
              <a:gd name="T117" fmla="*/ 28 h 96"/>
              <a:gd name="T118" fmla="*/ 26 w 181"/>
              <a:gd name="T119" fmla="*/ 39 h 96"/>
              <a:gd name="T120" fmla="*/ 54 w 181"/>
              <a:gd name="T121" fmla="*/ 5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1" h="96">
                <a:moveTo>
                  <a:pt x="146" y="32"/>
                </a:moveTo>
                <a:cubicBezTo>
                  <a:pt x="146" y="32"/>
                  <a:pt x="146" y="32"/>
                  <a:pt x="146" y="32"/>
                </a:cubicBezTo>
                <a:close/>
                <a:moveTo>
                  <a:pt x="29" y="44"/>
                </a:moveTo>
                <a:cubicBezTo>
                  <a:pt x="29" y="44"/>
                  <a:pt x="29" y="44"/>
                  <a:pt x="29" y="44"/>
                </a:cubicBezTo>
                <a:close/>
                <a:moveTo>
                  <a:pt x="38" y="50"/>
                </a:moveTo>
                <a:cubicBezTo>
                  <a:pt x="38" y="50"/>
                  <a:pt x="38" y="50"/>
                  <a:pt x="38" y="50"/>
                </a:cubicBezTo>
                <a:close/>
                <a:moveTo>
                  <a:pt x="85" y="25"/>
                </a:moveTo>
                <a:cubicBezTo>
                  <a:pt x="85" y="25"/>
                  <a:pt x="85" y="25"/>
                  <a:pt x="85" y="25"/>
                </a:cubicBezTo>
                <a:close/>
                <a:moveTo>
                  <a:pt x="88" y="50"/>
                </a:moveTo>
                <a:cubicBezTo>
                  <a:pt x="88" y="50"/>
                  <a:pt x="88" y="50"/>
                  <a:pt x="88" y="50"/>
                </a:cubicBezTo>
                <a:close/>
                <a:moveTo>
                  <a:pt x="168" y="9"/>
                </a:moveTo>
                <a:cubicBezTo>
                  <a:pt x="168" y="9"/>
                  <a:pt x="169" y="10"/>
                  <a:pt x="169" y="10"/>
                </a:cubicBezTo>
                <a:cubicBezTo>
                  <a:pt x="168" y="11"/>
                  <a:pt x="167" y="11"/>
                  <a:pt x="166" y="10"/>
                </a:cubicBezTo>
                <a:cubicBezTo>
                  <a:pt x="165" y="10"/>
                  <a:pt x="164" y="11"/>
                  <a:pt x="164" y="11"/>
                </a:cubicBezTo>
                <a:cubicBezTo>
                  <a:pt x="163" y="10"/>
                  <a:pt x="163" y="11"/>
                  <a:pt x="163" y="10"/>
                </a:cubicBezTo>
                <a:cubicBezTo>
                  <a:pt x="163" y="10"/>
                  <a:pt x="163" y="11"/>
                  <a:pt x="163" y="11"/>
                </a:cubicBezTo>
                <a:cubicBezTo>
                  <a:pt x="163" y="12"/>
                  <a:pt x="163" y="12"/>
                  <a:pt x="162" y="13"/>
                </a:cubicBezTo>
                <a:cubicBezTo>
                  <a:pt x="163" y="13"/>
                  <a:pt x="165" y="14"/>
                  <a:pt x="164" y="15"/>
                </a:cubicBezTo>
                <a:cubicBezTo>
                  <a:pt x="165" y="15"/>
                  <a:pt x="163" y="15"/>
                  <a:pt x="163" y="15"/>
                </a:cubicBezTo>
                <a:cubicBezTo>
                  <a:pt x="162" y="16"/>
                  <a:pt x="162" y="17"/>
                  <a:pt x="161" y="18"/>
                </a:cubicBezTo>
                <a:cubicBezTo>
                  <a:pt x="161" y="18"/>
                  <a:pt x="161" y="18"/>
                  <a:pt x="161" y="18"/>
                </a:cubicBezTo>
                <a:cubicBezTo>
                  <a:pt x="160" y="17"/>
                  <a:pt x="160" y="18"/>
                  <a:pt x="159" y="18"/>
                </a:cubicBezTo>
                <a:cubicBezTo>
                  <a:pt x="158" y="18"/>
                  <a:pt x="158" y="19"/>
                  <a:pt x="159" y="20"/>
                </a:cubicBezTo>
                <a:cubicBezTo>
                  <a:pt x="159" y="20"/>
                  <a:pt x="160" y="21"/>
                  <a:pt x="160" y="21"/>
                </a:cubicBezTo>
                <a:cubicBezTo>
                  <a:pt x="160" y="21"/>
                  <a:pt x="159" y="22"/>
                  <a:pt x="160" y="22"/>
                </a:cubicBezTo>
                <a:cubicBezTo>
                  <a:pt x="160" y="22"/>
                  <a:pt x="160" y="22"/>
                  <a:pt x="160" y="22"/>
                </a:cubicBezTo>
                <a:cubicBezTo>
                  <a:pt x="160" y="22"/>
                  <a:pt x="160" y="25"/>
                  <a:pt x="160" y="25"/>
                </a:cubicBezTo>
                <a:cubicBezTo>
                  <a:pt x="159" y="24"/>
                  <a:pt x="158" y="23"/>
                  <a:pt x="157" y="22"/>
                </a:cubicBezTo>
                <a:cubicBezTo>
                  <a:pt x="157" y="21"/>
                  <a:pt x="157" y="20"/>
                  <a:pt x="156" y="20"/>
                </a:cubicBezTo>
                <a:cubicBezTo>
                  <a:pt x="157" y="19"/>
                  <a:pt x="158" y="16"/>
                  <a:pt x="157" y="16"/>
                </a:cubicBezTo>
                <a:cubicBezTo>
                  <a:pt x="157" y="16"/>
                  <a:pt x="157" y="17"/>
                  <a:pt x="156" y="18"/>
                </a:cubicBezTo>
                <a:cubicBezTo>
                  <a:pt x="155" y="17"/>
                  <a:pt x="156" y="17"/>
                  <a:pt x="154" y="17"/>
                </a:cubicBezTo>
                <a:cubicBezTo>
                  <a:pt x="153" y="17"/>
                  <a:pt x="155" y="19"/>
                  <a:pt x="155" y="19"/>
                </a:cubicBezTo>
                <a:cubicBezTo>
                  <a:pt x="154" y="20"/>
                  <a:pt x="152" y="18"/>
                  <a:pt x="151" y="19"/>
                </a:cubicBezTo>
                <a:cubicBezTo>
                  <a:pt x="150" y="20"/>
                  <a:pt x="149" y="18"/>
                  <a:pt x="149" y="20"/>
                </a:cubicBezTo>
                <a:cubicBezTo>
                  <a:pt x="149" y="20"/>
                  <a:pt x="148" y="21"/>
                  <a:pt x="148" y="22"/>
                </a:cubicBezTo>
                <a:cubicBezTo>
                  <a:pt x="148" y="22"/>
                  <a:pt x="150" y="23"/>
                  <a:pt x="150" y="23"/>
                </a:cubicBezTo>
                <a:cubicBezTo>
                  <a:pt x="150" y="23"/>
                  <a:pt x="150" y="22"/>
                  <a:pt x="151" y="23"/>
                </a:cubicBezTo>
                <a:cubicBezTo>
                  <a:pt x="152" y="24"/>
                  <a:pt x="152" y="23"/>
                  <a:pt x="152" y="23"/>
                </a:cubicBezTo>
                <a:cubicBezTo>
                  <a:pt x="152" y="23"/>
                  <a:pt x="152" y="23"/>
                  <a:pt x="152" y="22"/>
                </a:cubicBezTo>
                <a:cubicBezTo>
                  <a:pt x="152" y="22"/>
                  <a:pt x="154" y="26"/>
                  <a:pt x="155" y="26"/>
                </a:cubicBezTo>
                <a:cubicBezTo>
                  <a:pt x="155" y="26"/>
                  <a:pt x="154" y="26"/>
                  <a:pt x="154" y="26"/>
                </a:cubicBezTo>
                <a:cubicBezTo>
                  <a:pt x="154" y="26"/>
                  <a:pt x="155" y="28"/>
                  <a:pt x="156" y="28"/>
                </a:cubicBezTo>
                <a:cubicBezTo>
                  <a:pt x="155" y="28"/>
                  <a:pt x="155" y="28"/>
                  <a:pt x="155" y="28"/>
                </a:cubicBezTo>
                <a:cubicBezTo>
                  <a:pt x="154" y="28"/>
                  <a:pt x="154" y="25"/>
                  <a:pt x="152" y="24"/>
                </a:cubicBezTo>
                <a:cubicBezTo>
                  <a:pt x="152" y="25"/>
                  <a:pt x="153" y="26"/>
                  <a:pt x="153" y="27"/>
                </a:cubicBezTo>
                <a:cubicBezTo>
                  <a:pt x="153" y="28"/>
                  <a:pt x="153" y="29"/>
                  <a:pt x="153" y="29"/>
                </a:cubicBezTo>
                <a:cubicBezTo>
                  <a:pt x="153" y="29"/>
                  <a:pt x="153" y="29"/>
                  <a:pt x="153" y="29"/>
                </a:cubicBezTo>
                <a:cubicBezTo>
                  <a:pt x="152" y="30"/>
                  <a:pt x="152" y="30"/>
                  <a:pt x="152" y="30"/>
                </a:cubicBezTo>
                <a:cubicBezTo>
                  <a:pt x="152" y="30"/>
                  <a:pt x="150" y="30"/>
                  <a:pt x="151" y="31"/>
                </a:cubicBezTo>
                <a:cubicBezTo>
                  <a:pt x="151" y="31"/>
                  <a:pt x="151" y="32"/>
                  <a:pt x="150" y="32"/>
                </a:cubicBezTo>
                <a:cubicBezTo>
                  <a:pt x="150" y="32"/>
                  <a:pt x="151" y="33"/>
                  <a:pt x="151" y="33"/>
                </a:cubicBezTo>
                <a:cubicBezTo>
                  <a:pt x="152" y="33"/>
                  <a:pt x="153" y="36"/>
                  <a:pt x="151" y="35"/>
                </a:cubicBezTo>
                <a:cubicBezTo>
                  <a:pt x="152" y="35"/>
                  <a:pt x="149" y="32"/>
                  <a:pt x="149" y="32"/>
                </a:cubicBezTo>
                <a:cubicBezTo>
                  <a:pt x="148" y="31"/>
                  <a:pt x="147" y="32"/>
                  <a:pt x="147" y="32"/>
                </a:cubicBezTo>
                <a:cubicBezTo>
                  <a:pt x="147" y="32"/>
                  <a:pt x="147" y="32"/>
                  <a:pt x="147" y="31"/>
                </a:cubicBezTo>
                <a:cubicBezTo>
                  <a:pt x="147" y="31"/>
                  <a:pt x="145" y="32"/>
                  <a:pt x="146" y="32"/>
                </a:cubicBezTo>
                <a:cubicBezTo>
                  <a:pt x="146" y="33"/>
                  <a:pt x="149" y="33"/>
                  <a:pt x="148" y="34"/>
                </a:cubicBezTo>
                <a:cubicBezTo>
                  <a:pt x="148" y="34"/>
                  <a:pt x="147" y="34"/>
                  <a:pt x="147" y="35"/>
                </a:cubicBezTo>
                <a:cubicBezTo>
                  <a:pt x="148" y="35"/>
                  <a:pt x="149" y="36"/>
                  <a:pt x="150" y="37"/>
                </a:cubicBezTo>
                <a:cubicBezTo>
                  <a:pt x="150" y="37"/>
                  <a:pt x="149" y="37"/>
                  <a:pt x="149" y="38"/>
                </a:cubicBezTo>
                <a:cubicBezTo>
                  <a:pt x="149" y="38"/>
                  <a:pt x="150" y="38"/>
                  <a:pt x="150" y="38"/>
                </a:cubicBezTo>
                <a:cubicBezTo>
                  <a:pt x="150" y="38"/>
                  <a:pt x="150" y="38"/>
                  <a:pt x="150" y="38"/>
                </a:cubicBezTo>
                <a:cubicBezTo>
                  <a:pt x="150" y="39"/>
                  <a:pt x="150" y="40"/>
                  <a:pt x="150" y="40"/>
                </a:cubicBezTo>
                <a:cubicBezTo>
                  <a:pt x="150" y="40"/>
                  <a:pt x="149" y="41"/>
                  <a:pt x="149" y="41"/>
                </a:cubicBezTo>
                <a:cubicBezTo>
                  <a:pt x="148" y="42"/>
                  <a:pt x="147" y="43"/>
                  <a:pt x="146" y="43"/>
                </a:cubicBezTo>
                <a:cubicBezTo>
                  <a:pt x="145" y="43"/>
                  <a:pt x="145" y="44"/>
                  <a:pt x="145" y="44"/>
                </a:cubicBezTo>
                <a:cubicBezTo>
                  <a:pt x="144" y="44"/>
                  <a:pt x="144" y="44"/>
                  <a:pt x="144" y="44"/>
                </a:cubicBezTo>
                <a:cubicBezTo>
                  <a:pt x="144" y="44"/>
                  <a:pt x="144" y="44"/>
                  <a:pt x="144" y="44"/>
                </a:cubicBezTo>
                <a:cubicBezTo>
                  <a:pt x="144" y="44"/>
                  <a:pt x="144" y="44"/>
                  <a:pt x="143" y="44"/>
                </a:cubicBezTo>
                <a:cubicBezTo>
                  <a:pt x="141" y="45"/>
                  <a:pt x="143" y="46"/>
                  <a:pt x="144" y="48"/>
                </a:cubicBezTo>
                <a:cubicBezTo>
                  <a:pt x="146" y="49"/>
                  <a:pt x="144" y="51"/>
                  <a:pt x="143" y="51"/>
                </a:cubicBezTo>
                <a:cubicBezTo>
                  <a:pt x="143" y="52"/>
                  <a:pt x="143" y="52"/>
                  <a:pt x="142" y="52"/>
                </a:cubicBezTo>
                <a:cubicBezTo>
                  <a:pt x="142" y="52"/>
                  <a:pt x="142" y="51"/>
                  <a:pt x="142" y="51"/>
                </a:cubicBezTo>
                <a:cubicBezTo>
                  <a:pt x="142" y="51"/>
                  <a:pt x="142" y="52"/>
                  <a:pt x="142" y="51"/>
                </a:cubicBezTo>
                <a:cubicBezTo>
                  <a:pt x="142" y="51"/>
                  <a:pt x="140" y="50"/>
                  <a:pt x="140" y="49"/>
                </a:cubicBezTo>
                <a:cubicBezTo>
                  <a:pt x="139" y="49"/>
                  <a:pt x="139" y="50"/>
                  <a:pt x="139" y="51"/>
                </a:cubicBezTo>
                <a:cubicBezTo>
                  <a:pt x="139" y="52"/>
                  <a:pt x="140" y="53"/>
                  <a:pt x="140" y="54"/>
                </a:cubicBezTo>
                <a:cubicBezTo>
                  <a:pt x="141" y="54"/>
                  <a:pt x="141" y="56"/>
                  <a:pt x="142" y="57"/>
                </a:cubicBezTo>
                <a:cubicBezTo>
                  <a:pt x="142" y="57"/>
                  <a:pt x="142" y="57"/>
                  <a:pt x="142" y="58"/>
                </a:cubicBezTo>
                <a:cubicBezTo>
                  <a:pt x="139" y="57"/>
                  <a:pt x="141" y="55"/>
                  <a:pt x="139" y="53"/>
                </a:cubicBezTo>
                <a:cubicBezTo>
                  <a:pt x="138" y="53"/>
                  <a:pt x="138" y="52"/>
                  <a:pt x="138" y="51"/>
                </a:cubicBezTo>
                <a:cubicBezTo>
                  <a:pt x="138" y="51"/>
                  <a:pt x="138" y="50"/>
                  <a:pt x="138" y="50"/>
                </a:cubicBezTo>
                <a:cubicBezTo>
                  <a:pt x="138" y="49"/>
                  <a:pt x="138" y="49"/>
                  <a:pt x="138" y="49"/>
                </a:cubicBezTo>
                <a:cubicBezTo>
                  <a:pt x="138" y="48"/>
                  <a:pt x="138" y="47"/>
                  <a:pt x="137" y="47"/>
                </a:cubicBezTo>
                <a:cubicBezTo>
                  <a:pt x="137" y="47"/>
                  <a:pt x="137" y="47"/>
                  <a:pt x="137" y="47"/>
                </a:cubicBezTo>
                <a:cubicBezTo>
                  <a:pt x="136" y="48"/>
                  <a:pt x="135" y="45"/>
                  <a:pt x="135" y="45"/>
                </a:cubicBezTo>
                <a:cubicBezTo>
                  <a:pt x="134" y="44"/>
                  <a:pt x="134" y="44"/>
                  <a:pt x="133" y="43"/>
                </a:cubicBezTo>
                <a:cubicBezTo>
                  <a:pt x="133" y="43"/>
                  <a:pt x="131" y="43"/>
                  <a:pt x="131" y="44"/>
                </a:cubicBezTo>
                <a:cubicBezTo>
                  <a:pt x="131" y="44"/>
                  <a:pt x="129" y="46"/>
                  <a:pt x="128" y="47"/>
                </a:cubicBezTo>
                <a:cubicBezTo>
                  <a:pt x="128" y="47"/>
                  <a:pt x="128" y="48"/>
                  <a:pt x="128" y="47"/>
                </a:cubicBezTo>
                <a:cubicBezTo>
                  <a:pt x="127" y="48"/>
                  <a:pt x="128" y="49"/>
                  <a:pt x="127" y="50"/>
                </a:cubicBezTo>
                <a:cubicBezTo>
                  <a:pt x="127" y="50"/>
                  <a:pt x="127" y="53"/>
                  <a:pt x="126" y="53"/>
                </a:cubicBezTo>
                <a:cubicBezTo>
                  <a:pt x="125" y="53"/>
                  <a:pt x="124" y="49"/>
                  <a:pt x="124" y="48"/>
                </a:cubicBezTo>
                <a:cubicBezTo>
                  <a:pt x="123" y="47"/>
                  <a:pt x="123" y="45"/>
                  <a:pt x="122" y="44"/>
                </a:cubicBezTo>
                <a:cubicBezTo>
                  <a:pt x="122" y="44"/>
                  <a:pt x="121" y="44"/>
                  <a:pt x="121" y="44"/>
                </a:cubicBezTo>
                <a:cubicBezTo>
                  <a:pt x="121" y="44"/>
                  <a:pt x="120" y="43"/>
                  <a:pt x="121" y="43"/>
                </a:cubicBezTo>
                <a:cubicBezTo>
                  <a:pt x="120" y="42"/>
                  <a:pt x="119" y="42"/>
                  <a:pt x="119" y="41"/>
                </a:cubicBezTo>
                <a:cubicBezTo>
                  <a:pt x="119" y="41"/>
                  <a:pt x="116" y="41"/>
                  <a:pt x="116" y="41"/>
                </a:cubicBezTo>
                <a:cubicBezTo>
                  <a:pt x="115" y="41"/>
                  <a:pt x="114" y="41"/>
                  <a:pt x="113" y="40"/>
                </a:cubicBezTo>
                <a:cubicBezTo>
                  <a:pt x="112" y="40"/>
                  <a:pt x="111" y="41"/>
                  <a:pt x="111" y="40"/>
                </a:cubicBezTo>
                <a:cubicBezTo>
                  <a:pt x="110" y="39"/>
                  <a:pt x="110" y="39"/>
                  <a:pt x="109" y="38"/>
                </a:cubicBezTo>
                <a:cubicBezTo>
                  <a:pt x="109" y="38"/>
                  <a:pt x="108" y="38"/>
                  <a:pt x="108" y="38"/>
                </a:cubicBezTo>
                <a:cubicBezTo>
                  <a:pt x="108" y="38"/>
                  <a:pt x="108" y="38"/>
                  <a:pt x="108" y="38"/>
                </a:cubicBezTo>
                <a:cubicBezTo>
                  <a:pt x="108" y="38"/>
                  <a:pt x="108" y="38"/>
                  <a:pt x="108" y="38"/>
                </a:cubicBezTo>
                <a:cubicBezTo>
                  <a:pt x="108" y="39"/>
                  <a:pt x="110" y="42"/>
                  <a:pt x="111" y="42"/>
                </a:cubicBezTo>
                <a:cubicBezTo>
                  <a:pt x="112" y="42"/>
                  <a:pt x="112" y="41"/>
                  <a:pt x="113" y="40"/>
                </a:cubicBezTo>
                <a:cubicBezTo>
                  <a:pt x="113" y="42"/>
                  <a:pt x="113" y="42"/>
                  <a:pt x="115" y="43"/>
                </a:cubicBezTo>
                <a:cubicBezTo>
                  <a:pt x="115" y="44"/>
                  <a:pt x="114" y="45"/>
                  <a:pt x="113" y="45"/>
                </a:cubicBezTo>
                <a:cubicBezTo>
                  <a:pt x="112" y="47"/>
                  <a:pt x="111" y="48"/>
                  <a:pt x="109" y="49"/>
                </a:cubicBezTo>
                <a:cubicBezTo>
                  <a:pt x="109" y="49"/>
                  <a:pt x="109" y="49"/>
                  <a:pt x="109" y="49"/>
                </a:cubicBezTo>
                <a:cubicBezTo>
                  <a:pt x="108" y="49"/>
                  <a:pt x="107" y="49"/>
                  <a:pt x="106" y="50"/>
                </a:cubicBezTo>
                <a:cubicBezTo>
                  <a:pt x="106" y="50"/>
                  <a:pt x="106" y="49"/>
                  <a:pt x="105" y="49"/>
                </a:cubicBezTo>
                <a:cubicBezTo>
                  <a:pt x="105" y="47"/>
                  <a:pt x="105" y="47"/>
                  <a:pt x="104" y="45"/>
                </a:cubicBezTo>
                <a:cubicBezTo>
                  <a:pt x="103" y="44"/>
                  <a:pt x="102" y="43"/>
                  <a:pt x="102" y="41"/>
                </a:cubicBezTo>
                <a:cubicBezTo>
                  <a:pt x="101" y="41"/>
                  <a:pt x="101" y="41"/>
                  <a:pt x="101" y="41"/>
                </a:cubicBezTo>
                <a:cubicBezTo>
                  <a:pt x="101" y="40"/>
                  <a:pt x="100" y="40"/>
                  <a:pt x="100" y="39"/>
                </a:cubicBezTo>
                <a:cubicBezTo>
                  <a:pt x="100" y="39"/>
                  <a:pt x="100" y="39"/>
                  <a:pt x="100" y="39"/>
                </a:cubicBezTo>
                <a:cubicBezTo>
                  <a:pt x="99" y="39"/>
                  <a:pt x="99" y="39"/>
                  <a:pt x="99" y="39"/>
                </a:cubicBezTo>
                <a:cubicBezTo>
                  <a:pt x="100" y="40"/>
                  <a:pt x="101" y="41"/>
                  <a:pt x="101" y="42"/>
                </a:cubicBezTo>
                <a:cubicBezTo>
                  <a:pt x="101" y="43"/>
                  <a:pt x="102" y="46"/>
                  <a:pt x="103" y="46"/>
                </a:cubicBezTo>
                <a:cubicBezTo>
                  <a:pt x="103" y="46"/>
                  <a:pt x="103" y="47"/>
                  <a:pt x="103" y="48"/>
                </a:cubicBezTo>
                <a:cubicBezTo>
                  <a:pt x="103" y="48"/>
                  <a:pt x="104" y="48"/>
                  <a:pt x="104" y="48"/>
                </a:cubicBezTo>
                <a:cubicBezTo>
                  <a:pt x="105" y="49"/>
                  <a:pt x="106" y="49"/>
                  <a:pt x="105" y="50"/>
                </a:cubicBezTo>
                <a:cubicBezTo>
                  <a:pt x="106" y="50"/>
                  <a:pt x="107" y="51"/>
                  <a:pt x="108" y="51"/>
                </a:cubicBezTo>
                <a:cubicBezTo>
                  <a:pt x="108" y="51"/>
                  <a:pt x="110" y="50"/>
                  <a:pt x="110" y="50"/>
                </a:cubicBezTo>
                <a:cubicBezTo>
                  <a:pt x="111" y="51"/>
                  <a:pt x="109" y="54"/>
                  <a:pt x="109" y="55"/>
                </a:cubicBezTo>
                <a:cubicBezTo>
                  <a:pt x="107" y="56"/>
                  <a:pt x="106" y="58"/>
                  <a:pt x="104" y="60"/>
                </a:cubicBezTo>
                <a:cubicBezTo>
                  <a:pt x="103" y="63"/>
                  <a:pt x="103" y="63"/>
                  <a:pt x="103" y="63"/>
                </a:cubicBezTo>
                <a:cubicBezTo>
                  <a:pt x="103" y="63"/>
                  <a:pt x="104" y="68"/>
                  <a:pt x="104" y="68"/>
                </a:cubicBezTo>
                <a:cubicBezTo>
                  <a:pt x="104" y="69"/>
                  <a:pt x="103" y="69"/>
                  <a:pt x="102" y="70"/>
                </a:cubicBezTo>
                <a:cubicBezTo>
                  <a:pt x="101" y="71"/>
                  <a:pt x="100" y="71"/>
                  <a:pt x="100" y="72"/>
                </a:cubicBezTo>
                <a:cubicBezTo>
                  <a:pt x="101" y="73"/>
                  <a:pt x="101" y="74"/>
                  <a:pt x="101" y="75"/>
                </a:cubicBezTo>
                <a:cubicBezTo>
                  <a:pt x="100" y="75"/>
                  <a:pt x="99" y="75"/>
                  <a:pt x="99" y="76"/>
                </a:cubicBezTo>
                <a:cubicBezTo>
                  <a:pt x="99" y="76"/>
                  <a:pt x="99" y="78"/>
                  <a:pt x="98" y="79"/>
                </a:cubicBezTo>
                <a:cubicBezTo>
                  <a:pt x="96" y="80"/>
                  <a:pt x="93" y="82"/>
                  <a:pt x="91" y="81"/>
                </a:cubicBezTo>
                <a:cubicBezTo>
                  <a:pt x="91" y="81"/>
                  <a:pt x="91" y="81"/>
                  <a:pt x="90" y="81"/>
                </a:cubicBezTo>
                <a:cubicBezTo>
                  <a:pt x="90" y="80"/>
                  <a:pt x="90" y="78"/>
                  <a:pt x="90" y="78"/>
                </a:cubicBezTo>
                <a:cubicBezTo>
                  <a:pt x="89" y="77"/>
                  <a:pt x="89" y="76"/>
                  <a:pt x="88" y="75"/>
                </a:cubicBezTo>
                <a:cubicBezTo>
                  <a:pt x="88" y="74"/>
                  <a:pt x="88" y="73"/>
                  <a:pt x="87" y="71"/>
                </a:cubicBezTo>
                <a:cubicBezTo>
                  <a:pt x="86" y="70"/>
                  <a:pt x="88" y="68"/>
                  <a:pt x="87" y="67"/>
                </a:cubicBezTo>
                <a:cubicBezTo>
                  <a:pt x="88" y="66"/>
                  <a:pt x="88" y="66"/>
                  <a:pt x="88" y="65"/>
                </a:cubicBezTo>
                <a:cubicBezTo>
                  <a:pt x="88" y="65"/>
                  <a:pt x="88" y="64"/>
                  <a:pt x="88" y="64"/>
                </a:cubicBezTo>
                <a:cubicBezTo>
                  <a:pt x="88" y="63"/>
                  <a:pt x="87" y="62"/>
                  <a:pt x="87" y="62"/>
                </a:cubicBezTo>
                <a:cubicBezTo>
                  <a:pt x="87" y="62"/>
                  <a:pt x="86" y="60"/>
                  <a:pt x="86" y="60"/>
                </a:cubicBezTo>
                <a:cubicBezTo>
                  <a:pt x="85" y="59"/>
                  <a:pt x="85" y="59"/>
                  <a:pt x="86" y="58"/>
                </a:cubicBezTo>
                <a:cubicBezTo>
                  <a:pt x="86" y="58"/>
                  <a:pt x="86" y="56"/>
                  <a:pt x="86" y="56"/>
                </a:cubicBezTo>
                <a:cubicBezTo>
                  <a:pt x="85" y="56"/>
                  <a:pt x="85" y="55"/>
                  <a:pt x="85" y="55"/>
                </a:cubicBezTo>
                <a:cubicBezTo>
                  <a:pt x="84" y="56"/>
                  <a:pt x="84" y="55"/>
                  <a:pt x="83" y="54"/>
                </a:cubicBezTo>
                <a:cubicBezTo>
                  <a:pt x="82" y="54"/>
                  <a:pt x="82" y="54"/>
                  <a:pt x="81" y="54"/>
                </a:cubicBezTo>
                <a:cubicBezTo>
                  <a:pt x="80" y="55"/>
                  <a:pt x="77" y="55"/>
                  <a:pt x="75" y="55"/>
                </a:cubicBezTo>
                <a:cubicBezTo>
                  <a:pt x="75" y="55"/>
                  <a:pt x="72" y="53"/>
                  <a:pt x="72" y="53"/>
                </a:cubicBezTo>
                <a:cubicBezTo>
                  <a:pt x="72" y="52"/>
                  <a:pt x="71" y="51"/>
                  <a:pt x="71" y="51"/>
                </a:cubicBezTo>
                <a:cubicBezTo>
                  <a:pt x="70" y="50"/>
                  <a:pt x="70" y="49"/>
                  <a:pt x="70" y="48"/>
                </a:cubicBezTo>
                <a:cubicBezTo>
                  <a:pt x="70" y="47"/>
                  <a:pt x="71" y="45"/>
                  <a:pt x="70" y="44"/>
                </a:cubicBezTo>
                <a:cubicBezTo>
                  <a:pt x="69" y="43"/>
                  <a:pt x="71" y="42"/>
                  <a:pt x="72" y="41"/>
                </a:cubicBezTo>
                <a:cubicBezTo>
                  <a:pt x="72" y="40"/>
                  <a:pt x="72" y="40"/>
                  <a:pt x="72" y="40"/>
                </a:cubicBezTo>
                <a:cubicBezTo>
                  <a:pt x="72" y="40"/>
                  <a:pt x="73" y="39"/>
                  <a:pt x="73" y="39"/>
                </a:cubicBezTo>
                <a:cubicBezTo>
                  <a:pt x="74" y="39"/>
                  <a:pt x="74" y="39"/>
                  <a:pt x="74" y="38"/>
                </a:cubicBezTo>
                <a:cubicBezTo>
                  <a:pt x="75" y="37"/>
                  <a:pt x="74" y="36"/>
                  <a:pt x="75" y="36"/>
                </a:cubicBezTo>
                <a:cubicBezTo>
                  <a:pt x="76" y="35"/>
                  <a:pt x="77" y="34"/>
                  <a:pt x="77" y="34"/>
                </a:cubicBezTo>
                <a:cubicBezTo>
                  <a:pt x="76" y="34"/>
                  <a:pt x="77" y="33"/>
                  <a:pt x="76" y="33"/>
                </a:cubicBezTo>
                <a:cubicBezTo>
                  <a:pt x="75" y="33"/>
                  <a:pt x="75" y="32"/>
                  <a:pt x="75" y="32"/>
                </a:cubicBezTo>
                <a:cubicBezTo>
                  <a:pt x="75" y="30"/>
                  <a:pt x="75" y="29"/>
                  <a:pt x="77" y="29"/>
                </a:cubicBezTo>
                <a:cubicBezTo>
                  <a:pt x="77" y="29"/>
                  <a:pt x="82" y="29"/>
                  <a:pt x="80" y="27"/>
                </a:cubicBezTo>
                <a:cubicBezTo>
                  <a:pt x="79" y="26"/>
                  <a:pt x="78" y="26"/>
                  <a:pt x="78" y="26"/>
                </a:cubicBezTo>
                <a:cubicBezTo>
                  <a:pt x="78" y="25"/>
                  <a:pt x="79" y="26"/>
                  <a:pt x="79" y="25"/>
                </a:cubicBezTo>
                <a:cubicBezTo>
                  <a:pt x="80" y="25"/>
                  <a:pt x="79" y="25"/>
                  <a:pt x="80" y="25"/>
                </a:cubicBezTo>
                <a:cubicBezTo>
                  <a:pt x="80" y="24"/>
                  <a:pt x="81" y="25"/>
                  <a:pt x="81" y="24"/>
                </a:cubicBezTo>
                <a:cubicBezTo>
                  <a:pt x="82" y="24"/>
                  <a:pt x="82" y="24"/>
                  <a:pt x="82" y="24"/>
                </a:cubicBezTo>
                <a:cubicBezTo>
                  <a:pt x="82" y="23"/>
                  <a:pt x="83" y="23"/>
                  <a:pt x="83" y="23"/>
                </a:cubicBezTo>
                <a:cubicBezTo>
                  <a:pt x="83" y="23"/>
                  <a:pt x="83" y="23"/>
                  <a:pt x="84" y="23"/>
                </a:cubicBezTo>
                <a:cubicBezTo>
                  <a:pt x="83" y="22"/>
                  <a:pt x="86" y="22"/>
                  <a:pt x="85" y="21"/>
                </a:cubicBezTo>
                <a:cubicBezTo>
                  <a:pt x="85" y="22"/>
                  <a:pt x="84" y="20"/>
                  <a:pt x="85" y="20"/>
                </a:cubicBezTo>
                <a:cubicBezTo>
                  <a:pt x="85" y="19"/>
                  <a:pt x="87" y="21"/>
                  <a:pt x="86" y="21"/>
                </a:cubicBezTo>
                <a:cubicBezTo>
                  <a:pt x="88" y="21"/>
                  <a:pt x="86" y="19"/>
                  <a:pt x="86" y="19"/>
                </a:cubicBezTo>
                <a:cubicBezTo>
                  <a:pt x="86" y="19"/>
                  <a:pt x="85" y="19"/>
                  <a:pt x="85" y="19"/>
                </a:cubicBezTo>
                <a:cubicBezTo>
                  <a:pt x="84" y="19"/>
                  <a:pt x="83" y="18"/>
                  <a:pt x="84" y="17"/>
                </a:cubicBezTo>
                <a:cubicBezTo>
                  <a:pt x="85" y="16"/>
                  <a:pt x="88" y="15"/>
                  <a:pt x="88" y="13"/>
                </a:cubicBezTo>
                <a:cubicBezTo>
                  <a:pt x="88" y="13"/>
                  <a:pt x="88" y="13"/>
                  <a:pt x="87" y="13"/>
                </a:cubicBezTo>
                <a:cubicBezTo>
                  <a:pt x="87" y="13"/>
                  <a:pt x="89" y="13"/>
                  <a:pt x="89" y="13"/>
                </a:cubicBezTo>
                <a:cubicBezTo>
                  <a:pt x="89" y="12"/>
                  <a:pt x="90" y="12"/>
                  <a:pt x="90" y="12"/>
                </a:cubicBezTo>
                <a:cubicBezTo>
                  <a:pt x="90" y="12"/>
                  <a:pt x="92" y="11"/>
                  <a:pt x="93" y="11"/>
                </a:cubicBezTo>
                <a:cubicBezTo>
                  <a:pt x="93" y="11"/>
                  <a:pt x="94" y="12"/>
                  <a:pt x="95" y="12"/>
                </a:cubicBezTo>
                <a:cubicBezTo>
                  <a:pt x="95" y="12"/>
                  <a:pt x="95" y="12"/>
                  <a:pt x="95" y="12"/>
                </a:cubicBezTo>
                <a:cubicBezTo>
                  <a:pt x="96" y="13"/>
                  <a:pt x="97" y="13"/>
                  <a:pt x="98" y="13"/>
                </a:cubicBezTo>
                <a:cubicBezTo>
                  <a:pt x="98" y="13"/>
                  <a:pt x="99" y="13"/>
                  <a:pt x="99" y="13"/>
                </a:cubicBezTo>
                <a:cubicBezTo>
                  <a:pt x="99" y="14"/>
                  <a:pt x="100" y="13"/>
                  <a:pt x="100" y="14"/>
                </a:cubicBezTo>
                <a:cubicBezTo>
                  <a:pt x="100" y="15"/>
                  <a:pt x="97" y="14"/>
                  <a:pt x="97" y="14"/>
                </a:cubicBezTo>
                <a:cubicBezTo>
                  <a:pt x="97" y="15"/>
                  <a:pt x="97" y="16"/>
                  <a:pt x="98" y="16"/>
                </a:cubicBezTo>
                <a:cubicBezTo>
                  <a:pt x="98" y="16"/>
                  <a:pt x="98" y="15"/>
                  <a:pt x="98" y="15"/>
                </a:cubicBezTo>
                <a:cubicBezTo>
                  <a:pt x="98" y="15"/>
                  <a:pt x="99" y="15"/>
                  <a:pt x="99" y="15"/>
                </a:cubicBezTo>
                <a:cubicBezTo>
                  <a:pt x="99" y="14"/>
                  <a:pt x="101" y="14"/>
                  <a:pt x="101" y="14"/>
                </a:cubicBezTo>
                <a:cubicBezTo>
                  <a:pt x="101" y="14"/>
                  <a:pt x="101" y="14"/>
                  <a:pt x="101" y="14"/>
                </a:cubicBezTo>
                <a:cubicBezTo>
                  <a:pt x="101" y="14"/>
                  <a:pt x="100" y="13"/>
                  <a:pt x="100" y="13"/>
                </a:cubicBezTo>
                <a:cubicBezTo>
                  <a:pt x="101" y="12"/>
                  <a:pt x="102" y="13"/>
                  <a:pt x="102" y="14"/>
                </a:cubicBezTo>
                <a:cubicBezTo>
                  <a:pt x="102" y="14"/>
                  <a:pt x="103" y="14"/>
                  <a:pt x="103" y="13"/>
                </a:cubicBezTo>
                <a:cubicBezTo>
                  <a:pt x="103" y="13"/>
                  <a:pt x="104" y="13"/>
                  <a:pt x="105" y="13"/>
                </a:cubicBezTo>
                <a:cubicBezTo>
                  <a:pt x="106" y="12"/>
                  <a:pt x="107" y="12"/>
                  <a:pt x="107" y="12"/>
                </a:cubicBezTo>
                <a:cubicBezTo>
                  <a:pt x="107" y="12"/>
                  <a:pt x="106" y="12"/>
                  <a:pt x="106" y="11"/>
                </a:cubicBezTo>
                <a:cubicBezTo>
                  <a:pt x="106" y="11"/>
                  <a:pt x="111" y="11"/>
                  <a:pt x="111" y="12"/>
                </a:cubicBezTo>
                <a:cubicBezTo>
                  <a:pt x="111" y="12"/>
                  <a:pt x="111" y="12"/>
                  <a:pt x="111" y="12"/>
                </a:cubicBezTo>
                <a:cubicBezTo>
                  <a:pt x="110" y="11"/>
                  <a:pt x="109" y="10"/>
                  <a:pt x="110" y="9"/>
                </a:cubicBezTo>
                <a:cubicBezTo>
                  <a:pt x="109" y="10"/>
                  <a:pt x="110" y="8"/>
                  <a:pt x="110" y="8"/>
                </a:cubicBezTo>
                <a:cubicBezTo>
                  <a:pt x="110" y="8"/>
                  <a:pt x="110" y="8"/>
                  <a:pt x="110" y="8"/>
                </a:cubicBezTo>
                <a:cubicBezTo>
                  <a:pt x="111" y="8"/>
                  <a:pt x="111" y="8"/>
                  <a:pt x="112" y="8"/>
                </a:cubicBezTo>
                <a:cubicBezTo>
                  <a:pt x="112" y="9"/>
                  <a:pt x="112" y="9"/>
                  <a:pt x="112" y="10"/>
                </a:cubicBezTo>
                <a:cubicBezTo>
                  <a:pt x="113" y="11"/>
                  <a:pt x="114" y="13"/>
                  <a:pt x="113" y="13"/>
                </a:cubicBezTo>
                <a:cubicBezTo>
                  <a:pt x="114" y="13"/>
                  <a:pt x="113" y="12"/>
                  <a:pt x="113" y="11"/>
                </a:cubicBezTo>
                <a:cubicBezTo>
                  <a:pt x="113" y="11"/>
                  <a:pt x="114" y="11"/>
                  <a:pt x="114" y="11"/>
                </a:cubicBezTo>
                <a:cubicBezTo>
                  <a:pt x="113" y="11"/>
                  <a:pt x="111" y="9"/>
                  <a:pt x="112" y="8"/>
                </a:cubicBezTo>
                <a:cubicBezTo>
                  <a:pt x="113" y="8"/>
                  <a:pt x="113" y="8"/>
                  <a:pt x="112" y="8"/>
                </a:cubicBezTo>
                <a:cubicBezTo>
                  <a:pt x="112" y="7"/>
                  <a:pt x="113" y="8"/>
                  <a:pt x="113" y="8"/>
                </a:cubicBezTo>
                <a:cubicBezTo>
                  <a:pt x="113" y="8"/>
                  <a:pt x="113" y="9"/>
                  <a:pt x="113" y="9"/>
                </a:cubicBezTo>
                <a:cubicBezTo>
                  <a:pt x="113" y="9"/>
                  <a:pt x="113" y="8"/>
                  <a:pt x="113" y="8"/>
                </a:cubicBezTo>
                <a:cubicBezTo>
                  <a:pt x="114" y="8"/>
                  <a:pt x="115" y="8"/>
                  <a:pt x="116" y="8"/>
                </a:cubicBezTo>
                <a:cubicBezTo>
                  <a:pt x="115" y="7"/>
                  <a:pt x="114" y="6"/>
                  <a:pt x="116" y="6"/>
                </a:cubicBezTo>
                <a:cubicBezTo>
                  <a:pt x="116" y="6"/>
                  <a:pt x="117" y="6"/>
                  <a:pt x="117" y="6"/>
                </a:cubicBezTo>
                <a:cubicBezTo>
                  <a:pt x="116" y="5"/>
                  <a:pt x="118" y="4"/>
                  <a:pt x="119" y="4"/>
                </a:cubicBezTo>
                <a:cubicBezTo>
                  <a:pt x="119" y="3"/>
                  <a:pt x="121" y="2"/>
                  <a:pt x="121" y="2"/>
                </a:cubicBezTo>
                <a:cubicBezTo>
                  <a:pt x="122" y="2"/>
                  <a:pt x="122" y="1"/>
                  <a:pt x="122" y="1"/>
                </a:cubicBezTo>
                <a:cubicBezTo>
                  <a:pt x="122" y="1"/>
                  <a:pt x="124" y="0"/>
                  <a:pt x="123" y="1"/>
                </a:cubicBezTo>
                <a:cubicBezTo>
                  <a:pt x="123" y="1"/>
                  <a:pt x="125" y="2"/>
                  <a:pt x="125" y="2"/>
                </a:cubicBezTo>
                <a:cubicBezTo>
                  <a:pt x="127" y="3"/>
                  <a:pt x="127" y="4"/>
                  <a:pt x="125" y="6"/>
                </a:cubicBezTo>
                <a:cubicBezTo>
                  <a:pt x="126" y="6"/>
                  <a:pt x="126" y="5"/>
                  <a:pt x="127" y="5"/>
                </a:cubicBezTo>
                <a:cubicBezTo>
                  <a:pt x="127" y="5"/>
                  <a:pt x="127" y="4"/>
                  <a:pt x="127" y="5"/>
                </a:cubicBezTo>
                <a:cubicBezTo>
                  <a:pt x="127" y="5"/>
                  <a:pt x="128" y="5"/>
                  <a:pt x="128" y="5"/>
                </a:cubicBezTo>
                <a:cubicBezTo>
                  <a:pt x="128" y="5"/>
                  <a:pt x="131" y="6"/>
                  <a:pt x="132" y="5"/>
                </a:cubicBezTo>
                <a:cubicBezTo>
                  <a:pt x="133" y="5"/>
                  <a:pt x="132" y="4"/>
                  <a:pt x="133" y="4"/>
                </a:cubicBezTo>
                <a:cubicBezTo>
                  <a:pt x="134" y="4"/>
                  <a:pt x="136" y="4"/>
                  <a:pt x="136" y="5"/>
                </a:cubicBezTo>
                <a:cubicBezTo>
                  <a:pt x="136" y="5"/>
                  <a:pt x="136" y="7"/>
                  <a:pt x="137" y="7"/>
                </a:cubicBezTo>
                <a:cubicBezTo>
                  <a:pt x="137" y="7"/>
                  <a:pt x="137" y="7"/>
                  <a:pt x="137" y="7"/>
                </a:cubicBezTo>
                <a:cubicBezTo>
                  <a:pt x="137" y="7"/>
                  <a:pt x="137" y="7"/>
                  <a:pt x="137" y="7"/>
                </a:cubicBezTo>
                <a:cubicBezTo>
                  <a:pt x="137" y="7"/>
                  <a:pt x="138" y="7"/>
                  <a:pt x="138" y="6"/>
                </a:cubicBezTo>
                <a:cubicBezTo>
                  <a:pt x="138" y="6"/>
                  <a:pt x="138" y="6"/>
                  <a:pt x="138" y="7"/>
                </a:cubicBezTo>
                <a:cubicBezTo>
                  <a:pt x="139" y="7"/>
                  <a:pt x="140" y="7"/>
                  <a:pt x="140" y="5"/>
                </a:cubicBezTo>
                <a:cubicBezTo>
                  <a:pt x="140" y="5"/>
                  <a:pt x="141" y="5"/>
                  <a:pt x="141" y="5"/>
                </a:cubicBezTo>
                <a:cubicBezTo>
                  <a:pt x="141" y="5"/>
                  <a:pt x="141" y="5"/>
                  <a:pt x="141" y="5"/>
                </a:cubicBezTo>
                <a:cubicBezTo>
                  <a:pt x="141" y="5"/>
                  <a:pt x="141" y="5"/>
                  <a:pt x="141" y="5"/>
                </a:cubicBezTo>
                <a:cubicBezTo>
                  <a:pt x="141" y="5"/>
                  <a:pt x="141" y="5"/>
                  <a:pt x="141" y="5"/>
                </a:cubicBezTo>
                <a:cubicBezTo>
                  <a:pt x="143" y="6"/>
                  <a:pt x="144" y="7"/>
                  <a:pt x="145" y="8"/>
                </a:cubicBezTo>
                <a:cubicBezTo>
                  <a:pt x="145" y="7"/>
                  <a:pt x="146" y="7"/>
                  <a:pt x="146" y="7"/>
                </a:cubicBezTo>
                <a:cubicBezTo>
                  <a:pt x="147" y="7"/>
                  <a:pt x="148" y="7"/>
                  <a:pt x="148" y="7"/>
                </a:cubicBezTo>
                <a:cubicBezTo>
                  <a:pt x="149" y="7"/>
                  <a:pt x="149" y="8"/>
                  <a:pt x="149" y="8"/>
                </a:cubicBezTo>
                <a:cubicBezTo>
                  <a:pt x="149" y="9"/>
                  <a:pt x="154" y="6"/>
                  <a:pt x="153" y="8"/>
                </a:cubicBezTo>
                <a:cubicBezTo>
                  <a:pt x="154" y="8"/>
                  <a:pt x="154" y="8"/>
                  <a:pt x="154" y="8"/>
                </a:cubicBezTo>
                <a:cubicBezTo>
                  <a:pt x="154" y="8"/>
                  <a:pt x="153" y="7"/>
                  <a:pt x="154" y="7"/>
                </a:cubicBezTo>
                <a:cubicBezTo>
                  <a:pt x="154" y="7"/>
                  <a:pt x="154" y="7"/>
                  <a:pt x="154" y="7"/>
                </a:cubicBezTo>
                <a:cubicBezTo>
                  <a:pt x="156" y="7"/>
                  <a:pt x="157" y="6"/>
                  <a:pt x="158" y="7"/>
                </a:cubicBezTo>
                <a:cubicBezTo>
                  <a:pt x="160" y="7"/>
                  <a:pt x="161" y="7"/>
                  <a:pt x="163" y="7"/>
                </a:cubicBezTo>
                <a:cubicBezTo>
                  <a:pt x="163" y="7"/>
                  <a:pt x="164" y="8"/>
                  <a:pt x="165" y="8"/>
                </a:cubicBezTo>
                <a:cubicBezTo>
                  <a:pt x="166" y="7"/>
                  <a:pt x="168" y="7"/>
                  <a:pt x="168" y="7"/>
                </a:cubicBezTo>
                <a:cubicBezTo>
                  <a:pt x="169" y="7"/>
                  <a:pt x="169" y="8"/>
                  <a:pt x="169" y="8"/>
                </a:cubicBezTo>
                <a:cubicBezTo>
                  <a:pt x="169" y="8"/>
                  <a:pt x="169" y="8"/>
                  <a:pt x="169" y="9"/>
                </a:cubicBezTo>
                <a:cubicBezTo>
                  <a:pt x="169" y="9"/>
                  <a:pt x="168" y="9"/>
                  <a:pt x="168" y="9"/>
                </a:cubicBezTo>
                <a:close/>
                <a:moveTo>
                  <a:pt x="87" y="22"/>
                </a:moveTo>
                <a:cubicBezTo>
                  <a:pt x="87" y="22"/>
                  <a:pt x="89" y="22"/>
                  <a:pt x="90" y="21"/>
                </a:cubicBezTo>
                <a:cubicBezTo>
                  <a:pt x="90" y="21"/>
                  <a:pt x="91" y="21"/>
                  <a:pt x="91" y="21"/>
                </a:cubicBezTo>
                <a:cubicBezTo>
                  <a:pt x="92" y="21"/>
                  <a:pt x="91" y="19"/>
                  <a:pt x="92" y="20"/>
                </a:cubicBezTo>
                <a:cubicBezTo>
                  <a:pt x="93" y="20"/>
                  <a:pt x="93" y="19"/>
                  <a:pt x="92" y="19"/>
                </a:cubicBezTo>
                <a:cubicBezTo>
                  <a:pt x="92" y="18"/>
                  <a:pt x="95" y="19"/>
                  <a:pt x="95" y="18"/>
                </a:cubicBezTo>
                <a:cubicBezTo>
                  <a:pt x="93" y="18"/>
                  <a:pt x="92" y="19"/>
                  <a:pt x="91" y="17"/>
                </a:cubicBezTo>
                <a:cubicBezTo>
                  <a:pt x="91" y="16"/>
                  <a:pt x="93" y="16"/>
                  <a:pt x="92" y="15"/>
                </a:cubicBezTo>
                <a:cubicBezTo>
                  <a:pt x="92" y="15"/>
                  <a:pt x="88" y="17"/>
                  <a:pt x="90" y="18"/>
                </a:cubicBezTo>
                <a:cubicBezTo>
                  <a:pt x="91" y="18"/>
                  <a:pt x="89" y="20"/>
                  <a:pt x="88" y="21"/>
                </a:cubicBezTo>
                <a:cubicBezTo>
                  <a:pt x="88" y="21"/>
                  <a:pt x="88" y="21"/>
                  <a:pt x="88" y="21"/>
                </a:cubicBezTo>
                <a:cubicBezTo>
                  <a:pt x="88" y="21"/>
                  <a:pt x="88" y="21"/>
                  <a:pt x="88" y="21"/>
                </a:cubicBezTo>
                <a:cubicBezTo>
                  <a:pt x="88" y="21"/>
                  <a:pt x="87" y="21"/>
                  <a:pt x="87" y="21"/>
                </a:cubicBezTo>
                <a:cubicBezTo>
                  <a:pt x="87" y="21"/>
                  <a:pt x="87" y="21"/>
                  <a:pt x="87" y="22"/>
                </a:cubicBezTo>
                <a:close/>
                <a:moveTo>
                  <a:pt x="85" y="25"/>
                </a:moveTo>
                <a:cubicBezTo>
                  <a:pt x="85" y="25"/>
                  <a:pt x="85" y="25"/>
                  <a:pt x="85" y="25"/>
                </a:cubicBezTo>
                <a:close/>
                <a:moveTo>
                  <a:pt x="88" y="50"/>
                </a:moveTo>
                <a:cubicBezTo>
                  <a:pt x="88" y="50"/>
                  <a:pt x="88" y="50"/>
                  <a:pt x="88" y="50"/>
                </a:cubicBezTo>
                <a:cubicBezTo>
                  <a:pt x="89" y="50"/>
                  <a:pt x="89" y="50"/>
                  <a:pt x="88" y="50"/>
                </a:cubicBezTo>
                <a:close/>
                <a:moveTo>
                  <a:pt x="100" y="60"/>
                </a:moveTo>
                <a:cubicBezTo>
                  <a:pt x="100" y="59"/>
                  <a:pt x="100" y="59"/>
                  <a:pt x="100" y="58"/>
                </a:cubicBezTo>
                <a:cubicBezTo>
                  <a:pt x="99" y="58"/>
                  <a:pt x="98" y="59"/>
                  <a:pt x="100" y="60"/>
                </a:cubicBezTo>
                <a:close/>
                <a:moveTo>
                  <a:pt x="100" y="35"/>
                </a:moveTo>
                <a:cubicBezTo>
                  <a:pt x="100" y="33"/>
                  <a:pt x="99" y="35"/>
                  <a:pt x="98" y="34"/>
                </a:cubicBezTo>
                <a:cubicBezTo>
                  <a:pt x="97" y="33"/>
                  <a:pt x="97" y="34"/>
                  <a:pt x="96" y="33"/>
                </a:cubicBezTo>
                <a:cubicBezTo>
                  <a:pt x="96" y="34"/>
                  <a:pt x="96" y="34"/>
                  <a:pt x="96" y="34"/>
                </a:cubicBezTo>
                <a:cubicBezTo>
                  <a:pt x="95" y="33"/>
                  <a:pt x="95" y="32"/>
                  <a:pt x="95" y="32"/>
                </a:cubicBezTo>
                <a:cubicBezTo>
                  <a:pt x="95" y="32"/>
                  <a:pt x="95" y="31"/>
                  <a:pt x="95" y="31"/>
                </a:cubicBezTo>
                <a:cubicBezTo>
                  <a:pt x="95" y="31"/>
                  <a:pt x="93" y="30"/>
                  <a:pt x="94" y="31"/>
                </a:cubicBezTo>
                <a:cubicBezTo>
                  <a:pt x="93" y="31"/>
                  <a:pt x="93" y="31"/>
                  <a:pt x="93" y="31"/>
                </a:cubicBezTo>
                <a:cubicBezTo>
                  <a:pt x="93" y="31"/>
                  <a:pt x="93" y="32"/>
                  <a:pt x="94" y="32"/>
                </a:cubicBezTo>
                <a:cubicBezTo>
                  <a:pt x="94" y="32"/>
                  <a:pt x="93" y="33"/>
                  <a:pt x="93" y="33"/>
                </a:cubicBezTo>
                <a:cubicBezTo>
                  <a:pt x="93" y="33"/>
                  <a:pt x="93" y="33"/>
                  <a:pt x="93" y="33"/>
                </a:cubicBezTo>
                <a:cubicBezTo>
                  <a:pt x="92" y="34"/>
                  <a:pt x="91" y="31"/>
                  <a:pt x="91" y="31"/>
                </a:cubicBezTo>
                <a:cubicBezTo>
                  <a:pt x="91" y="31"/>
                  <a:pt x="91" y="31"/>
                  <a:pt x="91" y="31"/>
                </a:cubicBezTo>
                <a:cubicBezTo>
                  <a:pt x="90" y="29"/>
                  <a:pt x="90" y="30"/>
                  <a:pt x="89" y="29"/>
                </a:cubicBezTo>
                <a:cubicBezTo>
                  <a:pt x="89" y="28"/>
                  <a:pt x="88" y="28"/>
                  <a:pt x="88" y="28"/>
                </a:cubicBezTo>
                <a:cubicBezTo>
                  <a:pt x="88" y="28"/>
                  <a:pt x="88" y="28"/>
                  <a:pt x="88" y="28"/>
                </a:cubicBezTo>
                <a:cubicBezTo>
                  <a:pt x="88" y="27"/>
                  <a:pt x="88" y="27"/>
                  <a:pt x="88" y="27"/>
                </a:cubicBezTo>
                <a:cubicBezTo>
                  <a:pt x="88" y="27"/>
                  <a:pt x="88" y="27"/>
                  <a:pt x="88" y="27"/>
                </a:cubicBezTo>
                <a:cubicBezTo>
                  <a:pt x="86" y="27"/>
                  <a:pt x="90" y="31"/>
                  <a:pt x="90" y="31"/>
                </a:cubicBezTo>
                <a:cubicBezTo>
                  <a:pt x="89" y="30"/>
                  <a:pt x="90" y="33"/>
                  <a:pt x="89" y="32"/>
                </a:cubicBezTo>
                <a:cubicBezTo>
                  <a:pt x="89" y="33"/>
                  <a:pt x="87" y="35"/>
                  <a:pt x="87" y="33"/>
                </a:cubicBezTo>
                <a:cubicBezTo>
                  <a:pt x="87" y="31"/>
                  <a:pt x="90" y="33"/>
                  <a:pt x="89" y="31"/>
                </a:cubicBezTo>
                <a:cubicBezTo>
                  <a:pt x="88" y="31"/>
                  <a:pt x="85" y="28"/>
                  <a:pt x="85" y="28"/>
                </a:cubicBezTo>
                <a:cubicBezTo>
                  <a:pt x="84" y="29"/>
                  <a:pt x="84" y="29"/>
                  <a:pt x="83" y="29"/>
                </a:cubicBezTo>
                <a:cubicBezTo>
                  <a:pt x="82" y="29"/>
                  <a:pt x="83" y="30"/>
                  <a:pt x="82" y="30"/>
                </a:cubicBezTo>
                <a:cubicBezTo>
                  <a:pt x="80" y="31"/>
                  <a:pt x="81" y="32"/>
                  <a:pt x="80" y="33"/>
                </a:cubicBezTo>
                <a:cubicBezTo>
                  <a:pt x="79" y="33"/>
                  <a:pt x="78" y="33"/>
                  <a:pt x="77" y="34"/>
                </a:cubicBezTo>
                <a:cubicBezTo>
                  <a:pt x="77" y="34"/>
                  <a:pt x="77" y="34"/>
                  <a:pt x="77" y="34"/>
                </a:cubicBezTo>
                <a:cubicBezTo>
                  <a:pt x="77" y="34"/>
                  <a:pt x="77" y="34"/>
                  <a:pt x="77" y="34"/>
                </a:cubicBezTo>
                <a:cubicBezTo>
                  <a:pt x="77" y="34"/>
                  <a:pt x="79" y="34"/>
                  <a:pt x="79" y="34"/>
                </a:cubicBezTo>
                <a:cubicBezTo>
                  <a:pt x="80" y="33"/>
                  <a:pt x="82" y="33"/>
                  <a:pt x="83" y="33"/>
                </a:cubicBezTo>
                <a:cubicBezTo>
                  <a:pt x="84" y="33"/>
                  <a:pt x="86" y="33"/>
                  <a:pt x="86" y="33"/>
                </a:cubicBezTo>
                <a:cubicBezTo>
                  <a:pt x="87" y="33"/>
                  <a:pt x="86" y="35"/>
                  <a:pt x="86" y="35"/>
                </a:cubicBezTo>
                <a:cubicBezTo>
                  <a:pt x="86" y="36"/>
                  <a:pt x="88" y="36"/>
                  <a:pt x="89" y="36"/>
                </a:cubicBezTo>
                <a:cubicBezTo>
                  <a:pt x="89" y="36"/>
                  <a:pt x="90" y="37"/>
                  <a:pt x="91" y="38"/>
                </a:cubicBezTo>
                <a:cubicBezTo>
                  <a:pt x="91" y="38"/>
                  <a:pt x="93" y="35"/>
                  <a:pt x="93" y="36"/>
                </a:cubicBezTo>
                <a:cubicBezTo>
                  <a:pt x="94" y="37"/>
                  <a:pt x="96" y="37"/>
                  <a:pt x="97" y="37"/>
                </a:cubicBezTo>
                <a:cubicBezTo>
                  <a:pt x="97" y="37"/>
                  <a:pt x="97" y="37"/>
                  <a:pt x="98" y="37"/>
                </a:cubicBezTo>
                <a:cubicBezTo>
                  <a:pt x="98" y="37"/>
                  <a:pt x="100" y="37"/>
                  <a:pt x="100" y="37"/>
                </a:cubicBezTo>
                <a:cubicBezTo>
                  <a:pt x="100" y="37"/>
                  <a:pt x="101" y="35"/>
                  <a:pt x="100" y="35"/>
                </a:cubicBezTo>
                <a:close/>
                <a:moveTo>
                  <a:pt x="102" y="29"/>
                </a:moveTo>
                <a:cubicBezTo>
                  <a:pt x="102" y="29"/>
                  <a:pt x="102" y="29"/>
                  <a:pt x="102" y="29"/>
                </a:cubicBezTo>
                <a:cubicBezTo>
                  <a:pt x="102" y="29"/>
                  <a:pt x="102" y="29"/>
                  <a:pt x="102" y="29"/>
                </a:cubicBezTo>
                <a:cubicBezTo>
                  <a:pt x="102" y="29"/>
                  <a:pt x="102" y="29"/>
                  <a:pt x="102" y="29"/>
                </a:cubicBezTo>
                <a:cubicBezTo>
                  <a:pt x="101" y="28"/>
                  <a:pt x="99" y="27"/>
                  <a:pt x="101" y="26"/>
                </a:cubicBezTo>
                <a:cubicBezTo>
                  <a:pt x="101" y="26"/>
                  <a:pt x="101" y="26"/>
                  <a:pt x="101" y="26"/>
                </a:cubicBezTo>
                <a:cubicBezTo>
                  <a:pt x="101" y="26"/>
                  <a:pt x="100" y="27"/>
                  <a:pt x="99" y="27"/>
                </a:cubicBezTo>
                <a:cubicBezTo>
                  <a:pt x="99" y="28"/>
                  <a:pt x="100" y="27"/>
                  <a:pt x="100" y="28"/>
                </a:cubicBezTo>
                <a:cubicBezTo>
                  <a:pt x="100" y="29"/>
                  <a:pt x="98" y="28"/>
                  <a:pt x="98" y="28"/>
                </a:cubicBezTo>
                <a:cubicBezTo>
                  <a:pt x="98" y="27"/>
                  <a:pt x="98" y="27"/>
                  <a:pt x="98" y="27"/>
                </a:cubicBezTo>
                <a:cubicBezTo>
                  <a:pt x="97" y="26"/>
                  <a:pt x="95" y="29"/>
                  <a:pt x="96" y="30"/>
                </a:cubicBezTo>
                <a:cubicBezTo>
                  <a:pt x="96" y="31"/>
                  <a:pt x="98" y="30"/>
                  <a:pt x="98" y="30"/>
                </a:cubicBezTo>
                <a:cubicBezTo>
                  <a:pt x="99" y="30"/>
                  <a:pt x="100" y="30"/>
                  <a:pt x="101" y="30"/>
                </a:cubicBezTo>
                <a:cubicBezTo>
                  <a:pt x="103" y="31"/>
                  <a:pt x="104" y="29"/>
                  <a:pt x="102" y="29"/>
                </a:cubicBezTo>
                <a:close/>
                <a:moveTo>
                  <a:pt x="110" y="33"/>
                </a:moveTo>
                <a:cubicBezTo>
                  <a:pt x="110" y="33"/>
                  <a:pt x="110" y="30"/>
                  <a:pt x="109" y="30"/>
                </a:cubicBezTo>
                <a:cubicBezTo>
                  <a:pt x="109" y="29"/>
                  <a:pt x="107" y="29"/>
                  <a:pt x="108" y="28"/>
                </a:cubicBezTo>
                <a:cubicBezTo>
                  <a:pt x="108" y="27"/>
                  <a:pt x="108" y="27"/>
                  <a:pt x="109" y="28"/>
                </a:cubicBezTo>
                <a:cubicBezTo>
                  <a:pt x="109" y="26"/>
                  <a:pt x="106" y="27"/>
                  <a:pt x="106" y="28"/>
                </a:cubicBezTo>
                <a:cubicBezTo>
                  <a:pt x="106" y="29"/>
                  <a:pt x="107" y="31"/>
                  <a:pt x="108" y="31"/>
                </a:cubicBezTo>
                <a:cubicBezTo>
                  <a:pt x="106" y="31"/>
                  <a:pt x="108" y="33"/>
                  <a:pt x="109" y="33"/>
                </a:cubicBezTo>
                <a:cubicBezTo>
                  <a:pt x="109" y="33"/>
                  <a:pt x="109" y="33"/>
                  <a:pt x="109" y="33"/>
                </a:cubicBezTo>
                <a:cubicBezTo>
                  <a:pt x="109" y="33"/>
                  <a:pt x="109" y="33"/>
                  <a:pt x="109" y="33"/>
                </a:cubicBezTo>
                <a:cubicBezTo>
                  <a:pt x="109" y="33"/>
                  <a:pt x="109" y="33"/>
                  <a:pt x="109" y="33"/>
                </a:cubicBezTo>
                <a:cubicBezTo>
                  <a:pt x="110" y="33"/>
                  <a:pt x="110" y="33"/>
                  <a:pt x="110" y="33"/>
                </a:cubicBezTo>
                <a:close/>
                <a:moveTo>
                  <a:pt x="77" y="34"/>
                </a:moveTo>
                <a:cubicBezTo>
                  <a:pt x="77" y="34"/>
                  <a:pt x="77" y="34"/>
                  <a:pt x="77" y="34"/>
                </a:cubicBezTo>
                <a:cubicBezTo>
                  <a:pt x="77" y="34"/>
                  <a:pt x="77" y="34"/>
                  <a:pt x="77" y="34"/>
                </a:cubicBezTo>
                <a:cubicBezTo>
                  <a:pt x="77" y="34"/>
                  <a:pt x="77" y="34"/>
                  <a:pt x="77" y="34"/>
                </a:cubicBezTo>
                <a:close/>
                <a:moveTo>
                  <a:pt x="109" y="33"/>
                </a:moveTo>
                <a:cubicBezTo>
                  <a:pt x="109" y="33"/>
                  <a:pt x="109" y="33"/>
                  <a:pt x="109" y="33"/>
                </a:cubicBezTo>
                <a:cubicBezTo>
                  <a:pt x="109" y="33"/>
                  <a:pt x="109" y="33"/>
                  <a:pt x="109" y="33"/>
                </a:cubicBezTo>
                <a:cubicBezTo>
                  <a:pt x="109" y="33"/>
                  <a:pt x="109" y="33"/>
                  <a:pt x="109" y="33"/>
                </a:cubicBezTo>
                <a:close/>
                <a:moveTo>
                  <a:pt x="100" y="60"/>
                </a:moveTo>
                <a:cubicBezTo>
                  <a:pt x="100" y="59"/>
                  <a:pt x="99" y="60"/>
                  <a:pt x="100" y="60"/>
                </a:cubicBezTo>
                <a:close/>
                <a:moveTo>
                  <a:pt x="94" y="33"/>
                </a:moveTo>
                <a:cubicBezTo>
                  <a:pt x="94" y="33"/>
                  <a:pt x="94" y="33"/>
                  <a:pt x="94" y="32"/>
                </a:cubicBezTo>
                <a:cubicBezTo>
                  <a:pt x="94" y="33"/>
                  <a:pt x="94" y="33"/>
                  <a:pt x="94" y="33"/>
                </a:cubicBezTo>
                <a:cubicBezTo>
                  <a:pt x="94" y="33"/>
                  <a:pt x="94" y="33"/>
                  <a:pt x="94" y="33"/>
                </a:cubicBezTo>
                <a:close/>
                <a:moveTo>
                  <a:pt x="94" y="32"/>
                </a:moveTo>
                <a:cubicBezTo>
                  <a:pt x="94" y="32"/>
                  <a:pt x="94" y="32"/>
                  <a:pt x="94" y="32"/>
                </a:cubicBezTo>
                <a:cubicBezTo>
                  <a:pt x="94" y="32"/>
                  <a:pt x="94" y="32"/>
                  <a:pt x="94" y="32"/>
                </a:cubicBezTo>
                <a:close/>
                <a:moveTo>
                  <a:pt x="88" y="21"/>
                </a:moveTo>
                <a:cubicBezTo>
                  <a:pt x="88" y="21"/>
                  <a:pt x="88" y="21"/>
                  <a:pt x="88" y="21"/>
                </a:cubicBezTo>
                <a:cubicBezTo>
                  <a:pt x="88" y="21"/>
                  <a:pt x="88" y="21"/>
                  <a:pt x="88" y="21"/>
                </a:cubicBezTo>
                <a:close/>
                <a:moveTo>
                  <a:pt x="169" y="10"/>
                </a:moveTo>
                <a:cubicBezTo>
                  <a:pt x="169" y="10"/>
                  <a:pt x="169" y="10"/>
                  <a:pt x="169" y="10"/>
                </a:cubicBezTo>
                <a:cubicBezTo>
                  <a:pt x="169" y="10"/>
                  <a:pt x="169" y="10"/>
                  <a:pt x="169" y="10"/>
                </a:cubicBezTo>
                <a:close/>
                <a:moveTo>
                  <a:pt x="96" y="14"/>
                </a:moveTo>
                <a:cubicBezTo>
                  <a:pt x="96" y="14"/>
                  <a:pt x="96" y="14"/>
                  <a:pt x="96" y="14"/>
                </a:cubicBezTo>
                <a:close/>
                <a:moveTo>
                  <a:pt x="109" y="67"/>
                </a:moveTo>
                <a:cubicBezTo>
                  <a:pt x="110" y="67"/>
                  <a:pt x="109" y="66"/>
                  <a:pt x="109" y="66"/>
                </a:cubicBezTo>
                <a:cubicBezTo>
                  <a:pt x="109" y="66"/>
                  <a:pt x="109" y="66"/>
                  <a:pt x="109" y="66"/>
                </a:cubicBezTo>
                <a:cubicBezTo>
                  <a:pt x="108" y="67"/>
                  <a:pt x="108" y="68"/>
                  <a:pt x="108" y="68"/>
                </a:cubicBezTo>
                <a:cubicBezTo>
                  <a:pt x="106" y="69"/>
                  <a:pt x="105" y="69"/>
                  <a:pt x="106" y="71"/>
                </a:cubicBezTo>
                <a:cubicBezTo>
                  <a:pt x="106" y="71"/>
                  <a:pt x="106" y="72"/>
                  <a:pt x="106" y="72"/>
                </a:cubicBezTo>
                <a:cubicBezTo>
                  <a:pt x="106" y="72"/>
                  <a:pt x="106" y="73"/>
                  <a:pt x="105" y="73"/>
                </a:cubicBezTo>
                <a:cubicBezTo>
                  <a:pt x="105" y="73"/>
                  <a:pt x="105" y="75"/>
                  <a:pt x="106" y="75"/>
                </a:cubicBezTo>
                <a:cubicBezTo>
                  <a:pt x="107" y="77"/>
                  <a:pt x="107" y="74"/>
                  <a:pt x="108" y="73"/>
                </a:cubicBezTo>
                <a:cubicBezTo>
                  <a:pt x="108" y="73"/>
                  <a:pt x="110" y="68"/>
                  <a:pt x="110" y="68"/>
                </a:cubicBezTo>
                <a:cubicBezTo>
                  <a:pt x="110" y="68"/>
                  <a:pt x="110" y="68"/>
                  <a:pt x="110" y="68"/>
                </a:cubicBezTo>
                <a:cubicBezTo>
                  <a:pt x="109" y="68"/>
                  <a:pt x="110" y="67"/>
                  <a:pt x="109" y="67"/>
                </a:cubicBezTo>
                <a:close/>
                <a:moveTo>
                  <a:pt x="106" y="69"/>
                </a:moveTo>
                <a:cubicBezTo>
                  <a:pt x="106" y="69"/>
                  <a:pt x="106" y="69"/>
                  <a:pt x="106" y="69"/>
                </a:cubicBezTo>
                <a:close/>
                <a:moveTo>
                  <a:pt x="149" y="61"/>
                </a:moveTo>
                <a:cubicBezTo>
                  <a:pt x="149" y="61"/>
                  <a:pt x="150" y="59"/>
                  <a:pt x="150" y="59"/>
                </a:cubicBezTo>
                <a:cubicBezTo>
                  <a:pt x="150" y="58"/>
                  <a:pt x="150" y="58"/>
                  <a:pt x="151" y="58"/>
                </a:cubicBezTo>
                <a:cubicBezTo>
                  <a:pt x="151" y="57"/>
                  <a:pt x="150" y="57"/>
                  <a:pt x="150" y="57"/>
                </a:cubicBezTo>
                <a:cubicBezTo>
                  <a:pt x="150" y="56"/>
                  <a:pt x="150" y="54"/>
                  <a:pt x="151" y="54"/>
                </a:cubicBezTo>
                <a:cubicBezTo>
                  <a:pt x="150" y="54"/>
                  <a:pt x="149" y="53"/>
                  <a:pt x="149" y="54"/>
                </a:cubicBezTo>
                <a:cubicBezTo>
                  <a:pt x="148" y="55"/>
                  <a:pt x="146" y="57"/>
                  <a:pt x="145" y="57"/>
                </a:cubicBezTo>
                <a:cubicBezTo>
                  <a:pt x="145" y="57"/>
                  <a:pt x="145" y="57"/>
                  <a:pt x="145" y="57"/>
                </a:cubicBezTo>
                <a:cubicBezTo>
                  <a:pt x="145" y="58"/>
                  <a:pt x="145" y="59"/>
                  <a:pt x="146" y="60"/>
                </a:cubicBezTo>
                <a:cubicBezTo>
                  <a:pt x="146" y="61"/>
                  <a:pt x="148" y="60"/>
                  <a:pt x="149" y="61"/>
                </a:cubicBezTo>
                <a:cubicBezTo>
                  <a:pt x="149" y="61"/>
                  <a:pt x="149" y="61"/>
                  <a:pt x="149" y="61"/>
                </a:cubicBezTo>
                <a:close/>
                <a:moveTo>
                  <a:pt x="145" y="57"/>
                </a:moveTo>
                <a:cubicBezTo>
                  <a:pt x="145" y="57"/>
                  <a:pt x="145" y="57"/>
                  <a:pt x="145" y="57"/>
                </a:cubicBezTo>
                <a:cubicBezTo>
                  <a:pt x="146" y="57"/>
                  <a:pt x="146" y="56"/>
                  <a:pt x="145" y="57"/>
                </a:cubicBezTo>
                <a:close/>
                <a:moveTo>
                  <a:pt x="146" y="60"/>
                </a:moveTo>
                <a:cubicBezTo>
                  <a:pt x="146" y="60"/>
                  <a:pt x="146" y="60"/>
                  <a:pt x="146" y="60"/>
                </a:cubicBezTo>
                <a:close/>
                <a:moveTo>
                  <a:pt x="143" y="62"/>
                </a:moveTo>
                <a:cubicBezTo>
                  <a:pt x="143" y="62"/>
                  <a:pt x="143" y="60"/>
                  <a:pt x="143" y="60"/>
                </a:cubicBezTo>
                <a:cubicBezTo>
                  <a:pt x="143" y="60"/>
                  <a:pt x="143" y="60"/>
                  <a:pt x="144" y="60"/>
                </a:cubicBezTo>
                <a:cubicBezTo>
                  <a:pt x="144" y="60"/>
                  <a:pt x="142" y="58"/>
                  <a:pt x="143" y="60"/>
                </a:cubicBezTo>
                <a:cubicBezTo>
                  <a:pt x="143" y="59"/>
                  <a:pt x="138" y="54"/>
                  <a:pt x="137" y="54"/>
                </a:cubicBezTo>
                <a:cubicBezTo>
                  <a:pt x="136" y="54"/>
                  <a:pt x="138" y="57"/>
                  <a:pt x="139" y="57"/>
                </a:cubicBezTo>
                <a:cubicBezTo>
                  <a:pt x="139" y="57"/>
                  <a:pt x="140" y="60"/>
                  <a:pt x="141" y="60"/>
                </a:cubicBezTo>
                <a:cubicBezTo>
                  <a:pt x="141" y="61"/>
                  <a:pt x="142" y="62"/>
                  <a:pt x="143" y="62"/>
                </a:cubicBezTo>
                <a:close/>
                <a:moveTo>
                  <a:pt x="159" y="61"/>
                </a:moveTo>
                <a:cubicBezTo>
                  <a:pt x="159" y="61"/>
                  <a:pt x="159" y="61"/>
                  <a:pt x="159" y="61"/>
                </a:cubicBezTo>
                <a:close/>
                <a:moveTo>
                  <a:pt x="162" y="64"/>
                </a:moveTo>
                <a:cubicBezTo>
                  <a:pt x="162" y="64"/>
                  <a:pt x="162" y="64"/>
                  <a:pt x="162" y="64"/>
                </a:cubicBezTo>
                <a:cubicBezTo>
                  <a:pt x="162" y="64"/>
                  <a:pt x="162" y="64"/>
                  <a:pt x="162" y="64"/>
                </a:cubicBezTo>
                <a:close/>
                <a:moveTo>
                  <a:pt x="169" y="65"/>
                </a:moveTo>
                <a:cubicBezTo>
                  <a:pt x="169" y="65"/>
                  <a:pt x="169" y="64"/>
                  <a:pt x="168" y="64"/>
                </a:cubicBezTo>
                <a:cubicBezTo>
                  <a:pt x="168" y="64"/>
                  <a:pt x="167" y="63"/>
                  <a:pt x="167" y="63"/>
                </a:cubicBezTo>
                <a:cubicBezTo>
                  <a:pt x="168" y="62"/>
                  <a:pt x="168" y="63"/>
                  <a:pt x="167" y="62"/>
                </a:cubicBezTo>
                <a:cubicBezTo>
                  <a:pt x="167" y="62"/>
                  <a:pt x="166" y="61"/>
                  <a:pt x="166" y="61"/>
                </a:cubicBezTo>
                <a:cubicBezTo>
                  <a:pt x="166" y="60"/>
                  <a:pt x="164" y="60"/>
                  <a:pt x="164" y="60"/>
                </a:cubicBezTo>
                <a:cubicBezTo>
                  <a:pt x="163" y="60"/>
                  <a:pt x="162" y="59"/>
                  <a:pt x="161" y="60"/>
                </a:cubicBezTo>
                <a:cubicBezTo>
                  <a:pt x="160" y="60"/>
                  <a:pt x="160" y="61"/>
                  <a:pt x="160" y="59"/>
                </a:cubicBezTo>
                <a:cubicBezTo>
                  <a:pt x="159" y="58"/>
                  <a:pt x="158" y="59"/>
                  <a:pt x="158" y="59"/>
                </a:cubicBezTo>
                <a:cubicBezTo>
                  <a:pt x="157" y="59"/>
                  <a:pt x="159" y="60"/>
                  <a:pt x="159" y="60"/>
                </a:cubicBezTo>
                <a:cubicBezTo>
                  <a:pt x="159" y="60"/>
                  <a:pt x="158" y="60"/>
                  <a:pt x="159" y="61"/>
                </a:cubicBezTo>
                <a:cubicBezTo>
                  <a:pt x="159" y="61"/>
                  <a:pt x="160" y="61"/>
                  <a:pt x="159" y="61"/>
                </a:cubicBezTo>
                <a:cubicBezTo>
                  <a:pt x="160" y="61"/>
                  <a:pt x="161" y="61"/>
                  <a:pt x="162" y="62"/>
                </a:cubicBezTo>
                <a:cubicBezTo>
                  <a:pt x="162" y="62"/>
                  <a:pt x="162" y="62"/>
                  <a:pt x="162" y="62"/>
                </a:cubicBezTo>
                <a:cubicBezTo>
                  <a:pt x="163" y="62"/>
                  <a:pt x="162" y="63"/>
                  <a:pt x="162" y="64"/>
                </a:cubicBezTo>
                <a:cubicBezTo>
                  <a:pt x="162" y="64"/>
                  <a:pt x="164" y="64"/>
                  <a:pt x="164" y="64"/>
                </a:cubicBezTo>
                <a:cubicBezTo>
                  <a:pt x="163" y="65"/>
                  <a:pt x="166" y="64"/>
                  <a:pt x="166" y="63"/>
                </a:cubicBezTo>
                <a:cubicBezTo>
                  <a:pt x="167" y="63"/>
                  <a:pt x="167" y="64"/>
                  <a:pt x="167" y="65"/>
                </a:cubicBezTo>
                <a:cubicBezTo>
                  <a:pt x="168" y="65"/>
                  <a:pt x="169" y="65"/>
                  <a:pt x="169" y="65"/>
                </a:cubicBezTo>
                <a:cubicBezTo>
                  <a:pt x="169" y="65"/>
                  <a:pt x="169" y="65"/>
                  <a:pt x="169" y="65"/>
                </a:cubicBezTo>
                <a:close/>
                <a:moveTo>
                  <a:pt x="80" y="21"/>
                </a:moveTo>
                <a:cubicBezTo>
                  <a:pt x="80" y="21"/>
                  <a:pt x="80" y="21"/>
                  <a:pt x="80" y="21"/>
                </a:cubicBezTo>
                <a:cubicBezTo>
                  <a:pt x="80" y="21"/>
                  <a:pt x="80" y="21"/>
                  <a:pt x="80" y="21"/>
                </a:cubicBezTo>
                <a:cubicBezTo>
                  <a:pt x="80" y="20"/>
                  <a:pt x="80" y="20"/>
                  <a:pt x="80" y="20"/>
                </a:cubicBezTo>
                <a:cubicBezTo>
                  <a:pt x="80" y="19"/>
                  <a:pt x="79" y="20"/>
                  <a:pt x="79" y="19"/>
                </a:cubicBezTo>
                <a:cubicBezTo>
                  <a:pt x="79" y="19"/>
                  <a:pt x="80" y="19"/>
                  <a:pt x="80" y="19"/>
                </a:cubicBezTo>
                <a:cubicBezTo>
                  <a:pt x="79" y="18"/>
                  <a:pt x="78" y="19"/>
                  <a:pt x="78" y="20"/>
                </a:cubicBezTo>
                <a:cubicBezTo>
                  <a:pt x="78" y="20"/>
                  <a:pt x="78" y="20"/>
                  <a:pt x="78" y="20"/>
                </a:cubicBezTo>
                <a:cubicBezTo>
                  <a:pt x="78" y="19"/>
                  <a:pt x="78" y="19"/>
                  <a:pt x="78" y="20"/>
                </a:cubicBezTo>
                <a:cubicBezTo>
                  <a:pt x="78" y="20"/>
                  <a:pt x="78" y="21"/>
                  <a:pt x="78" y="21"/>
                </a:cubicBezTo>
                <a:cubicBezTo>
                  <a:pt x="78" y="21"/>
                  <a:pt x="78" y="21"/>
                  <a:pt x="78" y="21"/>
                </a:cubicBezTo>
                <a:cubicBezTo>
                  <a:pt x="78" y="21"/>
                  <a:pt x="80" y="22"/>
                  <a:pt x="79" y="22"/>
                </a:cubicBezTo>
                <a:cubicBezTo>
                  <a:pt x="78" y="22"/>
                  <a:pt x="79" y="23"/>
                  <a:pt x="78" y="23"/>
                </a:cubicBezTo>
                <a:cubicBezTo>
                  <a:pt x="78" y="23"/>
                  <a:pt x="78" y="23"/>
                  <a:pt x="79" y="24"/>
                </a:cubicBezTo>
                <a:cubicBezTo>
                  <a:pt x="78" y="24"/>
                  <a:pt x="78" y="24"/>
                  <a:pt x="78" y="24"/>
                </a:cubicBezTo>
                <a:cubicBezTo>
                  <a:pt x="78" y="25"/>
                  <a:pt x="82" y="24"/>
                  <a:pt x="81" y="24"/>
                </a:cubicBezTo>
                <a:cubicBezTo>
                  <a:pt x="82" y="23"/>
                  <a:pt x="81" y="22"/>
                  <a:pt x="80" y="21"/>
                </a:cubicBezTo>
                <a:close/>
                <a:moveTo>
                  <a:pt x="158" y="34"/>
                </a:moveTo>
                <a:cubicBezTo>
                  <a:pt x="158" y="34"/>
                  <a:pt x="157" y="32"/>
                  <a:pt x="157" y="32"/>
                </a:cubicBezTo>
                <a:cubicBezTo>
                  <a:pt x="157" y="31"/>
                  <a:pt x="156" y="31"/>
                  <a:pt x="156" y="30"/>
                </a:cubicBezTo>
                <a:cubicBezTo>
                  <a:pt x="156" y="30"/>
                  <a:pt x="156" y="30"/>
                  <a:pt x="157" y="31"/>
                </a:cubicBezTo>
                <a:cubicBezTo>
                  <a:pt x="157" y="30"/>
                  <a:pt x="157" y="30"/>
                  <a:pt x="158" y="30"/>
                </a:cubicBezTo>
                <a:cubicBezTo>
                  <a:pt x="158" y="30"/>
                  <a:pt x="158" y="29"/>
                  <a:pt x="158" y="29"/>
                </a:cubicBezTo>
                <a:cubicBezTo>
                  <a:pt x="158" y="29"/>
                  <a:pt x="157" y="30"/>
                  <a:pt x="157" y="29"/>
                </a:cubicBezTo>
                <a:cubicBezTo>
                  <a:pt x="157" y="30"/>
                  <a:pt x="155" y="28"/>
                  <a:pt x="155" y="28"/>
                </a:cubicBezTo>
                <a:cubicBezTo>
                  <a:pt x="155" y="28"/>
                  <a:pt x="155" y="30"/>
                  <a:pt x="155" y="30"/>
                </a:cubicBezTo>
                <a:cubicBezTo>
                  <a:pt x="156" y="31"/>
                  <a:pt x="155" y="31"/>
                  <a:pt x="156" y="31"/>
                </a:cubicBezTo>
                <a:cubicBezTo>
                  <a:pt x="155" y="31"/>
                  <a:pt x="157" y="33"/>
                  <a:pt x="156" y="34"/>
                </a:cubicBezTo>
                <a:cubicBezTo>
                  <a:pt x="156" y="34"/>
                  <a:pt x="156" y="34"/>
                  <a:pt x="156" y="34"/>
                </a:cubicBezTo>
                <a:cubicBezTo>
                  <a:pt x="156" y="33"/>
                  <a:pt x="156" y="33"/>
                  <a:pt x="156" y="33"/>
                </a:cubicBezTo>
                <a:cubicBezTo>
                  <a:pt x="155" y="34"/>
                  <a:pt x="156" y="35"/>
                  <a:pt x="154" y="35"/>
                </a:cubicBezTo>
                <a:cubicBezTo>
                  <a:pt x="154" y="35"/>
                  <a:pt x="153" y="36"/>
                  <a:pt x="153" y="36"/>
                </a:cubicBezTo>
                <a:cubicBezTo>
                  <a:pt x="153" y="36"/>
                  <a:pt x="153" y="36"/>
                  <a:pt x="153" y="36"/>
                </a:cubicBezTo>
                <a:cubicBezTo>
                  <a:pt x="153" y="36"/>
                  <a:pt x="154" y="37"/>
                  <a:pt x="154" y="37"/>
                </a:cubicBezTo>
                <a:cubicBezTo>
                  <a:pt x="154" y="37"/>
                  <a:pt x="154" y="37"/>
                  <a:pt x="154" y="37"/>
                </a:cubicBezTo>
                <a:cubicBezTo>
                  <a:pt x="154" y="37"/>
                  <a:pt x="154" y="37"/>
                  <a:pt x="155" y="36"/>
                </a:cubicBezTo>
                <a:cubicBezTo>
                  <a:pt x="155" y="37"/>
                  <a:pt x="155" y="36"/>
                  <a:pt x="155" y="35"/>
                </a:cubicBezTo>
                <a:cubicBezTo>
                  <a:pt x="155" y="35"/>
                  <a:pt x="155" y="35"/>
                  <a:pt x="155" y="35"/>
                </a:cubicBezTo>
                <a:cubicBezTo>
                  <a:pt x="156" y="36"/>
                  <a:pt x="156" y="36"/>
                  <a:pt x="156" y="36"/>
                </a:cubicBezTo>
                <a:cubicBezTo>
                  <a:pt x="157" y="34"/>
                  <a:pt x="158" y="36"/>
                  <a:pt x="158" y="34"/>
                </a:cubicBezTo>
                <a:close/>
                <a:moveTo>
                  <a:pt x="175" y="87"/>
                </a:moveTo>
                <a:cubicBezTo>
                  <a:pt x="174" y="88"/>
                  <a:pt x="173" y="88"/>
                  <a:pt x="172" y="89"/>
                </a:cubicBezTo>
                <a:cubicBezTo>
                  <a:pt x="171" y="89"/>
                  <a:pt x="170" y="91"/>
                  <a:pt x="172" y="90"/>
                </a:cubicBezTo>
                <a:cubicBezTo>
                  <a:pt x="173" y="90"/>
                  <a:pt x="174" y="89"/>
                  <a:pt x="174" y="89"/>
                </a:cubicBezTo>
                <a:cubicBezTo>
                  <a:pt x="176" y="86"/>
                  <a:pt x="175" y="89"/>
                  <a:pt x="175" y="89"/>
                </a:cubicBezTo>
                <a:cubicBezTo>
                  <a:pt x="175" y="88"/>
                  <a:pt x="176" y="88"/>
                  <a:pt x="177" y="87"/>
                </a:cubicBezTo>
                <a:cubicBezTo>
                  <a:pt x="176" y="86"/>
                  <a:pt x="175" y="86"/>
                  <a:pt x="175" y="87"/>
                </a:cubicBezTo>
                <a:close/>
                <a:moveTo>
                  <a:pt x="67" y="17"/>
                </a:moveTo>
                <a:cubicBezTo>
                  <a:pt x="66" y="16"/>
                  <a:pt x="66" y="16"/>
                  <a:pt x="65" y="17"/>
                </a:cubicBezTo>
                <a:cubicBezTo>
                  <a:pt x="64" y="17"/>
                  <a:pt x="63" y="16"/>
                  <a:pt x="63" y="17"/>
                </a:cubicBezTo>
                <a:cubicBezTo>
                  <a:pt x="63" y="17"/>
                  <a:pt x="63" y="17"/>
                  <a:pt x="63" y="17"/>
                </a:cubicBezTo>
                <a:cubicBezTo>
                  <a:pt x="63" y="17"/>
                  <a:pt x="63" y="18"/>
                  <a:pt x="63" y="18"/>
                </a:cubicBezTo>
                <a:cubicBezTo>
                  <a:pt x="64" y="18"/>
                  <a:pt x="63" y="17"/>
                  <a:pt x="64" y="18"/>
                </a:cubicBezTo>
                <a:cubicBezTo>
                  <a:pt x="64" y="18"/>
                  <a:pt x="64" y="18"/>
                  <a:pt x="64" y="18"/>
                </a:cubicBezTo>
                <a:cubicBezTo>
                  <a:pt x="64" y="18"/>
                  <a:pt x="64" y="18"/>
                  <a:pt x="64" y="18"/>
                </a:cubicBezTo>
                <a:cubicBezTo>
                  <a:pt x="65" y="19"/>
                  <a:pt x="67" y="18"/>
                  <a:pt x="67" y="18"/>
                </a:cubicBezTo>
                <a:cubicBezTo>
                  <a:pt x="67" y="18"/>
                  <a:pt x="67" y="17"/>
                  <a:pt x="67" y="17"/>
                </a:cubicBezTo>
                <a:cubicBezTo>
                  <a:pt x="67" y="17"/>
                  <a:pt x="67" y="17"/>
                  <a:pt x="67" y="17"/>
                </a:cubicBezTo>
                <a:close/>
                <a:moveTo>
                  <a:pt x="179" y="83"/>
                </a:moveTo>
                <a:cubicBezTo>
                  <a:pt x="179" y="83"/>
                  <a:pt x="179" y="83"/>
                  <a:pt x="179" y="83"/>
                </a:cubicBezTo>
                <a:close/>
                <a:moveTo>
                  <a:pt x="179" y="83"/>
                </a:moveTo>
                <a:cubicBezTo>
                  <a:pt x="179" y="83"/>
                  <a:pt x="179" y="83"/>
                  <a:pt x="179" y="83"/>
                </a:cubicBezTo>
                <a:cubicBezTo>
                  <a:pt x="178" y="83"/>
                  <a:pt x="178" y="83"/>
                  <a:pt x="179" y="83"/>
                </a:cubicBezTo>
                <a:close/>
                <a:moveTo>
                  <a:pt x="179" y="84"/>
                </a:moveTo>
                <a:cubicBezTo>
                  <a:pt x="179" y="84"/>
                  <a:pt x="179" y="84"/>
                  <a:pt x="179" y="84"/>
                </a:cubicBezTo>
                <a:cubicBezTo>
                  <a:pt x="179" y="85"/>
                  <a:pt x="179" y="84"/>
                  <a:pt x="179" y="83"/>
                </a:cubicBezTo>
                <a:cubicBezTo>
                  <a:pt x="178" y="83"/>
                  <a:pt x="178" y="83"/>
                  <a:pt x="178" y="84"/>
                </a:cubicBezTo>
                <a:cubicBezTo>
                  <a:pt x="178" y="83"/>
                  <a:pt x="179" y="82"/>
                  <a:pt x="178" y="82"/>
                </a:cubicBezTo>
                <a:cubicBezTo>
                  <a:pt x="178" y="82"/>
                  <a:pt x="178" y="82"/>
                  <a:pt x="178" y="82"/>
                </a:cubicBezTo>
                <a:cubicBezTo>
                  <a:pt x="179" y="84"/>
                  <a:pt x="178" y="85"/>
                  <a:pt x="177" y="85"/>
                </a:cubicBezTo>
                <a:cubicBezTo>
                  <a:pt x="177" y="86"/>
                  <a:pt x="177" y="86"/>
                  <a:pt x="177" y="86"/>
                </a:cubicBezTo>
                <a:cubicBezTo>
                  <a:pt x="177" y="87"/>
                  <a:pt x="177" y="87"/>
                  <a:pt x="177" y="87"/>
                </a:cubicBezTo>
                <a:cubicBezTo>
                  <a:pt x="178" y="88"/>
                  <a:pt x="179" y="86"/>
                  <a:pt x="179" y="86"/>
                </a:cubicBezTo>
                <a:cubicBezTo>
                  <a:pt x="179" y="85"/>
                  <a:pt x="180" y="85"/>
                  <a:pt x="180" y="84"/>
                </a:cubicBezTo>
                <a:cubicBezTo>
                  <a:pt x="180" y="84"/>
                  <a:pt x="180" y="84"/>
                  <a:pt x="179" y="84"/>
                </a:cubicBezTo>
                <a:close/>
                <a:moveTo>
                  <a:pt x="148" y="64"/>
                </a:moveTo>
                <a:cubicBezTo>
                  <a:pt x="149" y="64"/>
                  <a:pt x="148" y="63"/>
                  <a:pt x="147" y="63"/>
                </a:cubicBezTo>
                <a:cubicBezTo>
                  <a:pt x="147" y="63"/>
                  <a:pt x="148" y="63"/>
                  <a:pt x="148" y="63"/>
                </a:cubicBezTo>
                <a:cubicBezTo>
                  <a:pt x="147" y="63"/>
                  <a:pt x="142" y="62"/>
                  <a:pt x="143" y="63"/>
                </a:cubicBezTo>
                <a:cubicBezTo>
                  <a:pt x="143" y="63"/>
                  <a:pt x="144" y="63"/>
                  <a:pt x="145" y="64"/>
                </a:cubicBezTo>
                <a:cubicBezTo>
                  <a:pt x="146" y="64"/>
                  <a:pt x="148" y="64"/>
                  <a:pt x="148" y="64"/>
                </a:cubicBezTo>
                <a:close/>
                <a:moveTo>
                  <a:pt x="37" y="44"/>
                </a:moveTo>
                <a:cubicBezTo>
                  <a:pt x="36" y="44"/>
                  <a:pt x="34" y="43"/>
                  <a:pt x="34" y="43"/>
                </a:cubicBezTo>
                <a:cubicBezTo>
                  <a:pt x="33" y="42"/>
                  <a:pt x="31" y="43"/>
                  <a:pt x="31" y="43"/>
                </a:cubicBezTo>
                <a:cubicBezTo>
                  <a:pt x="31" y="43"/>
                  <a:pt x="31" y="43"/>
                  <a:pt x="31" y="43"/>
                </a:cubicBezTo>
                <a:cubicBezTo>
                  <a:pt x="31" y="43"/>
                  <a:pt x="32" y="43"/>
                  <a:pt x="32" y="43"/>
                </a:cubicBezTo>
                <a:cubicBezTo>
                  <a:pt x="32" y="43"/>
                  <a:pt x="33" y="43"/>
                  <a:pt x="34" y="44"/>
                </a:cubicBezTo>
                <a:cubicBezTo>
                  <a:pt x="34" y="44"/>
                  <a:pt x="35" y="44"/>
                  <a:pt x="35" y="44"/>
                </a:cubicBezTo>
                <a:cubicBezTo>
                  <a:pt x="35" y="44"/>
                  <a:pt x="35" y="44"/>
                  <a:pt x="35" y="45"/>
                </a:cubicBezTo>
                <a:cubicBezTo>
                  <a:pt x="35" y="45"/>
                  <a:pt x="35" y="45"/>
                  <a:pt x="35" y="45"/>
                </a:cubicBezTo>
                <a:cubicBezTo>
                  <a:pt x="35" y="45"/>
                  <a:pt x="35" y="45"/>
                  <a:pt x="36" y="45"/>
                </a:cubicBezTo>
                <a:cubicBezTo>
                  <a:pt x="36" y="45"/>
                  <a:pt x="36" y="45"/>
                  <a:pt x="37" y="44"/>
                </a:cubicBezTo>
                <a:close/>
                <a:moveTo>
                  <a:pt x="36" y="45"/>
                </a:moveTo>
                <a:cubicBezTo>
                  <a:pt x="36" y="45"/>
                  <a:pt x="36" y="45"/>
                  <a:pt x="36" y="45"/>
                </a:cubicBezTo>
                <a:close/>
                <a:moveTo>
                  <a:pt x="76" y="22"/>
                </a:moveTo>
                <a:cubicBezTo>
                  <a:pt x="76" y="22"/>
                  <a:pt x="75" y="23"/>
                  <a:pt x="76" y="24"/>
                </a:cubicBezTo>
                <a:cubicBezTo>
                  <a:pt x="77" y="23"/>
                  <a:pt x="78" y="23"/>
                  <a:pt x="78" y="22"/>
                </a:cubicBezTo>
                <a:cubicBezTo>
                  <a:pt x="78" y="21"/>
                  <a:pt x="76" y="21"/>
                  <a:pt x="76" y="22"/>
                </a:cubicBezTo>
                <a:close/>
                <a:moveTo>
                  <a:pt x="154" y="51"/>
                </a:moveTo>
                <a:cubicBezTo>
                  <a:pt x="155" y="53"/>
                  <a:pt x="152" y="52"/>
                  <a:pt x="152" y="53"/>
                </a:cubicBezTo>
                <a:cubicBezTo>
                  <a:pt x="153" y="54"/>
                  <a:pt x="154" y="52"/>
                  <a:pt x="154" y="54"/>
                </a:cubicBezTo>
                <a:cubicBezTo>
                  <a:pt x="154" y="54"/>
                  <a:pt x="155" y="54"/>
                  <a:pt x="155" y="54"/>
                </a:cubicBezTo>
                <a:cubicBezTo>
                  <a:pt x="155" y="54"/>
                  <a:pt x="155" y="53"/>
                  <a:pt x="155" y="53"/>
                </a:cubicBezTo>
                <a:cubicBezTo>
                  <a:pt x="155" y="53"/>
                  <a:pt x="155" y="54"/>
                  <a:pt x="155" y="54"/>
                </a:cubicBezTo>
                <a:cubicBezTo>
                  <a:pt x="155" y="54"/>
                  <a:pt x="155" y="53"/>
                  <a:pt x="155" y="53"/>
                </a:cubicBezTo>
                <a:cubicBezTo>
                  <a:pt x="155" y="53"/>
                  <a:pt x="154" y="51"/>
                  <a:pt x="154" y="51"/>
                </a:cubicBezTo>
                <a:close/>
                <a:moveTo>
                  <a:pt x="153" y="50"/>
                </a:moveTo>
                <a:cubicBezTo>
                  <a:pt x="153" y="50"/>
                  <a:pt x="153" y="50"/>
                  <a:pt x="153" y="50"/>
                </a:cubicBezTo>
                <a:cubicBezTo>
                  <a:pt x="153" y="50"/>
                  <a:pt x="153" y="50"/>
                  <a:pt x="153" y="50"/>
                </a:cubicBezTo>
                <a:cubicBezTo>
                  <a:pt x="154" y="50"/>
                  <a:pt x="153" y="48"/>
                  <a:pt x="153" y="49"/>
                </a:cubicBezTo>
                <a:cubicBezTo>
                  <a:pt x="153" y="48"/>
                  <a:pt x="152" y="48"/>
                  <a:pt x="152" y="49"/>
                </a:cubicBezTo>
                <a:cubicBezTo>
                  <a:pt x="152" y="49"/>
                  <a:pt x="152" y="49"/>
                  <a:pt x="152" y="49"/>
                </a:cubicBezTo>
                <a:cubicBezTo>
                  <a:pt x="152" y="49"/>
                  <a:pt x="153" y="50"/>
                  <a:pt x="153" y="50"/>
                </a:cubicBezTo>
                <a:close/>
                <a:moveTo>
                  <a:pt x="151" y="46"/>
                </a:moveTo>
                <a:cubicBezTo>
                  <a:pt x="151" y="46"/>
                  <a:pt x="151" y="46"/>
                  <a:pt x="151" y="46"/>
                </a:cubicBezTo>
                <a:cubicBezTo>
                  <a:pt x="150" y="46"/>
                  <a:pt x="151" y="49"/>
                  <a:pt x="152" y="49"/>
                </a:cubicBezTo>
                <a:cubicBezTo>
                  <a:pt x="152" y="49"/>
                  <a:pt x="152" y="49"/>
                  <a:pt x="152" y="49"/>
                </a:cubicBezTo>
                <a:cubicBezTo>
                  <a:pt x="152" y="48"/>
                  <a:pt x="152" y="45"/>
                  <a:pt x="151" y="46"/>
                </a:cubicBezTo>
                <a:cubicBezTo>
                  <a:pt x="151" y="45"/>
                  <a:pt x="151" y="45"/>
                  <a:pt x="151" y="46"/>
                </a:cubicBezTo>
                <a:close/>
                <a:moveTo>
                  <a:pt x="152" y="49"/>
                </a:moveTo>
                <a:cubicBezTo>
                  <a:pt x="152" y="49"/>
                  <a:pt x="152" y="49"/>
                  <a:pt x="152" y="49"/>
                </a:cubicBezTo>
                <a:cubicBezTo>
                  <a:pt x="152" y="49"/>
                  <a:pt x="152" y="49"/>
                  <a:pt x="152" y="49"/>
                </a:cubicBezTo>
                <a:close/>
                <a:moveTo>
                  <a:pt x="152" y="49"/>
                </a:moveTo>
                <a:cubicBezTo>
                  <a:pt x="152" y="48"/>
                  <a:pt x="152" y="48"/>
                  <a:pt x="152" y="49"/>
                </a:cubicBezTo>
                <a:cubicBezTo>
                  <a:pt x="152" y="49"/>
                  <a:pt x="152" y="49"/>
                  <a:pt x="152" y="49"/>
                </a:cubicBezTo>
                <a:cubicBezTo>
                  <a:pt x="152" y="49"/>
                  <a:pt x="152" y="49"/>
                  <a:pt x="152" y="49"/>
                </a:cubicBezTo>
                <a:close/>
                <a:moveTo>
                  <a:pt x="151" y="47"/>
                </a:moveTo>
                <a:cubicBezTo>
                  <a:pt x="151" y="47"/>
                  <a:pt x="151" y="47"/>
                  <a:pt x="151" y="47"/>
                </a:cubicBezTo>
                <a:close/>
                <a:moveTo>
                  <a:pt x="129" y="53"/>
                </a:moveTo>
                <a:cubicBezTo>
                  <a:pt x="129" y="53"/>
                  <a:pt x="129" y="53"/>
                  <a:pt x="129" y="53"/>
                </a:cubicBezTo>
                <a:close/>
                <a:moveTo>
                  <a:pt x="127" y="51"/>
                </a:moveTo>
                <a:cubicBezTo>
                  <a:pt x="127" y="52"/>
                  <a:pt x="127" y="54"/>
                  <a:pt x="128" y="54"/>
                </a:cubicBezTo>
                <a:cubicBezTo>
                  <a:pt x="128" y="54"/>
                  <a:pt x="129" y="53"/>
                  <a:pt x="129" y="53"/>
                </a:cubicBezTo>
                <a:cubicBezTo>
                  <a:pt x="128" y="52"/>
                  <a:pt x="128" y="51"/>
                  <a:pt x="127" y="51"/>
                </a:cubicBezTo>
                <a:close/>
                <a:moveTo>
                  <a:pt x="40" y="45"/>
                </a:moveTo>
                <a:cubicBezTo>
                  <a:pt x="39" y="45"/>
                  <a:pt x="38" y="45"/>
                  <a:pt x="37" y="45"/>
                </a:cubicBezTo>
                <a:cubicBezTo>
                  <a:pt x="37" y="45"/>
                  <a:pt x="38" y="45"/>
                  <a:pt x="37" y="45"/>
                </a:cubicBezTo>
                <a:cubicBezTo>
                  <a:pt x="37" y="46"/>
                  <a:pt x="36" y="45"/>
                  <a:pt x="36" y="46"/>
                </a:cubicBezTo>
                <a:cubicBezTo>
                  <a:pt x="36" y="46"/>
                  <a:pt x="38" y="46"/>
                  <a:pt x="38" y="46"/>
                </a:cubicBezTo>
                <a:cubicBezTo>
                  <a:pt x="38" y="46"/>
                  <a:pt x="40" y="46"/>
                  <a:pt x="40" y="45"/>
                </a:cubicBezTo>
                <a:close/>
                <a:moveTo>
                  <a:pt x="155" y="57"/>
                </a:moveTo>
                <a:cubicBezTo>
                  <a:pt x="155" y="57"/>
                  <a:pt x="152" y="57"/>
                  <a:pt x="152" y="57"/>
                </a:cubicBezTo>
                <a:cubicBezTo>
                  <a:pt x="152" y="57"/>
                  <a:pt x="151" y="57"/>
                  <a:pt x="151" y="58"/>
                </a:cubicBezTo>
                <a:cubicBezTo>
                  <a:pt x="151" y="59"/>
                  <a:pt x="151" y="59"/>
                  <a:pt x="151" y="60"/>
                </a:cubicBezTo>
                <a:cubicBezTo>
                  <a:pt x="151" y="60"/>
                  <a:pt x="151" y="62"/>
                  <a:pt x="151" y="62"/>
                </a:cubicBezTo>
                <a:cubicBezTo>
                  <a:pt x="152" y="62"/>
                  <a:pt x="151" y="61"/>
                  <a:pt x="152" y="60"/>
                </a:cubicBezTo>
                <a:cubicBezTo>
                  <a:pt x="152" y="60"/>
                  <a:pt x="153" y="62"/>
                  <a:pt x="153" y="62"/>
                </a:cubicBezTo>
                <a:cubicBezTo>
                  <a:pt x="153" y="62"/>
                  <a:pt x="153" y="60"/>
                  <a:pt x="153" y="60"/>
                </a:cubicBezTo>
                <a:cubicBezTo>
                  <a:pt x="153" y="59"/>
                  <a:pt x="152" y="59"/>
                  <a:pt x="153" y="59"/>
                </a:cubicBezTo>
                <a:cubicBezTo>
                  <a:pt x="154" y="59"/>
                  <a:pt x="153" y="59"/>
                  <a:pt x="153" y="59"/>
                </a:cubicBezTo>
                <a:cubicBezTo>
                  <a:pt x="153" y="58"/>
                  <a:pt x="152" y="59"/>
                  <a:pt x="152" y="59"/>
                </a:cubicBezTo>
                <a:cubicBezTo>
                  <a:pt x="151" y="58"/>
                  <a:pt x="152" y="57"/>
                  <a:pt x="153" y="58"/>
                </a:cubicBezTo>
                <a:cubicBezTo>
                  <a:pt x="154" y="58"/>
                  <a:pt x="155" y="57"/>
                  <a:pt x="155" y="57"/>
                </a:cubicBezTo>
                <a:close/>
                <a:moveTo>
                  <a:pt x="150" y="43"/>
                </a:moveTo>
                <a:cubicBezTo>
                  <a:pt x="150" y="43"/>
                  <a:pt x="150" y="43"/>
                  <a:pt x="150" y="43"/>
                </a:cubicBezTo>
                <a:cubicBezTo>
                  <a:pt x="150" y="43"/>
                  <a:pt x="150" y="43"/>
                  <a:pt x="151" y="43"/>
                </a:cubicBezTo>
                <a:cubicBezTo>
                  <a:pt x="151" y="43"/>
                  <a:pt x="151" y="41"/>
                  <a:pt x="151" y="41"/>
                </a:cubicBezTo>
                <a:cubicBezTo>
                  <a:pt x="150" y="41"/>
                  <a:pt x="150" y="42"/>
                  <a:pt x="150" y="43"/>
                </a:cubicBezTo>
                <a:close/>
                <a:moveTo>
                  <a:pt x="145" y="45"/>
                </a:moveTo>
                <a:cubicBezTo>
                  <a:pt x="145" y="45"/>
                  <a:pt x="145" y="45"/>
                  <a:pt x="145" y="45"/>
                </a:cubicBezTo>
                <a:close/>
                <a:moveTo>
                  <a:pt x="144" y="45"/>
                </a:moveTo>
                <a:cubicBezTo>
                  <a:pt x="144" y="46"/>
                  <a:pt x="144" y="46"/>
                  <a:pt x="145" y="45"/>
                </a:cubicBezTo>
                <a:cubicBezTo>
                  <a:pt x="146" y="44"/>
                  <a:pt x="144" y="44"/>
                  <a:pt x="144" y="45"/>
                </a:cubicBezTo>
                <a:close/>
                <a:moveTo>
                  <a:pt x="170" y="62"/>
                </a:moveTo>
                <a:cubicBezTo>
                  <a:pt x="171" y="62"/>
                  <a:pt x="171" y="61"/>
                  <a:pt x="171" y="61"/>
                </a:cubicBezTo>
                <a:cubicBezTo>
                  <a:pt x="171" y="62"/>
                  <a:pt x="171" y="61"/>
                  <a:pt x="170" y="60"/>
                </a:cubicBezTo>
                <a:cubicBezTo>
                  <a:pt x="170" y="60"/>
                  <a:pt x="170" y="60"/>
                  <a:pt x="170" y="60"/>
                </a:cubicBezTo>
                <a:cubicBezTo>
                  <a:pt x="170" y="60"/>
                  <a:pt x="170" y="60"/>
                  <a:pt x="170" y="60"/>
                </a:cubicBezTo>
                <a:cubicBezTo>
                  <a:pt x="170" y="60"/>
                  <a:pt x="171" y="61"/>
                  <a:pt x="171" y="61"/>
                </a:cubicBezTo>
                <a:cubicBezTo>
                  <a:pt x="171" y="61"/>
                  <a:pt x="169" y="62"/>
                  <a:pt x="168" y="62"/>
                </a:cubicBezTo>
                <a:cubicBezTo>
                  <a:pt x="168" y="62"/>
                  <a:pt x="168" y="62"/>
                  <a:pt x="168" y="62"/>
                </a:cubicBezTo>
                <a:cubicBezTo>
                  <a:pt x="169" y="64"/>
                  <a:pt x="168" y="62"/>
                  <a:pt x="168" y="62"/>
                </a:cubicBezTo>
                <a:cubicBezTo>
                  <a:pt x="168" y="62"/>
                  <a:pt x="168" y="62"/>
                  <a:pt x="169" y="62"/>
                </a:cubicBezTo>
                <a:cubicBezTo>
                  <a:pt x="169" y="62"/>
                  <a:pt x="170" y="62"/>
                  <a:pt x="170" y="62"/>
                </a:cubicBezTo>
                <a:cubicBezTo>
                  <a:pt x="170" y="62"/>
                  <a:pt x="171" y="62"/>
                  <a:pt x="170" y="62"/>
                </a:cubicBezTo>
                <a:close/>
                <a:moveTo>
                  <a:pt x="154" y="50"/>
                </a:moveTo>
                <a:cubicBezTo>
                  <a:pt x="154" y="50"/>
                  <a:pt x="154" y="50"/>
                  <a:pt x="154" y="50"/>
                </a:cubicBezTo>
                <a:close/>
                <a:moveTo>
                  <a:pt x="154" y="50"/>
                </a:moveTo>
                <a:cubicBezTo>
                  <a:pt x="154" y="50"/>
                  <a:pt x="154" y="50"/>
                  <a:pt x="154" y="50"/>
                </a:cubicBezTo>
                <a:cubicBezTo>
                  <a:pt x="154" y="50"/>
                  <a:pt x="154" y="50"/>
                  <a:pt x="154" y="50"/>
                </a:cubicBezTo>
                <a:cubicBezTo>
                  <a:pt x="154" y="51"/>
                  <a:pt x="154" y="51"/>
                  <a:pt x="154" y="51"/>
                </a:cubicBezTo>
                <a:cubicBezTo>
                  <a:pt x="154" y="51"/>
                  <a:pt x="155" y="50"/>
                  <a:pt x="154" y="50"/>
                </a:cubicBezTo>
                <a:cubicBezTo>
                  <a:pt x="154" y="50"/>
                  <a:pt x="154" y="50"/>
                  <a:pt x="154" y="50"/>
                </a:cubicBezTo>
                <a:cubicBezTo>
                  <a:pt x="154" y="50"/>
                  <a:pt x="154" y="50"/>
                  <a:pt x="154" y="50"/>
                </a:cubicBezTo>
                <a:close/>
                <a:moveTo>
                  <a:pt x="156" y="61"/>
                </a:moveTo>
                <a:cubicBezTo>
                  <a:pt x="156" y="61"/>
                  <a:pt x="156" y="61"/>
                  <a:pt x="156" y="61"/>
                </a:cubicBezTo>
                <a:cubicBezTo>
                  <a:pt x="156" y="61"/>
                  <a:pt x="156" y="61"/>
                  <a:pt x="156" y="61"/>
                </a:cubicBezTo>
                <a:close/>
                <a:moveTo>
                  <a:pt x="157" y="60"/>
                </a:moveTo>
                <a:cubicBezTo>
                  <a:pt x="157" y="60"/>
                  <a:pt x="157" y="60"/>
                  <a:pt x="157" y="60"/>
                </a:cubicBezTo>
                <a:cubicBezTo>
                  <a:pt x="157" y="59"/>
                  <a:pt x="156" y="60"/>
                  <a:pt x="156" y="61"/>
                </a:cubicBezTo>
                <a:cubicBezTo>
                  <a:pt x="156" y="60"/>
                  <a:pt x="158" y="61"/>
                  <a:pt x="158" y="61"/>
                </a:cubicBezTo>
                <a:cubicBezTo>
                  <a:pt x="158" y="60"/>
                  <a:pt x="158" y="60"/>
                  <a:pt x="157" y="60"/>
                </a:cubicBezTo>
                <a:close/>
                <a:moveTo>
                  <a:pt x="150" y="64"/>
                </a:moveTo>
                <a:cubicBezTo>
                  <a:pt x="151" y="64"/>
                  <a:pt x="150" y="64"/>
                  <a:pt x="151" y="64"/>
                </a:cubicBezTo>
                <a:cubicBezTo>
                  <a:pt x="150" y="64"/>
                  <a:pt x="148" y="64"/>
                  <a:pt x="149" y="64"/>
                </a:cubicBezTo>
                <a:cubicBezTo>
                  <a:pt x="149" y="64"/>
                  <a:pt x="150" y="64"/>
                  <a:pt x="150" y="64"/>
                </a:cubicBezTo>
                <a:close/>
                <a:moveTo>
                  <a:pt x="156" y="64"/>
                </a:moveTo>
                <a:cubicBezTo>
                  <a:pt x="156" y="64"/>
                  <a:pt x="152" y="64"/>
                  <a:pt x="153" y="65"/>
                </a:cubicBezTo>
                <a:cubicBezTo>
                  <a:pt x="153" y="65"/>
                  <a:pt x="156" y="64"/>
                  <a:pt x="156" y="64"/>
                </a:cubicBezTo>
                <a:close/>
                <a:moveTo>
                  <a:pt x="152" y="50"/>
                </a:moveTo>
                <a:cubicBezTo>
                  <a:pt x="152" y="50"/>
                  <a:pt x="152" y="51"/>
                  <a:pt x="152" y="51"/>
                </a:cubicBezTo>
                <a:cubicBezTo>
                  <a:pt x="153" y="51"/>
                  <a:pt x="152" y="51"/>
                  <a:pt x="153" y="51"/>
                </a:cubicBezTo>
                <a:cubicBezTo>
                  <a:pt x="153" y="52"/>
                  <a:pt x="152" y="52"/>
                  <a:pt x="153" y="52"/>
                </a:cubicBezTo>
                <a:cubicBezTo>
                  <a:pt x="153" y="52"/>
                  <a:pt x="154" y="51"/>
                  <a:pt x="153" y="50"/>
                </a:cubicBezTo>
                <a:cubicBezTo>
                  <a:pt x="153" y="51"/>
                  <a:pt x="152" y="50"/>
                  <a:pt x="152" y="50"/>
                </a:cubicBezTo>
                <a:close/>
                <a:moveTo>
                  <a:pt x="154" y="64"/>
                </a:moveTo>
                <a:cubicBezTo>
                  <a:pt x="154" y="64"/>
                  <a:pt x="152" y="64"/>
                  <a:pt x="152" y="64"/>
                </a:cubicBezTo>
                <a:cubicBezTo>
                  <a:pt x="152" y="64"/>
                  <a:pt x="151" y="63"/>
                  <a:pt x="151" y="64"/>
                </a:cubicBezTo>
                <a:cubicBezTo>
                  <a:pt x="151" y="64"/>
                  <a:pt x="152" y="64"/>
                  <a:pt x="152" y="64"/>
                </a:cubicBezTo>
                <a:cubicBezTo>
                  <a:pt x="153" y="64"/>
                  <a:pt x="154" y="64"/>
                  <a:pt x="154" y="64"/>
                </a:cubicBezTo>
                <a:close/>
                <a:moveTo>
                  <a:pt x="152" y="64"/>
                </a:moveTo>
                <a:cubicBezTo>
                  <a:pt x="152" y="64"/>
                  <a:pt x="152" y="64"/>
                  <a:pt x="152" y="64"/>
                </a:cubicBezTo>
                <a:close/>
                <a:moveTo>
                  <a:pt x="151" y="50"/>
                </a:moveTo>
                <a:cubicBezTo>
                  <a:pt x="151" y="51"/>
                  <a:pt x="150" y="52"/>
                  <a:pt x="150" y="52"/>
                </a:cubicBezTo>
                <a:cubicBezTo>
                  <a:pt x="150" y="53"/>
                  <a:pt x="151" y="51"/>
                  <a:pt x="151" y="50"/>
                </a:cubicBezTo>
                <a:close/>
                <a:moveTo>
                  <a:pt x="151" y="50"/>
                </a:moveTo>
                <a:cubicBezTo>
                  <a:pt x="151" y="50"/>
                  <a:pt x="151" y="50"/>
                  <a:pt x="151" y="50"/>
                </a:cubicBezTo>
                <a:cubicBezTo>
                  <a:pt x="151" y="50"/>
                  <a:pt x="151" y="50"/>
                  <a:pt x="151" y="50"/>
                </a:cubicBezTo>
                <a:close/>
                <a:moveTo>
                  <a:pt x="34" y="46"/>
                </a:moveTo>
                <a:cubicBezTo>
                  <a:pt x="34" y="46"/>
                  <a:pt x="35" y="46"/>
                  <a:pt x="35" y="46"/>
                </a:cubicBezTo>
                <a:cubicBezTo>
                  <a:pt x="35" y="46"/>
                  <a:pt x="35" y="46"/>
                  <a:pt x="35" y="46"/>
                </a:cubicBezTo>
                <a:cubicBezTo>
                  <a:pt x="35" y="46"/>
                  <a:pt x="34" y="45"/>
                  <a:pt x="34" y="46"/>
                </a:cubicBezTo>
                <a:close/>
                <a:moveTo>
                  <a:pt x="151" y="49"/>
                </a:moveTo>
                <a:cubicBezTo>
                  <a:pt x="151" y="49"/>
                  <a:pt x="151" y="50"/>
                  <a:pt x="152" y="50"/>
                </a:cubicBezTo>
                <a:cubicBezTo>
                  <a:pt x="152" y="50"/>
                  <a:pt x="152" y="50"/>
                  <a:pt x="152" y="50"/>
                </a:cubicBezTo>
                <a:cubicBezTo>
                  <a:pt x="152" y="49"/>
                  <a:pt x="151" y="49"/>
                  <a:pt x="151" y="49"/>
                </a:cubicBezTo>
                <a:close/>
                <a:moveTo>
                  <a:pt x="151" y="65"/>
                </a:moveTo>
                <a:cubicBezTo>
                  <a:pt x="151" y="65"/>
                  <a:pt x="151" y="65"/>
                  <a:pt x="152" y="65"/>
                </a:cubicBezTo>
                <a:cubicBezTo>
                  <a:pt x="151" y="65"/>
                  <a:pt x="150" y="64"/>
                  <a:pt x="151" y="65"/>
                </a:cubicBezTo>
                <a:close/>
                <a:moveTo>
                  <a:pt x="41" y="46"/>
                </a:moveTo>
                <a:cubicBezTo>
                  <a:pt x="41" y="45"/>
                  <a:pt x="41" y="45"/>
                  <a:pt x="41" y="46"/>
                </a:cubicBezTo>
                <a:cubicBezTo>
                  <a:pt x="40" y="46"/>
                  <a:pt x="40" y="46"/>
                  <a:pt x="41" y="46"/>
                </a:cubicBezTo>
                <a:cubicBezTo>
                  <a:pt x="41" y="46"/>
                  <a:pt x="41" y="46"/>
                  <a:pt x="41" y="46"/>
                </a:cubicBezTo>
                <a:close/>
                <a:moveTo>
                  <a:pt x="41" y="46"/>
                </a:moveTo>
                <a:cubicBezTo>
                  <a:pt x="40" y="46"/>
                  <a:pt x="41" y="46"/>
                  <a:pt x="41" y="46"/>
                </a:cubicBezTo>
                <a:close/>
                <a:moveTo>
                  <a:pt x="156" y="60"/>
                </a:moveTo>
                <a:cubicBezTo>
                  <a:pt x="154" y="61"/>
                  <a:pt x="156" y="61"/>
                  <a:pt x="156" y="60"/>
                </a:cubicBezTo>
                <a:close/>
                <a:moveTo>
                  <a:pt x="158" y="66"/>
                </a:moveTo>
                <a:cubicBezTo>
                  <a:pt x="157" y="66"/>
                  <a:pt x="157" y="66"/>
                  <a:pt x="157" y="66"/>
                </a:cubicBezTo>
                <a:cubicBezTo>
                  <a:pt x="157" y="66"/>
                  <a:pt x="158" y="66"/>
                  <a:pt x="158" y="66"/>
                </a:cubicBezTo>
                <a:close/>
                <a:moveTo>
                  <a:pt x="169" y="64"/>
                </a:moveTo>
                <a:cubicBezTo>
                  <a:pt x="169" y="64"/>
                  <a:pt x="169" y="64"/>
                  <a:pt x="169" y="64"/>
                </a:cubicBezTo>
                <a:cubicBezTo>
                  <a:pt x="169" y="64"/>
                  <a:pt x="169" y="64"/>
                  <a:pt x="169" y="64"/>
                </a:cubicBezTo>
                <a:cubicBezTo>
                  <a:pt x="169" y="64"/>
                  <a:pt x="170" y="65"/>
                  <a:pt x="170" y="65"/>
                </a:cubicBezTo>
                <a:cubicBezTo>
                  <a:pt x="170" y="65"/>
                  <a:pt x="170" y="65"/>
                  <a:pt x="169" y="64"/>
                </a:cubicBezTo>
                <a:close/>
                <a:moveTo>
                  <a:pt x="138" y="57"/>
                </a:moveTo>
                <a:cubicBezTo>
                  <a:pt x="138" y="57"/>
                  <a:pt x="138" y="57"/>
                  <a:pt x="138" y="57"/>
                </a:cubicBezTo>
                <a:close/>
                <a:moveTo>
                  <a:pt x="138" y="57"/>
                </a:moveTo>
                <a:cubicBezTo>
                  <a:pt x="138" y="57"/>
                  <a:pt x="138" y="58"/>
                  <a:pt x="138" y="58"/>
                </a:cubicBezTo>
                <a:cubicBezTo>
                  <a:pt x="138" y="58"/>
                  <a:pt x="138" y="58"/>
                  <a:pt x="138" y="58"/>
                </a:cubicBezTo>
                <a:cubicBezTo>
                  <a:pt x="138" y="58"/>
                  <a:pt x="138" y="57"/>
                  <a:pt x="138" y="57"/>
                </a:cubicBezTo>
                <a:cubicBezTo>
                  <a:pt x="138" y="57"/>
                  <a:pt x="138" y="57"/>
                  <a:pt x="138" y="57"/>
                </a:cubicBezTo>
                <a:close/>
                <a:moveTo>
                  <a:pt x="144" y="60"/>
                </a:moveTo>
                <a:cubicBezTo>
                  <a:pt x="144" y="60"/>
                  <a:pt x="144" y="60"/>
                  <a:pt x="144" y="60"/>
                </a:cubicBezTo>
                <a:cubicBezTo>
                  <a:pt x="145" y="60"/>
                  <a:pt x="144" y="60"/>
                  <a:pt x="144" y="60"/>
                </a:cubicBezTo>
                <a:cubicBezTo>
                  <a:pt x="144" y="60"/>
                  <a:pt x="144" y="60"/>
                  <a:pt x="144" y="60"/>
                </a:cubicBezTo>
                <a:cubicBezTo>
                  <a:pt x="144" y="60"/>
                  <a:pt x="144" y="60"/>
                  <a:pt x="144" y="60"/>
                </a:cubicBezTo>
                <a:cubicBezTo>
                  <a:pt x="144" y="60"/>
                  <a:pt x="144" y="60"/>
                  <a:pt x="144" y="60"/>
                </a:cubicBezTo>
                <a:close/>
                <a:moveTo>
                  <a:pt x="158" y="58"/>
                </a:moveTo>
                <a:cubicBezTo>
                  <a:pt x="158" y="58"/>
                  <a:pt x="158" y="58"/>
                  <a:pt x="158" y="58"/>
                </a:cubicBezTo>
                <a:cubicBezTo>
                  <a:pt x="158" y="58"/>
                  <a:pt x="158" y="58"/>
                  <a:pt x="158" y="58"/>
                </a:cubicBezTo>
                <a:cubicBezTo>
                  <a:pt x="158" y="58"/>
                  <a:pt x="158" y="59"/>
                  <a:pt x="158" y="58"/>
                </a:cubicBezTo>
                <a:close/>
                <a:moveTo>
                  <a:pt x="139" y="59"/>
                </a:moveTo>
                <a:cubicBezTo>
                  <a:pt x="138" y="59"/>
                  <a:pt x="140" y="59"/>
                  <a:pt x="139" y="59"/>
                </a:cubicBezTo>
                <a:cubicBezTo>
                  <a:pt x="139" y="59"/>
                  <a:pt x="139" y="59"/>
                  <a:pt x="139" y="59"/>
                </a:cubicBezTo>
                <a:close/>
                <a:moveTo>
                  <a:pt x="160" y="62"/>
                </a:moveTo>
                <a:cubicBezTo>
                  <a:pt x="160" y="62"/>
                  <a:pt x="160" y="62"/>
                  <a:pt x="160" y="63"/>
                </a:cubicBezTo>
                <a:cubicBezTo>
                  <a:pt x="160" y="63"/>
                  <a:pt x="160" y="62"/>
                  <a:pt x="160" y="62"/>
                </a:cubicBezTo>
                <a:close/>
                <a:moveTo>
                  <a:pt x="112" y="50"/>
                </a:moveTo>
                <a:cubicBezTo>
                  <a:pt x="112" y="50"/>
                  <a:pt x="112" y="50"/>
                  <a:pt x="112" y="50"/>
                </a:cubicBezTo>
                <a:cubicBezTo>
                  <a:pt x="112" y="49"/>
                  <a:pt x="111" y="49"/>
                  <a:pt x="112" y="50"/>
                </a:cubicBezTo>
                <a:close/>
                <a:moveTo>
                  <a:pt x="36" y="8"/>
                </a:moveTo>
                <a:cubicBezTo>
                  <a:pt x="36" y="8"/>
                  <a:pt x="36" y="8"/>
                  <a:pt x="36" y="8"/>
                </a:cubicBezTo>
                <a:cubicBezTo>
                  <a:pt x="36" y="8"/>
                  <a:pt x="36" y="7"/>
                  <a:pt x="36" y="8"/>
                </a:cubicBezTo>
                <a:close/>
                <a:moveTo>
                  <a:pt x="142" y="58"/>
                </a:moveTo>
                <a:cubicBezTo>
                  <a:pt x="142" y="58"/>
                  <a:pt x="142" y="58"/>
                  <a:pt x="142" y="58"/>
                </a:cubicBezTo>
                <a:cubicBezTo>
                  <a:pt x="143" y="59"/>
                  <a:pt x="143" y="58"/>
                  <a:pt x="142" y="58"/>
                </a:cubicBezTo>
                <a:close/>
                <a:moveTo>
                  <a:pt x="171" y="90"/>
                </a:moveTo>
                <a:cubicBezTo>
                  <a:pt x="171" y="91"/>
                  <a:pt x="171" y="91"/>
                  <a:pt x="171" y="91"/>
                </a:cubicBezTo>
                <a:cubicBezTo>
                  <a:pt x="171" y="91"/>
                  <a:pt x="172" y="90"/>
                  <a:pt x="171" y="90"/>
                </a:cubicBezTo>
                <a:close/>
                <a:moveTo>
                  <a:pt x="156" y="59"/>
                </a:moveTo>
                <a:cubicBezTo>
                  <a:pt x="156" y="59"/>
                  <a:pt x="156" y="59"/>
                  <a:pt x="156" y="59"/>
                </a:cubicBezTo>
                <a:close/>
                <a:moveTo>
                  <a:pt x="156" y="59"/>
                </a:moveTo>
                <a:cubicBezTo>
                  <a:pt x="157" y="59"/>
                  <a:pt x="156" y="59"/>
                  <a:pt x="156" y="59"/>
                </a:cubicBezTo>
                <a:cubicBezTo>
                  <a:pt x="156" y="59"/>
                  <a:pt x="156" y="59"/>
                  <a:pt x="156" y="59"/>
                </a:cubicBezTo>
                <a:close/>
                <a:moveTo>
                  <a:pt x="155" y="59"/>
                </a:moveTo>
                <a:cubicBezTo>
                  <a:pt x="155" y="59"/>
                  <a:pt x="154" y="59"/>
                  <a:pt x="154" y="59"/>
                </a:cubicBezTo>
                <a:cubicBezTo>
                  <a:pt x="154" y="60"/>
                  <a:pt x="155" y="59"/>
                  <a:pt x="155" y="60"/>
                </a:cubicBezTo>
                <a:cubicBezTo>
                  <a:pt x="155" y="60"/>
                  <a:pt x="155" y="59"/>
                  <a:pt x="155" y="59"/>
                </a:cubicBezTo>
                <a:close/>
                <a:moveTo>
                  <a:pt x="169" y="75"/>
                </a:moveTo>
                <a:cubicBezTo>
                  <a:pt x="169" y="75"/>
                  <a:pt x="169" y="75"/>
                  <a:pt x="169" y="75"/>
                </a:cubicBezTo>
                <a:cubicBezTo>
                  <a:pt x="169" y="75"/>
                  <a:pt x="169" y="75"/>
                  <a:pt x="169" y="75"/>
                </a:cubicBezTo>
                <a:cubicBezTo>
                  <a:pt x="168" y="75"/>
                  <a:pt x="168" y="74"/>
                  <a:pt x="168" y="74"/>
                </a:cubicBezTo>
                <a:cubicBezTo>
                  <a:pt x="168" y="74"/>
                  <a:pt x="168" y="73"/>
                  <a:pt x="168" y="73"/>
                </a:cubicBezTo>
                <a:cubicBezTo>
                  <a:pt x="168" y="73"/>
                  <a:pt x="167" y="73"/>
                  <a:pt x="167" y="73"/>
                </a:cubicBezTo>
                <a:cubicBezTo>
                  <a:pt x="167" y="73"/>
                  <a:pt x="167" y="72"/>
                  <a:pt x="167" y="72"/>
                </a:cubicBezTo>
                <a:cubicBezTo>
                  <a:pt x="166" y="72"/>
                  <a:pt x="166" y="68"/>
                  <a:pt x="165" y="68"/>
                </a:cubicBezTo>
                <a:cubicBezTo>
                  <a:pt x="165" y="68"/>
                  <a:pt x="165" y="65"/>
                  <a:pt x="164" y="65"/>
                </a:cubicBezTo>
                <a:cubicBezTo>
                  <a:pt x="164" y="65"/>
                  <a:pt x="163" y="69"/>
                  <a:pt x="163" y="69"/>
                </a:cubicBezTo>
                <a:cubicBezTo>
                  <a:pt x="163" y="69"/>
                  <a:pt x="163" y="71"/>
                  <a:pt x="162" y="70"/>
                </a:cubicBezTo>
                <a:cubicBezTo>
                  <a:pt x="162" y="70"/>
                  <a:pt x="161" y="69"/>
                  <a:pt x="160" y="69"/>
                </a:cubicBezTo>
                <a:cubicBezTo>
                  <a:pt x="160" y="68"/>
                  <a:pt x="160" y="68"/>
                  <a:pt x="160" y="68"/>
                </a:cubicBezTo>
                <a:cubicBezTo>
                  <a:pt x="160" y="68"/>
                  <a:pt x="160" y="67"/>
                  <a:pt x="161" y="67"/>
                </a:cubicBezTo>
                <a:cubicBezTo>
                  <a:pt x="161" y="67"/>
                  <a:pt x="161" y="68"/>
                  <a:pt x="161" y="68"/>
                </a:cubicBezTo>
                <a:cubicBezTo>
                  <a:pt x="161" y="67"/>
                  <a:pt x="161" y="67"/>
                  <a:pt x="161" y="67"/>
                </a:cubicBezTo>
                <a:cubicBezTo>
                  <a:pt x="161" y="67"/>
                  <a:pt x="161" y="66"/>
                  <a:pt x="161" y="66"/>
                </a:cubicBezTo>
                <a:cubicBezTo>
                  <a:pt x="160" y="66"/>
                  <a:pt x="159" y="66"/>
                  <a:pt x="158" y="66"/>
                </a:cubicBezTo>
                <a:cubicBezTo>
                  <a:pt x="158" y="66"/>
                  <a:pt x="158" y="66"/>
                  <a:pt x="158" y="66"/>
                </a:cubicBezTo>
                <a:cubicBezTo>
                  <a:pt x="158" y="66"/>
                  <a:pt x="158" y="66"/>
                  <a:pt x="158" y="66"/>
                </a:cubicBezTo>
                <a:cubicBezTo>
                  <a:pt x="158" y="67"/>
                  <a:pt x="156" y="67"/>
                  <a:pt x="156" y="68"/>
                </a:cubicBezTo>
                <a:cubicBezTo>
                  <a:pt x="156" y="68"/>
                  <a:pt x="156" y="68"/>
                  <a:pt x="156" y="68"/>
                </a:cubicBezTo>
                <a:cubicBezTo>
                  <a:pt x="156" y="68"/>
                  <a:pt x="154" y="67"/>
                  <a:pt x="154" y="68"/>
                </a:cubicBezTo>
                <a:cubicBezTo>
                  <a:pt x="153" y="68"/>
                  <a:pt x="153" y="70"/>
                  <a:pt x="153" y="70"/>
                </a:cubicBezTo>
                <a:cubicBezTo>
                  <a:pt x="152" y="70"/>
                  <a:pt x="153" y="69"/>
                  <a:pt x="152" y="69"/>
                </a:cubicBezTo>
                <a:cubicBezTo>
                  <a:pt x="152" y="69"/>
                  <a:pt x="152" y="71"/>
                  <a:pt x="151" y="71"/>
                </a:cubicBezTo>
                <a:cubicBezTo>
                  <a:pt x="151" y="71"/>
                  <a:pt x="148" y="72"/>
                  <a:pt x="148" y="72"/>
                </a:cubicBezTo>
                <a:cubicBezTo>
                  <a:pt x="146" y="73"/>
                  <a:pt x="146" y="74"/>
                  <a:pt x="146" y="76"/>
                </a:cubicBezTo>
                <a:cubicBezTo>
                  <a:pt x="146" y="75"/>
                  <a:pt x="146" y="75"/>
                  <a:pt x="145" y="75"/>
                </a:cubicBezTo>
                <a:cubicBezTo>
                  <a:pt x="145" y="77"/>
                  <a:pt x="147" y="79"/>
                  <a:pt x="146" y="81"/>
                </a:cubicBezTo>
                <a:cubicBezTo>
                  <a:pt x="146" y="83"/>
                  <a:pt x="147" y="83"/>
                  <a:pt x="148" y="82"/>
                </a:cubicBezTo>
                <a:cubicBezTo>
                  <a:pt x="148" y="81"/>
                  <a:pt x="151" y="81"/>
                  <a:pt x="151" y="80"/>
                </a:cubicBezTo>
                <a:cubicBezTo>
                  <a:pt x="152" y="80"/>
                  <a:pt x="154" y="79"/>
                  <a:pt x="155" y="80"/>
                </a:cubicBezTo>
                <a:cubicBezTo>
                  <a:pt x="155" y="80"/>
                  <a:pt x="156" y="80"/>
                  <a:pt x="156" y="80"/>
                </a:cubicBezTo>
                <a:cubicBezTo>
                  <a:pt x="156" y="80"/>
                  <a:pt x="156" y="81"/>
                  <a:pt x="157" y="81"/>
                </a:cubicBezTo>
                <a:cubicBezTo>
                  <a:pt x="156" y="83"/>
                  <a:pt x="158" y="81"/>
                  <a:pt x="158" y="81"/>
                </a:cubicBezTo>
                <a:cubicBezTo>
                  <a:pt x="158" y="81"/>
                  <a:pt x="157" y="82"/>
                  <a:pt x="157" y="82"/>
                </a:cubicBezTo>
                <a:cubicBezTo>
                  <a:pt x="158" y="83"/>
                  <a:pt x="158" y="82"/>
                  <a:pt x="158" y="82"/>
                </a:cubicBezTo>
                <a:cubicBezTo>
                  <a:pt x="159" y="82"/>
                  <a:pt x="158" y="83"/>
                  <a:pt x="158" y="83"/>
                </a:cubicBezTo>
                <a:cubicBezTo>
                  <a:pt x="158" y="83"/>
                  <a:pt x="159" y="83"/>
                  <a:pt x="159" y="84"/>
                </a:cubicBezTo>
                <a:cubicBezTo>
                  <a:pt x="158" y="84"/>
                  <a:pt x="159" y="84"/>
                  <a:pt x="159" y="85"/>
                </a:cubicBezTo>
                <a:cubicBezTo>
                  <a:pt x="160" y="85"/>
                  <a:pt x="161" y="85"/>
                  <a:pt x="161" y="85"/>
                </a:cubicBezTo>
                <a:cubicBezTo>
                  <a:pt x="162" y="85"/>
                  <a:pt x="162" y="86"/>
                  <a:pt x="163" y="85"/>
                </a:cubicBezTo>
                <a:cubicBezTo>
                  <a:pt x="163" y="85"/>
                  <a:pt x="165" y="84"/>
                  <a:pt x="165" y="84"/>
                </a:cubicBezTo>
                <a:cubicBezTo>
                  <a:pt x="166" y="83"/>
                  <a:pt x="166" y="81"/>
                  <a:pt x="167" y="80"/>
                </a:cubicBezTo>
                <a:cubicBezTo>
                  <a:pt x="168" y="79"/>
                  <a:pt x="169" y="75"/>
                  <a:pt x="169" y="75"/>
                </a:cubicBezTo>
                <a:cubicBezTo>
                  <a:pt x="169" y="75"/>
                  <a:pt x="169" y="75"/>
                  <a:pt x="169" y="75"/>
                </a:cubicBezTo>
                <a:close/>
                <a:moveTo>
                  <a:pt x="158" y="63"/>
                </a:moveTo>
                <a:cubicBezTo>
                  <a:pt x="158" y="63"/>
                  <a:pt x="158" y="63"/>
                  <a:pt x="158" y="63"/>
                </a:cubicBezTo>
                <a:close/>
                <a:moveTo>
                  <a:pt x="158" y="63"/>
                </a:moveTo>
                <a:cubicBezTo>
                  <a:pt x="158" y="63"/>
                  <a:pt x="158" y="64"/>
                  <a:pt x="158" y="64"/>
                </a:cubicBezTo>
                <a:cubicBezTo>
                  <a:pt x="158" y="64"/>
                  <a:pt x="158" y="63"/>
                  <a:pt x="158" y="63"/>
                </a:cubicBezTo>
                <a:cubicBezTo>
                  <a:pt x="158" y="63"/>
                  <a:pt x="158" y="63"/>
                  <a:pt x="158" y="63"/>
                </a:cubicBezTo>
                <a:close/>
                <a:moveTo>
                  <a:pt x="34" y="7"/>
                </a:moveTo>
                <a:cubicBezTo>
                  <a:pt x="34" y="7"/>
                  <a:pt x="34" y="7"/>
                  <a:pt x="34" y="7"/>
                </a:cubicBezTo>
                <a:cubicBezTo>
                  <a:pt x="33" y="7"/>
                  <a:pt x="34" y="7"/>
                  <a:pt x="34" y="8"/>
                </a:cubicBezTo>
                <a:cubicBezTo>
                  <a:pt x="34" y="8"/>
                  <a:pt x="34" y="8"/>
                  <a:pt x="34" y="8"/>
                </a:cubicBezTo>
                <a:cubicBezTo>
                  <a:pt x="35" y="8"/>
                  <a:pt x="35" y="7"/>
                  <a:pt x="36" y="7"/>
                </a:cubicBezTo>
                <a:cubicBezTo>
                  <a:pt x="35" y="6"/>
                  <a:pt x="34" y="7"/>
                  <a:pt x="34" y="7"/>
                </a:cubicBezTo>
                <a:close/>
                <a:moveTo>
                  <a:pt x="162" y="59"/>
                </a:moveTo>
                <a:cubicBezTo>
                  <a:pt x="161" y="59"/>
                  <a:pt x="160" y="59"/>
                  <a:pt x="161" y="59"/>
                </a:cubicBezTo>
                <a:cubicBezTo>
                  <a:pt x="161" y="59"/>
                  <a:pt x="161" y="59"/>
                  <a:pt x="162" y="59"/>
                </a:cubicBezTo>
                <a:close/>
                <a:moveTo>
                  <a:pt x="161" y="59"/>
                </a:moveTo>
                <a:cubicBezTo>
                  <a:pt x="161" y="59"/>
                  <a:pt x="161" y="59"/>
                  <a:pt x="161" y="59"/>
                </a:cubicBezTo>
                <a:close/>
                <a:moveTo>
                  <a:pt x="37" y="43"/>
                </a:moveTo>
                <a:cubicBezTo>
                  <a:pt x="37" y="42"/>
                  <a:pt x="36" y="42"/>
                  <a:pt x="36" y="42"/>
                </a:cubicBezTo>
                <a:cubicBezTo>
                  <a:pt x="36" y="42"/>
                  <a:pt x="36" y="43"/>
                  <a:pt x="37" y="43"/>
                </a:cubicBezTo>
                <a:close/>
                <a:moveTo>
                  <a:pt x="135" y="49"/>
                </a:moveTo>
                <a:cubicBezTo>
                  <a:pt x="135" y="49"/>
                  <a:pt x="135" y="50"/>
                  <a:pt x="135" y="50"/>
                </a:cubicBezTo>
                <a:cubicBezTo>
                  <a:pt x="135" y="50"/>
                  <a:pt x="135" y="49"/>
                  <a:pt x="135" y="49"/>
                </a:cubicBezTo>
                <a:cubicBezTo>
                  <a:pt x="135" y="49"/>
                  <a:pt x="135" y="49"/>
                  <a:pt x="135" y="49"/>
                </a:cubicBezTo>
                <a:close/>
                <a:moveTo>
                  <a:pt x="155" y="63"/>
                </a:moveTo>
                <a:cubicBezTo>
                  <a:pt x="155" y="63"/>
                  <a:pt x="155" y="63"/>
                  <a:pt x="155" y="63"/>
                </a:cubicBezTo>
                <a:cubicBezTo>
                  <a:pt x="155" y="63"/>
                  <a:pt x="155" y="63"/>
                  <a:pt x="155" y="63"/>
                </a:cubicBezTo>
                <a:cubicBezTo>
                  <a:pt x="155" y="63"/>
                  <a:pt x="155" y="63"/>
                  <a:pt x="155" y="63"/>
                </a:cubicBezTo>
                <a:close/>
                <a:moveTo>
                  <a:pt x="35" y="41"/>
                </a:moveTo>
                <a:cubicBezTo>
                  <a:pt x="35" y="41"/>
                  <a:pt x="35" y="41"/>
                  <a:pt x="35" y="41"/>
                </a:cubicBezTo>
                <a:cubicBezTo>
                  <a:pt x="35" y="41"/>
                  <a:pt x="35" y="41"/>
                  <a:pt x="35" y="41"/>
                </a:cubicBezTo>
                <a:close/>
                <a:moveTo>
                  <a:pt x="35" y="41"/>
                </a:moveTo>
                <a:cubicBezTo>
                  <a:pt x="35" y="41"/>
                  <a:pt x="35" y="40"/>
                  <a:pt x="35" y="41"/>
                </a:cubicBezTo>
                <a:cubicBezTo>
                  <a:pt x="35" y="41"/>
                  <a:pt x="35" y="41"/>
                  <a:pt x="35" y="41"/>
                </a:cubicBezTo>
                <a:cubicBezTo>
                  <a:pt x="35" y="41"/>
                  <a:pt x="34" y="41"/>
                  <a:pt x="34" y="41"/>
                </a:cubicBezTo>
                <a:cubicBezTo>
                  <a:pt x="35" y="41"/>
                  <a:pt x="35" y="41"/>
                  <a:pt x="35" y="41"/>
                </a:cubicBezTo>
                <a:cubicBezTo>
                  <a:pt x="35" y="41"/>
                  <a:pt x="35" y="41"/>
                  <a:pt x="35" y="41"/>
                </a:cubicBezTo>
                <a:close/>
                <a:moveTo>
                  <a:pt x="140" y="60"/>
                </a:moveTo>
                <a:cubicBezTo>
                  <a:pt x="140" y="60"/>
                  <a:pt x="140" y="60"/>
                  <a:pt x="139" y="60"/>
                </a:cubicBezTo>
                <a:cubicBezTo>
                  <a:pt x="139" y="60"/>
                  <a:pt x="140" y="60"/>
                  <a:pt x="140" y="60"/>
                </a:cubicBezTo>
                <a:cubicBezTo>
                  <a:pt x="140" y="60"/>
                  <a:pt x="140" y="60"/>
                  <a:pt x="140" y="60"/>
                </a:cubicBezTo>
                <a:close/>
                <a:moveTo>
                  <a:pt x="159" y="62"/>
                </a:moveTo>
                <a:cubicBezTo>
                  <a:pt x="159" y="62"/>
                  <a:pt x="159" y="62"/>
                  <a:pt x="159" y="62"/>
                </a:cubicBezTo>
                <a:cubicBezTo>
                  <a:pt x="159" y="61"/>
                  <a:pt x="159" y="62"/>
                  <a:pt x="159" y="62"/>
                </a:cubicBezTo>
                <a:close/>
                <a:moveTo>
                  <a:pt x="180" y="89"/>
                </a:moveTo>
                <a:cubicBezTo>
                  <a:pt x="180" y="90"/>
                  <a:pt x="180" y="89"/>
                  <a:pt x="181" y="89"/>
                </a:cubicBezTo>
                <a:cubicBezTo>
                  <a:pt x="181" y="89"/>
                  <a:pt x="180" y="89"/>
                  <a:pt x="180" y="89"/>
                </a:cubicBezTo>
                <a:close/>
                <a:moveTo>
                  <a:pt x="160" y="86"/>
                </a:moveTo>
                <a:cubicBezTo>
                  <a:pt x="160" y="87"/>
                  <a:pt x="161" y="85"/>
                  <a:pt x="160" y="86"/>
                </a:cubicBezTo>
                <a:close/>
                <a:moveTo>
                  <a:pt x="31" y="44"/>
                </a:moveTo>
                <a:cubicBezTo>
                  <a:pt x="31" y="44"/>
                  <a:pt x="31" y="44"/>
                  <a:pt x="31" y="44"/>
                </a:cubicBezTo>
                <a:cubicBezTo>
                  <a:pt x="32" y="44"/>
                  <a:pt x="32" y="44"/>
                  <a:pt x="32" y="43"/>
                </a:cubicBezTo>
                <a:cubicBezTo>
                  <a:pt x="32" y="43"/>
                  <a:pt x="31" y="43"/>
                  <a:pt x="31" y="44"/>
                </a:cubicBezTo>
                <a:close/>
                <a:moveTo>
                  <a:pt x="161" y="59"/>
                </a:moveTo>
                <a:cubicBezTo>
                  <a:pt x="161" y="59"/>
                  <a:pt x="161" y="59"/>
                  <a:pt x="161" y="59"/>
                </a:cubicBezTo>
                <a:cubicBezTo>
                  <a:pt x="161" y="59"/>
                  <a:pt x="161" y="59"/>
                  <a:pt x="161" y="59"/>
                </a:cubicBezTo>
                <a:close/>
                <a:moveTo>
                  <a:pt x="37" y="44"/>
                </a:moveTo>
                <a:cubicBezTo>
                  <a:pt x="37" y="44"/>
                  <a:pt x="37" y="44"/>
                  <a:pt x="37" y="44"/>
                </a:cubicBezTo>
                <a:cubicBezTo>
                  <a:pt x="37" y="44"/>
                  <a:pt x="37" y="44"/>
                  <a:pt x="37" y="44"/>
                </a:cubicBezTo>
                <a:close/>
                <a:moveTo>
                  <a:pt x="154" y="41"/>
                </a:moveTo>
                <a:cubicBezTo>
                  <a:pt x="154" y="41"/>
                  <a:pt x="154" y="40"/>
                  <a:pt x="154" y="40"/>
                </a:cubicBezTo>
                <a:cubicBezTo>
                  <a:pt x="154" y="40"/>
                  <a:pt x="154" y="40"/>
                  <a:pt x="154" y="41"/>
                </a:cubicBezTo>
                <a:close/>
                <a:moveTo>
                  <a:pt x="170" y="60"/>
                </a:moveTo>
                <a:cubicBezTo>
                  <a:pt x="169" y="60"/>
                  <a:pt x="169" y="60"/>
                  <a:pt x="169" y="60"/>
                </a:cubicBezTo>
                <a:cubicBezTo>
                  <a:pt x="169" y="60"/>
                  <a:pt x="170" y="60"/>
                  <a:pt x="170" y="60"/>
                </a:cubicBezTo>
                <a:close/>
                <a:moveTo>
                  <a:pt x="139" y="58"/>
                </a:moveTo>
                <a:cubicBezTo>
                  <a:pt x="138" y="58"/>
                  <a:pt x="138" y="58"/>
                  <a:pt x="138" y="59"/>
                </a:cubicBezTo>
                <a:cubicBezTo>
                  <a:pt x="139" y="59"/>
                  <a:pt x="139" y="58"/>
                  <a:pt x="139" y="58"/>
                </a:cubicBezTo>
                <a:close/>
                <a:moveTo>
                  <a:pt x="157" y="56"/>
                </a:moveTo>
                <a:cubicBezTo>
                  <a:pt x="157" y="56"/>
                  <a:pt x="156" y="56"/>
                  <a:pt x="156" y="56"/>
                </a:cubicBezTo>
                <a:cubicBezTo>
                  <a:pt x="156" y="56"/>
                  <a:pt x="156" y="57"/>
                  <a:pt x="156" y="57"/>
                </a:cubicBezTo>
                <a:cubicBezTo>
                  <a:pt x="156" y="57"/>
                  <a:pt x="157" y="57"/>
                  <a:pt x="157" y="56"/>
                </a:cubicBezTo>
                <a:close/>
                <a:moveTo>
                  <a:pt x="151" y="50"/>
                </a:moveTo>
                <a:cubicBezTo>
                  <a:pt x="151" y="50"/>
                  <a:pt x="151" y="50"/>
                  <a:pt x="151" y="50"/>
                </a:cubicBezTo>
                <a:cubicBezTo>
                  <a:pt x="151" y="50"/>
                  <a:pt x="151" y="50"/>
                  <a:pt x="151" y="50"/>
                </a:cubicBezTo>
                <a:cubicBezTo>
                  <a:pt x="151" y="50"/>
                  <a:pt x="151" y="50"/>
                  <a:pt x="151" y="50"/>
                </a:cubicBezTo>
                <a:cubicBezTo>
                  <a:pt x="151" y="50"/>
                  <a:pt x="151" y="50"/>
                  <a:pt x="151" y="50"/>
                </a:cubicBezTo>
                <a:close/>
                <a:moveTo>
                  <a:pt x="145" y="55"/>
                </a:moveTo>
                <a:cubicBezTo>
                  <a:pt x="144" y="55"/>
                  <a:pt x="144" y="55"/>
                  <a:pt x="144" y="56"/>
                </a:cubicBezTo>
                <a:cubicBezTo>
                  <a:pt x="144" y="56"/>
                  <a:pt x="145" y="56"/>
                  <a:pt x="145" y="55"/>
                </a:cubicBezTo>
                <a:close/>
                <a:moveTo>
                  <a:pt x="157" y="59"/>
                </a:moveTo>
                <a:cubicBezTo>
                  <a:pt x="157" y="59"/>
                  <a:pt x="157" y="59"/>
                  <a:pt x="157" y="59"/>
                </a:cubicBezTo>
                <a:cubicBezTo>
                  <a:pt x="157" y="59"/>
                  <a:pt x="157" y="59"/>
                  <a:pt x="157" y="59"/>
                </a:cubicBezTo>
                <a:cubicBezTo>
                  <a:pt x="157" y="60"/>
                  <a:pt x="157" y="60"/>
                  <a:pt x="158" y="59"/>
                </a:cubicBezTo>
                <a:cubicBezTo>
                  <a:pt x="158" y="59"/>
                  <a:pt x="158" y="59"/>
                  <a:pt x="157" y="59"/>
                </a:cubicBezTo>
                <a:close/>
                <a:moveTo>
                  <a:pt x="137" y="56"/>
                </a:moveTo>
                <a:cubicBezTo>
                  <a:pt x="137" y="56"/>
                  <a:pt x="137" y="56"/>
                  <a:pt x="137" y="56"/>
                </a:cubicBezTo>
                <a:cubicBezTo>
                  <a:pt x="137" y="56"/>
                  <a:pt x="137" y="56"/>
                  <a:pt x="137" y="56"/>
                </a:cubicBezTo>
                <a:cubicBezTo>
                  <a:pt x="137" y="57"/>
                  <a:pt x="138" y="56"/>
                  <a:pt x="137" y="56"/>
                </a:cubicBezTo>
                <a:close/>
                <a:moveTo>
                  <a:pt x="49" y="95"/>
                </a:moveTo>
                <a:cubicBezTo>
                  <a:pt x="48" y="95"/>
                  <a:pt x="49" y="95"/>
                  <a:pt x="49" y="95"/>
                </a:cubicBezTo>
                <a:cubicBezTo>
                  <a:pt x="49" y="95"/>
                  <a:pt x="49" y="95"/>
                  <a:pt x="49" y="95"/>
                </a:cubicBezTo>
                <a:close/>
                <a:moveTo>
                  <a:pt x="152" y="36"/>
                </a:moveTo>
                <a:cubicBezTo>
                  <a:pt x="151" y="36"/>
                  <a:pt x="151" y="36"/>
                  <a:pt x="151" y="36"/>
                </a:cubicBezTo>
                <a:cubicBezTo>
                  <a:pt x="152" y="36"/>
                  <a:pt x="152" y="36"/>
                  <a:pt x="152" y="36"/>
                </a:cubicBezTo>
                <a:close/>
                <a:moveTo>
                  <a:pt x="44" y="47"/>
                </a:moveTo>
                <a:cubicBezTo>
                  <a:pt x="44" y="47"/>
                  <a:pt x="44" y="47"/>
                  <a:pt x="44" y="47"/>
                </a:cubicBezTo>
                <a:cubicBezTo>
                  <a:pt x="44" y="47"/>
                  <a:pt x="43" y="47"/>
                  <a:pt x="44" y="47"/>
                </a:cubicBezTo>
                <a:cubicBezTo>
                  <a:pt x="44" y="48"/>
                  <a:pt x="44" y="47"/>
                  <a:pt x="44" y="47"/>
                </a:cubicBezTo>
                <a:close/>
                <a:moveTo>
                  <a:pt x="44" y="47"/>
                </a:moveTo>
                <a:cubicBezTo>
                  <a:pt x="43" y="47"/>
                  <a:pt x="44" y="47"/>
                  <a:pt x="44" y="47"/>
                </a:cubicBezTo>
                <a:close/>
                <a:moveTo>
                  <a:pt x="153" y="65"/>
                </a:moveTo>
                <a:cubicBezTo>
                  <a:pt x="153" y="65"/>
                  <a:pt x="153" y="65"/>
                  <a:pt x="153" y="65"/>
                </a:cubicBezTo>
                <a:cubicBezTo>
                  <a:pt x="153" y="66"/>
                  <a:pt x="153" y="65"/>
                  <a:pt x="153" y="65"/>
                </a:cubicBezTo>
                <a:close/>
                <a:moveTo>
                  <a:pt x="152" y="42"/>
                </a:moveTo>
                <a:cubicBezTo>
                  <a:pt x="152" y="42"/>
                  <a:pt x="152" y="42"/>
                  <a:pt x="152" y="42"/>
                </a:cubicBezTo>
                <a:close/>
                <a:moveTo>
                  <a:pt x="152" y="42"/>
                </a:moveTo>
                <a:cubicBezTo>
                  <a:pt x="152" y="41"/>
                  <a:pt x="152" y="42"/>
                  <a:pt x="152" y="42"/>
                </a:cubicBezTo>
                <a:cubicBezTo>
                  <a:pt x="152" y="42"/>
                  <a:pt x="152" y="42"/>
                  <a:pt x="152" y="42"/>
                </a:cubicBezTo>
                <a:close/>
                <a:moveTo>
                  <a:pt x="77" y="20"/>
                </a:moveTo>
                <a:cubicBezTo>
                  <a:pt x="77" y="20"/>
                  <a:pt x="78" y="19"/>
                  <a:pt x="78" y="19"/>
                </a:cubicBezTo>
                <a:cubicBezTo>
                  <a:pt x="78" y="19"/>
                  <a:pt x="77" y="20"/>
                  <a:pt x="77" y="20"/>
                </a:cubicBezTo>
                <a:close/>
                <a:moveTo>
                  <a:pt x="153" y="54"/>
                </a:moveTo>
                <a:cubicBezTo>
                  <a:pt x="152" y="53"/>
                  <a:pt x="152" y="54"/>
                  <a:pt x="152" y="54"/>
                </a:cubicBezTo>
                <a:cubicBezTo>
                  <a:pt x="152" y="54"/>
                  <a:pt x="153" y="54"/>
                  <a:pt x="153" y="54"/>
                </a:cubicBezTo>
                <a:close/>
                <a:moveTo>
                  <a:pt x="46" y="29"/>
                </a:moveTo>
                <a:cubicBezTo>
                  <a:pt x="46" y="30"/>
                  <a:pt x="46" y="29"/>
                  <a:pt x="46" y="29"/>
                </a:cubicBezTo>
                <a:cubicBezTo>
                  <a:pt x="46" y="29"/>
                  <a:pt x="46" y="29"/>
                  <a:pt x="46" y="29"/>
                </a:cubicBezTo>
                <a:close/>
                <a:moveTo>
                  <a:pt x="37" y="43"/>
                </a:moveTo>
                <a:cubicBezTo>
                  <a:pt x="37" y="43"/>
                  <a:pt x="37" y="43"/>
                  <a:pt x="37" y="43"/>
                </a:cubicBezTo>
                <a:cubicBezTo>
                  <a:pt x="37" y="43"/>
                  <a:pt x="37" y="43"/>
                  <a:pt x="37" y="43"/>
                </a:cubicBezTo>
                <a:close/>
                <a:moveTo>
                  <a:pt x="168" y="93"/>
                </a:moveTo>
                <a:cubicBezTo>
                  <a:pt x="168" y="93"/>
                  <a:pt x="168" y="93"/>
                  <a:pt x="168" y="92"/>
                </a:cubicBezTo>
                <a:cubicBezTo>
                  <a:pt x="168" y="92"/>
                  <a:pt x="168" y="93"/>
                  <a:pt x="168" y="93"/>
                </a:cubicBezTo>
                <a:close/>
                <a:moveTo>
                  <a:pt x="47" y="95"/>
                </a:moveTo>
                <a:cubicBezTo>
                  <a:pt x="47" y="96"/>
                  <a:pt x="47" y="96"/>
                  <a:pt x="47" y="96"/>
                </a:cubicBezTo>
                <a:cubicBezTo>
                  <a:pt x="48" y="96"/>
                  <a:pt x="47" y="95"/>
                  <a:pt x="47" y="95"/>
                </a:cubicBezTo>
                <a:close/>
                <a:moveTo>
                  <a:pt x="156" y="33"/>
                </a:moveTo>
                <a:cubicBezTo>
                  <a:pt x="156" y="33"/>
                  <a:pt x="156" y="33"/>
                  <a:pt x="156" y="33"/>
                </a:cubicBezTo>
                <a:cubicBezTo>
                  <a:pt x="156" y="33"/>
                  <a:pt x="156" y="33"/>
                  <a:pt x="156" y="33"/>
                </a:cubicBezTo>
                <a:cubicBezTo>
                  <a:pt x="156" y="33"/>
                  <a:pt x="156" y="33"/>
                  <a:pt x="156" y="33"/>
                </a:cubicBezTo>
                <a:close/>
                <a:moveTo>
                  <a:pt x="156" y="33"/>
                </a:moveTo>
                <a:cubicBezTo>
                  <a:pt x="156" y="33"/>
                  <a:pt x="156" y="33"/>
                  <a:pt x="156" y="33"/>
                </a:cubicBezTo>
                <a:cubicBezTo>
                  <a:pt x="156" y="33"/>
                  <a:pt x="156" y="33"/>
                  <a:pt x="156" y="33"/>
                </a:cubicBezTo>
                <a:close/>
                <a:moveTo>
                  <a:pt x="171" y="66"/>
                </a:moveTo>
                <a:cubicBezTo>
                  <a:pt x="171" y="66"/>
                  <a:pt x="171" y="66"/>
                  <a:pt x="171" y="66"/>
                </a:cubicBezTo>
                <a:cubicBezTo>
                  <a:pt x="171" y="66"/>
                  <a:pt x="171" y="66"/>
                  <a:pt x="171" y="66"/>
                </a:cubicBezTo>
                <a:cubicBezTo>
                  <a:pt x="171" y="66"/>
                  <a:pt x="171" y="66"/>
                  <a:pt x="171" y="66"/>
                </a:cubicBezTo>
                <a:cubicBezTo>
                  <a:pt x="171" y="66"/>
                  <a:pt x="171" y="66"/>
                  <a:pt x="171" y="66"/>
                </a:cubicBezTo>
                <a:close/>
                <a:moveTo>
                  <a:pt x="44" y="48"/>
                </a:moveTo>
                <a:cubicBezTo>
                  <a:pt x="44" y="48"/>
                  <a:pt x="44" y="48"/>
                  <a:pt x="44" y="48"/>
                </a:cubicBezTo>
                <a:cubicBezTo>
                  <a:pt x="44" y="48"/>
                  <a:pt x="44" y="48"/>
                  <a:pt x="44" y="48"/>
                </a:cubicBezTo>
                <a:cubicBezTo>
                  <a:pt x="44" y="48"/>
                  <a:pt x="44" y="49"/>
                  <a:pt x="44" y="48"/>
                </a:cubicBezTo>
                <a:close/>
                <a:moveTo>
                  <a:pt x="153" y="35"/>
                </a:moveTo>
                <a:cubicBezTo>
                  <a:pt x="153" y="35"/>
                  <a:pt x="153" y="35"/>
                  <a:pt x="153" y="35"/>
                </a:cubicBezTo>
                <a:cubicBezTo>
                  <a:pt x="153" y="35"/>
                  <a:pt x="152" y="36"/>
                  <a:pt x="153" y="35"/>
                </a:cubicBezTo>
                <a:close/>
                <a:moveTo>
                  <a:pt x="139" y="59"/>
                </a:moveTo>
                <a:cubicBezTo>
                  <a:pt x="139" y="60"/>
                  <a:pt x="139" y="59"/>
                  <a:pt x="139" y="60"/>
                </a:cubicBezTo>
                <a:cubicBezTo>
                  <a:pt x="139" y="60"/>
                  <a:pt x="139" y="60"/>
                  <a:pt x="139" y="59"/>
                </a:cubicBezTo>
                <a:close/>
                <a:moveTo>
                  <a:pt x="168" y="59"/>
                </a:moveTo>
                <a:cubicBezTo>
                  <a:pt x="168" y="59"/>
                  <a:pt x="168" y="59"/>
                  <a:pt x="168" y="59"/>
                </a:cubicBezTo>
                <a:cubicBezTo>
                  <a:pt x="167" y="60"/>
                  <a:pt x="168" y="60"/>
                  <a:pt x="168" y="59"/>
                </a:cubicBezTo>
                <a:close/>
                <a:moveTo>
                  <a:pt x="44" y="48"/>
                </a:moveTo>
                <a:cubicBezTo>
                  <a:pt x="44" y="48"/>
                  <a:pt x="44" y="48"/>
                  <a:pt x="44" y="48"/>
                </a:cubicBezTo>
                <a:cubicBezTo>
                  <a:pt x="44" y="48"/>
                  <a:pt x="44" y="47"/>
                  <a:pt x="44" y="48"/>
                </a:cubicBezTo>
                <a:cubicBezTo>
                  <a:pt x="44" y="48"/>
                  <a:pt x="44" y="48"/>
                  <a:pt x="44" y="48"/>
                </a:cubicBezTo>
                <a:close/>
                <a:moveTo>
                  <a:pt x="162" y="69"/>
                </a:moveTo>
                <a:cubicBezTo>
                  <a:pt x="162" y="69"/>
                  <a:pt x="162" y="69"/>
                  <a:pt x="162" y="69"/>
                </a:cubicBezTo>
                <a:close/>
                <a:moveTo>
                  <a:pt x="162" y="69"/>
                </a:moveTo>
                <a:cubicBezTo>
                  <a:pt x="162" y="69"/>
                  <a:pt x="162" y="69"/>
                  <a:pt x="162" y="69"/>
                </a:cubicBezTo>
                <a:close/>
                <a:moveTo>
                  <a:pt x="45" y="49"/>
                </a:moveTo>
                <a:cubicBezTo>
                  <a:pt x="44" y="49"/>
                  <a:pt x="45" y="49"/>
                  <a:pt x="45" y="49"/>
                </a:cubicBezTo>
                <a:close/>
                <a:moveTo>
                  <a:pt x="151" y="54"/>
                </a:moveTo>
                <a:cubicBezTo>
                  <a:pt x="152" y="54"/>
                  <a:pt x="151" y="55"/>
                  <a:pt x="151" y="54"/>
                </a:cubicBezTo>
                <a:close/>
                <a:moveTo>
                  <a:pt x="149" y="53"/>
                </a:moveTo>
                <a:cubicBezTo>
                  <a:pt x="149" y="53"/>
                  <a:pt x="149" y="53"/>
                  <a:pt x="149" y="53"/>
                </a:cubicBezTo>
                <a:cubicBezTo>
                  <a:pt x="150" y="53"/>
                  <a:pt x="149" y="53"/>
                  <a:pt x="149" y="53"/>
                </a:cubicBezTo>
                <a:close/>
                <a:moveTo>
                  <a:pt x="154" y="39"/>
                </a:moveTo>
                <a:cubicBezTo>
                  <a:pt x="154" y="39"/>
                  <a:pt x="155" y="39"/>
                  <a:pt x="154" y="39"/>
                </a:cubicBezTo>
                <a:close/>
                <a:moveTo>
                  <a:pt x="159" y="27"/>
                </a:moveTo>
                <a:cubicBezTo>
                  <a:pt x="159" y="27"/>
                  <a:pt x="159" y="27"/>
                  <a:pt x="159" y="27"/>
                </a:cubicBezTo>
                <a:cubicBezTo>
                  <a:pt x="159" y="28"/>
                  <a:pt x="160" y="28"/>
                  <a:pt x="160" y="27"/>
                </a:cubicBezTo>
                <a:cubicBezTo>
                  <a:pt x="160" y="27"/>
                  <a:pt x="160" y="27"/>
                  <a:pt x="159" y="27"/>
                </a:cubicBezTo>
                <a:close/>
                <a:moveTo>
                  <a:pt x="155" y="56"/>
                </a:moveTo>
                <a:cubicBezTo>
                  <a:pt x="155" y="55"/>
                  <a:pt x="154" y="56"/>
                  <a:pt x="155" y="56"/>
                </a:cubicBezTo>
                <a:close/>
                <a:moveTo>
                  <a:pt x="152" y="65"/>
                </a:moveTo>
                <a:cubicBezTo>
                  <a:pt x="152" y="65"/>
                  <a:pt x="153" y="65"/>
                  <a:pt x="152" y="65"/>
                </a:cubicBezTo>
                <a:close/>
                <a:moveTo>
                  <a:pt x="160" y="53"/>
                </a:moveTo>
                <a:cubicBezTo>
                  <a:pt x="160" y="52"/>
                  <a:pt x="160" y="54"/>
                  <a:pt x="160" y="53"/>
                </a:cubicBezTo>
                <a:close/>
                <a:moveTo>
                  <a:pt x="43" y="46"/>
                </a:moveTo>
                <a:cubicBezTo>
                  <a:pt x="43" y="46"/>
                  <a:pt x="43" y="46"/>
                  <a:pt x="43" y="46"/>
                </a:cubicBezTo>
                <a:cubicBezTo>
                  <a:pt x="43" y="46"/>
                  <a:pt x="43" y="47"/>
                  <a:pt x="43" y="46"/>
                </a:cubicBezTo>
                <a:close/>
                <a:moveTo>
                  <a:pt x="64" y="7"/>
                </a:moveTo>
                <a:cubicBezTo>
                  <a:pt x="64" y="8"/>
                  <a:pt x="64" y="7"/>
                  <a:pt x="64" y="7"/>
                </a:cubicBezTo>
                <a:close/>
                <a:moveTo>
                  <a:pt x="64" y="7"/>
                </a:moveTo>
                <a:cubicBezTo>
                  <a:pt x="64" y="7"/>
                  <a:pt x="64" y="7"/>
                  <a:pt x="64" y="7"/>
                </a:cubicBezTo>
                <a:close/>
                <a:moveTo>
                  <a:pt x="153" y="50"/>
                </a:moveTo>
                <a:cubicBezTo>
                  <a:pt x="153" y="49"/>
                  <a:pt x="152" y="50"/>
                  <a:pt x="153" y="50"/>
                </a:cubicBezTo>
                <a:close/>
                <a:moveTo>
                  <a:pt x="155" y="52"/>
                </a:moveTo>
                <a:cubicBezTo>
                  <a:pt x="155" y="51"/>
                  <a:pt x="155" y="51"/>
                  <a:pt x="155" y="52"/>
                </a:cubicBezTo>
                <a:close/>
                <a:moveTo>
                  <a:pt x="139" y="54"/>
                </a:moveTo>
                <a:cubicBezTo>
                  <a:pt x="139" y="54"/>
                  <a:pt x="139" y="54"/>
                  <a:pt x="139" y="54"/>
                </a:cubicBezTo>
                <a:cubicBezTo>
                  <a:pt x="139" y="54"/>
                  <a:pt x="139" y="54"/>
                  <a:pt x="139" y="54"/>
                </a:cubicBezTo>
                <a:close/>
                <a:moveTo>
                  <a:pt x="157" y="63"/>
                </a:moveTo>
                <a:cubicBezTo>
                  <a:pt x="157" y="64"/>
                  <a:pt x="157" y="63"/>
                  <a:pt x="157" y="63"/>
                </a:cubicBezTo>
                <a:close/>
                <a:moveTo>
                  <a:pt x="157" y="63"/>
                </a:moveTo>
                <a:cubicBezTo>
                  <a:pt x="157" y="63"/>
                  <a:pt x="157" y="63"/>
                  <a:pt x="157" y="63"/>
                </a:cubicBezTo>
                <a:close/>
                <a:moveTo>
                  <a:pt x="39" y="50"/>
                </a:moveTo>
                <a:cubicBezTo>
                  <a:pt x="39" y="50"/>
                  <a:pt x="39" y="50"/>
                  <a:pt x="39" y="50"/>
                </a:cubicBezTo>
                <a:close/>
                <a:moveTo>
                  <a:pt x="39" y="50"/>
                </a:moveTo>
                <a:cubicBezTo>
                  <a:pt x="39" y="50"/>
                  <a:pt x="39" y="50"/>
                  <a:pt x="39" y="50"/>
                </a:cubicBezTo>
                <a:cubicBezTo>
                  <a:pt x="39" y="50"/>
                  <a:pt x="39" y="50"/>
                  <a:pt x="39" y="50"/>
                </a:cubicBezTo>
                <a:close/>
                <a:moveTo>
                  <a:pt x="33" y="53"/>
                </a:moveTo>
                <a:cubicBezTo>
                  <a:pt x="33" y="53"/>
                  <a:pt x="33" y="52"/>
                  <a:pt x="33" y="53"/>
                </a:cubicBezTo>
                <a:close/>
                <a:moveTo>
                  <a:pt x="152" y="62"/>
                </a:moveTo>
                <a:cubicBezTo>
                  <a:pt x="152" y="62"/>
                  <a:pt x="152" y="62"/>
                  <a:pt x="152" y="62"/>
                </a:cubicBezTo>
                <a:cubicBezTo>
                  <a:pt x="152" y="62"/>
                  <a:pt x="152" y="62"/>
                  <a:pt x="152" y="62"/>
                </a:cubicBezTo>
                <a:close/>
                <a:moveTo>
                  <a:pt x="136" y="52"/>
                </a:moveTo>
                <a:cubicBezTo>
                  <a:pt x="135" y="52"/>
                  <a:pt x="136" y="53"/>
                  <a:pt x="136" y="52"/>
                </a:cubicBezTo>
                <a:close/>
                <a:moveTo>
                  <a:pt x="141" y="62"/>
                </a:moveTo>
                <a:cubicBezTo>
                  <a:pt x="140" y="62"/>
                  <a:pt x="141" y="62"/>
                  <a:pt x="141" y="62"/>
                </a:cubicBezTo>
                <a:close/>
                <a:moveTo>
                  <a:pt x="157" y="58"/>
                </a:moveTo>
                <a:cubicBezTo>
                  <a:pt x="156" y="58"/>
                  <a:pt x="157" y="57"/>
                  <a:pt x="157" y="57"/>
                </a:cubicBezTo>
                <a:cubicBezTo>
                  <a:pt x="157" y="57"/>
                  <a:pt x="156" y="57"/>
                  <a:pt x="156" y="57"/>
                </a:cubicBezTo>
                <a:cubicBezTo>
                  <a:pt x="156" y="57"/>
                  <a:pt x="156" y="57"/>
                  <a:pt x="156" y="57"/>
                </a:cubicBezTo>
                <a:cubicBezTo>
                  <a:pt x="156" y="57"/>
                  <a:pt x="156" y="57"/>
                  <a:pt x="156" y="58"/>
                </a:cubicBezTo>
                <a:cubicBezTo>
                  <a:pt x="156" y="58"/>
                  <a:pt x="156" y="59"/>
                  <a:pt x="156" y="59"/>
                </a:cubicBezTo>
                <a:cubicBezTo>
                  <a:pt x="156" y="59"/>
                  <a:pt x="156" y="59"/>
                  <a:pt x="156" y="59"/>
                </a:cubicBezTo>
                <a:cubicBezTo>
                  <a:pt x="156" y="58"/>
                  <a:pt x="157" y="58"/>
                  <a:pt x="157" y="58"/>
                </a:cubicBezTo>
                <a:close/>
                <a:moveTo>
                  <a:pt x="120" y="2"/>
                </a:moveTo>
                <a:cubicBezTo>
                  <a:pt x="120" y="2"/>
                  <a:pt x="120" y="2"/>
                  <a:pt x="120" y="2"/>
                </a:cubicBezTo>
                <a:cubicBezTo>
                  <a:pt x="120" y="2"/>
                  <a:pt x="120" y="2"/>
                  <a:pt x="120" y="2"/>
                </a:cubicBezTo>
                <a:close/>
                <a:moveTo>
                  <a:pt x="155" y="55"/>
                </a:moveTo>
                <a:cubicBezTo>
                  <a:pt x="155" y="55"/>
                  <a:pt x="155" y="55"/>
                  <a:pt x="155" y="55"/>
                </a:cubicBezTo>
                <a:cubicBezTo>
                  <a:pt x="156" y="56"/>
                  <a:pt x="155" y="55"/>
                  <a:pt x="155" y="55"/>
                </a:cubicBezTo>
                <a:close/>
                <a:moveTo>
                  <a:pt x="152" y="58"/>
                </a:moveTo>
                <a:cubicBezTo>
                  <a:pt x="152" y="58"/>
                  <a:pt x="152" y="58"/>
                  <a:pt x="152" y="58"/>
                </a:cubicBezTo>
                <a:close/>
                <a:moveTo>
                  <a:pt x="152" y="58"/>
                </a:moveTo>
                <a:cubicBezTo>
                  <a:pt x="153" y="58"/>
                  <a:pt x="152" y="58"/>
                  <a:pt x="152" y="58"/>
                </a:cubicBezTo>
                <a:close/>
                <a:moveTo>
                  <a:pt x="135" y="51"/>
                </a:moveTo>
                <a:cubicBezTo>
                  <a:pt x="135" y="51"/>
                  <a:pt x="135" y="51"/>
                  <a:pt x="135" y="51"/>
                </a:cubicBezTo>
                <a:cubicBezTo>
                  <a:pt x="135" y="51"/>
                  <a:pt x="135" y="51"/>
                  <a:pt x="135" y="51"/>
                </a:cubicBezTo>
                <a:close/>
                <a:moveTo>
                  <a:pt x="135" y="51"/>
                </a:moveTo>
                <a:cubicBezTo>
                  <a:pt x="135" y="51"/>
                  <a:pt x="135" y="51"/>
                  <a:pt x="135" y="51"/>
                </a:cubicBezTo>
                <a:close/>
                <a:moveTo>
                  <a:pt x="171" y="66"/>
                </a:moveTo>
                <a:cubicBezTo>
                  <a:pt x="171" y="65"/>
                  <a:pt x="171" y="66"/>
                  <a:pt x="171" y="66"/>
                </a:cubicBezTo>
                <a:close/>
                <a:moveTo>
                  <a:pt x="151" y="45"/>
                </a:moveTo>
                <a:cubicBezTo>
                  <a:pt x="151" y="45"/>
                  <a:pt x="151" y="45"/>
                  <a:pt x="151" y="45"/>
                </a:cubicBezTo>
                <a:close/>
                <a:moveTo>
                  <a:pt x="1" y="23"/>
                </a:moveTo>
                <a:cubicBezTo>
                  <a:pt x="0" y="23"/>
                  <a:pt x="1" y="23"/>
                  <a:pt x="1" y="23"/>
                </a:cubicBezTo>
                <a:close/>
                <a:moveTo>
                  <a:pt x="170" y="65"/>
                </a:moveTo>
                <a:cubicBezTo>
                  <a:pt x="170" y="65"/>
                  <a:pt x="170" y="66"/>
                  <a:pt x="170" y="65"/>
                </a:cubicBezTo>
                <a:close/>
                <a:moveTo>
                  <a:pt x="145" y="59"/>
                </a:moveTo>
                <a:cubicBezTo>
                  <a:pt x="145" y="59"/>
                  <a:pt x="145" y="59"/>
                  <a:pt x="145" y="59"/>
                </a:cubicBezTo>
                <a:close/>
                <a:moveTo>
                  <a:pt x="168" y="62"/>
                </a:moveTo>
                <a:cubicBezTo>
                  <a:pt x="168" y="62"/>
                  <a:pt x="168" y="62"/>
                  <a:pt x="168" y="62"/>
                </a:cubicBezTo>
                <a:close/>
                <a:moveTo>
                  <a:pt x="170" y="64"/>
                </a:moveTo>
                <a:cubicBezTo>
                  <a:pt x="169" y="64"/>
                  <a:pt x="170" y="64"/>
                  <a:pt x="170" y="64"/>
                </a:cubicBezTo>
                <a:close/>
                <a:moveTo>
                  <a:pt x="87" y="13"/>
                </a:moveTo>
                <a:cubicBezTo>
                  <a:pt x="87" y="14"/>
                  <a:pt x="88" y="13"/>
                  <a:pt x="87" y="13"/>
                </a:cubicBezTo>
                <a:close/>
                <a:moveTo>
                  <a:pt x="3" y="22"/>
                </a:moveTo>
                <a:cubicBezTo>
                  <a:pt x="3" y="22"/>
                  <a:pt x="3" y="22"/>
                  <a:pt x="3" y="22"/>
                </a:cubicBezTo>
                <a:cubicBezTo>
                  <a:pt x="3" y="22"/>
                  <a:pt x="3" y="22"/>
                  <a:pt x="3" y="22"/>
                </a:cubicBezTo>
                <a:close/>
                <a:moveTo>
                  <a:pt x="43" y="46"/>
                </a:moveTo>
                <a:cubicBezTo>
                  <a:pt x="42" y="46"/>
                  <a:pt x="44" y="46"/>
                  <a:pt x="43" y="46"/>
                </a:cubicBezTo>
                <a:close/>
                <a:moveTo>
                  <a:pt x="42" y="46"/>
                </a:moveTo>
                <a:cubicBezTo>
                  <a:pt x="42" y="46"/>
                  <a:pt x="42" y="46"/>
                  <a:pt x="42" y="46"/>
                </a:cubicBezTo>
                <a:cubicBezTo>
                  <a:pt x="42" y="46"/>
                  <a:pt x="42" y="46"/>
                  <a:pt x="42" y="46"/>
                </a:cubicBezTo>
                <a:close/>
                <a:moveTo>
                  <a:pt x="38" y="50"/>
                </a:moveTo>
                <a:cubicBezTo>
                  <a:pt x="38" y="50"/>
                  <a:pt x="38" y="50"/>
                  <a:pt x="39" y="50"/>
                </a:cubicBezTo>
                <a:cubicBezTo>
                  <a:pt x="39" y="50"/>
                  <a:pt x="38" y="49"/>
                  <a:pt x="38" y="50"/>
                </a:cubicBezTo>
                <a:close/>
                <a:moveTo>
                  <a:pt x="39" y="50"/>
                </a:moveTo>
                <a:cubicBezTo>
                  <a:pt x="39" y="50"/>
                  <a:pt x="40" y="50"/>
                  <a:pt x="39" y="50"/>
                </a:cubicBezTo>
                <a:close/>
                <a:moveTo>
                  <a:pt x="43" y="50"/>
                </a:moveTo>
                <a:cubicBezTo>
                  <a:pt x="43" y="50"/>
                  <a:pt x="43" y="50"/>
                  <a:pt x="43" y="50"/>
                </a:cubicBezTo>
                <a:close/>
                <a:moveTo>
                  <a:pt x="139" y="52"/>
                </a:moveTo>
                <a:cubicBezTo>
                  <a:pt x="139" y="51"/>
                  <a:pt x="139" y="52"/>
                  <a:pt x="139" y="52"/>
                </a:cubicBezTo>
                <a:close/>
                <a:moveTo>
                  <a:pt x="139" y="52"/>
                </a:moveTo>
                <a:cubicBezTo>
                  <a:pt x="139" y="52"/>
                  <a:pt x="139" y="52"/>
                  <a:pt x="139" y="52"/>
                </a:cubicBezTo>
                <a:close/>
                <a:moveTo>
                  <a:pt x="136" y="53"/>
                </a:moveTo>
                <a:cubicBezTo>
                  <a:pt x="136" y="54"/>
                  <a:pt x="136" y="53"/>
                  <a:pt x="136" y="53"/>
                </a:cubicBezTo>
                <a:close/>
                <a:moveTo>
                  <a:pt x="152" y="54"/>
                </a:moveTo>
                <a:cubicBezTo>
                  <a:pt x="152" y="54"/>
                  <a:pt x="152" y="54"/>
                  <a:pt x="152" y="54"/>
                </a:cubicBezTo>
                <a:close/>
                <a:moveTo>
                  <a:pt x="138" y="57"/>
                </a:moveTo>
                <a:cubicBezTo>
                  <a:pt x="137" y="57"/>
                  <a:pt x="138" y="57"/>
                  <a:pt x="138" y="57"/>
                </a:cubicBezTo>
                <a:close/>
                <a:moveTo>
                  <a:pt x="138" y="57"/>
                </a:moveTo>
                <a:cubicBezTo>
                  <a:pt x="138" y="57"/>
                  <a:pt x="138" y="57"/>
                  <a:pt x="138" y="57"/>
                </a:cubicBezTo>
                <a:cubicBezTo>
                  <a:pt x="138" y="57"/>
                  <a:pt x="138" y="57"/>
                  <a:pt x="138" y="57"/>
                </a:cubicBezTo>
                <a:close/>
                <a:moveTo>
                  <a:pt x="156" y="64"/>
                </a:moveTo>
                <a:cubicBezTo>
                  <a:pt x="155" y="64"/>
                  <a:pt x="156" y="64"/>
                  <a:pt x="156" y="64"/>
                </a:cubicBezTo>
                <a:close/>
                <a:moveTo>
                  <a:pt x="171" y="60"/>
                </a:moveTo>
                <a:cubicBezTo>
                  <a:pt x="171" y="60"/>
                  <a:pt x="171" y="60"/>
                  <a:pt x="171" y="60"/>
                </a:cubicBezTo>
                <a:close/>
                <a:moveTo>
                  <a:pt x="149" y="53"/>
                </a:moveTo>
                <a:cubicBezTo>
                  <a:pt x="149" y="53"/>
                  <a:pt x="150" y="53"/>
                  <a:pt x="149" y="53"/>
                </a:cubicBezTo>
                <a:close/>
                <a:moveTo>
                  <a:pt x="167" y="62"/>
                </a:moveTo>
                <a:cubicBezTo>
                  <a:pt x="168" y="62"/>
                  <a:pt x="167" y="62"/>
                  <a:pt x="167" y="62"/>
                </a:cubicBezTo>
                <a:close/>
                <a:moveTo>
                  <a:pt x="38" y="43"/>
                </a:moveTo>
                <a:cubicBezTo>
                  <a:pt x="38" y="43"/>
                  <a:pt x="38" y="43"/>
                  <a:pt x="38" y="43"/>
                </a:cubicBezTo>
                <a:cubicBezTo>
                  <a:pt x="38" y="43"/>
                  <a:pt x="38" y="43"/>
                  <a:pt x="38" y="43"/>
                </a:cubicBezTo>
                <a:cubicBezTo>
                  <a:pt x="38" y="43"/>
                  <a:pt x="38" y="43"/>
                  <a:pt x="38" y="43"/>
                </a:cubicBezTo>
                <a:close/>
                <a:moveTo>
                  <a:pt x="160" y="59"/>
                </a:moveTo>
                <a:cubicBezTo>
                  <a:pt x="160" y="59"/>
                  <a:pt x="160" y="59"/>
                  <a:pt x="160" y="59"/>
                </a:cubicBezTo>
                <a:close/>
                <a:moveTo>
                  <a:pt x="111" y="50"/>
                </a:moveTo>
                <a:cubicBezTo>
                  <a:pt x="111" y="50"/>
                  <a:pt x="111" y="50"/>
                  <a:pt x="111" y="50"/>
                </a:cubicBezTo>
                <a:close/>
                <a:moveTo>
                  <a:pt x="169" y="59"/>
                </a:moveTo>
                <a:cubicBezTo>
                  <a:pt x="169" y="59"/>
                  <a:pt x="169" y="59"/>
                  <a:pt x="169" y="59"/>
                </a:cubicBezTo>
                <a:close/>
                <a:moveTo>
                  <a:pt x="151" y="45"/>
                </a:moveTo>
                <a:cubicBezTo>
                  <a:pt x="151" y="45"/>
                  <a:pt x="151" y="45"/>
                  <a:pt x="151" y="45"/>
                </a:cubicBezTo>
                <a:cubicBezTo>
                  <a:pt x="152" y="45"/>
                  <a:pt x="151" y="45"/>
                  <a:pt x="151" y="45"/>
                </a:cubicBezTo>
                <a:close/>
                <a:moveTo>
                  <a:pt x="143" y="56"/>
                </a:moveTo>
                <a:cubicBezTo>
                  <a:pt x="143" y="56"/>
                  <a:pt x="143" y="56"/>
                  <a:pt x="143" y="56"/>
                </a:cubicBezTo>
                <a:cubicBezTo>
                  <a:pt x="143" y="56"/>
                  <a:pt x="143" y="56"/>
                  <a:pt x="143" y="56"/>
                </a:cubicBezTo>
                <a:cubicBezTo>
                  <a:pt x="143" y="56"/>
                  <a:pt x="143" y="56"/>
                  <a:pt x="143" y="56"/>
                </a:cubicBezTo>
                <a:close/>
                <a:moveTo>
                  <a:pt x="143" y="56"/>
                </a:moveTo>
                <a:cubicBezTo>
                  <a:pt x="143" y="56"/>
                  <a:pt x="143" y="56"/>
                  <a:pt x="143" y="56"/>
                </a:cubicBezTo>
                <a:close/>
                <a:moveTo>
                  <a:pt x="145" y="56"/>
                </a:moveTo>
                <a:cubicBezTo>
                  <a:pt x="145" y="56"/>
                  <a:pt x="145" y="56"/>
                  <a:pt x="145" y="56"/>
                </a:cubicBezTo>
                <a:close/>
                <a:moveTo>
                  <a:pt x="142" y="56"/>
                </a:moveTo>
                <a:cubicBezTo>
                  <a:pt x="142" y="56"/>
                  <a:pt x="142" y="56"/>
                  <a:pt x="142" y="56"/>
                </a:cubicBezTo>
                <a:close/>
                <a:moveTo>
                  <a:pt x="156" y="63"/>
                </a:moveTo>
                <a:cubicBezTo>
                  <a:pt x="156" y="63"/>
                  <a:pt x="157" y="63"/>
                  <a:pt x="156" y="63"/>
                </a:cubicBezTo>
                <a:close/>
                <a:moveTo>
                  <a:pt x="14" y="36"/>
                </a:moveTo>
                <a:cubicBezTo>
                  <a:pt x="14" y="36"/>
                  <a:pt x="14" y="36"/>
                  <a:pt x="14" y="36"/>
                </a:cubicBezTo>
                <a:cubicBezTo>
                  <a:pt x="14" y="36"/>
                  <a:pt x="14" y="36"/>
                  <a:pt x="14" y="36"/>
                </a:cubicBezTo>
                <a:close/>
                <a:moveTo>
                  <a:pt x="41" y="33"/>
                </a:moveTo>
                <a:cubicBezTo>
                  <a:pt x="41" y="33"/>
                  <a:pt x="41" y="33"/>
                  <a:pt x="41" y="33"/>
                </a:cubicBezTo>
                <a:cubicBezTo>
                  <a:pt x="41" y="33"/>
                  <a:pt x="41" y="33"/>
                  <a:pt x="41" y="33"/>
                </a:cubicBezTo>
                <a:close/>
                <a:moveTo>
                  <a:pt x="147" y="62"/>
                </a:moveTo>
                <a:cubicBezTo>
                  <a:pt x="147" y="62"/>
                  <a:pt x="147" y="62"/>
                  <a:pt x="147" y="62"/>
                </a:cubicBezTo>
                <a:cubicBezTo>
                  <a:pt x="147" y="62"/>
                  <a:pt x="147" y="62"/>
                  <a:pt x="147" y="62"/>
                </a:cubicBezTo>
                <a:close/>
                <a:moveTo>
                  <a:pt x="42" y="51"/>
                </a:moveTo>
                <a:cubicBezTo>
                  <a:pt x="42" y="51"/>
                  <a:pt x="42" y="51"/>
                  <a:pt x="42" y="51"/>
                </a:cubicBezTo>
                <a:close/>
                <a:moveTo>
                  <a:pt x="156" y="63"/>
                </a:moveTo>
                <a:cubicBezTo>
                  <a:pt x="156" y="63"/>
                  <a:pt x="156" y="63"/>
                  <a:pt x="156" y="63"/>
                </a:cubicBezTo>
                <a:close/>
                <a:moveTo>
                  <a:pt x="38" y="43"/>
                </a:moveTo>
                <a:cubicBezTo>
                  <a:pt x="38" y="43"/>
                  <a:pt x="38" y="43"/>
                  <a:pt x="38" y="43"/>
                </a:cubicBezTo>
                <a:cubicBezTo>
                  <a:pt x="38" y="43"/>
                  <a:pt x="38" y="44"/>
                  <a:pt x="38" y="43"/>
                </a:cubicBezTo>
                <a:close/>
                <a:moveTo>
                  <a:pt x="160" y="59"/>
                </a:moveTo>
                <a:cubicBezTo>
                  <a:pt x="160" y="59"/>
                  <a:pt x="161" y="59"/>
                  <a:pt x="161" y="59"/>
                </a:cubicBezTo>
                <a:cubicBezTo>
                  <a:pt x="161" y="59"/>
                  <a:pt x="160" y="59"/>
                  <a:pt x="160" y="59"/>
                </a:cubicBezTo>
                <a:close/>
                <a:moveTo>
                  <a:pt x="39" y="19"/>
                </a:moveTo>
                <a:cubicBezTo>
                  <a:pt x="39" y="19"/>
                  <a:pt x="39" y="19"/>
                  <a:pt x="39" y="19"/>
                </a:cubicBezTo>
                <a:cubicBezTo>
                  <a:pt x="39" y="19"/>
                  <a:pt x="39" y="19"/>
                  <a:pt x="39" y="19"/>
                </a:cubicBezTo>
                <a:close/>
                <a:moveTo>
                  <a:pt x="39" y="23"/>
                </a:moveTo>
                <a:cubicBezTo>
                  <a:pt x="39" y="23"/>
                  <a:pt x="39" y="23"/>
                  <a:pt x="39" y="23"/>
                </a:cubicBezTo>
                <a:cubicBezTo>
                  <a:pt x="39" y="23"/>
                  <a:pt x="39" y="23"/>
                  <a:pt x="39" y="23"/>
                </a:cubicBezTo>
                <a:cubicBezTo>
                  <a:pt x="39" y="23"/>
                  <a:pt x="39" y="23"/>
                  <a:pt x="39" y="23"/>
                </a:cubicBezTo>
                <a:cubicBezTo>
                  <a:pt x="39" y="23"/>
                  <a:pt x="39" y="23"/>
                  <a:pt x="39" y="23"/>
                </a:cubicBezTo>
                <a:close/>
                <a:moveTo>
                  <a:pt x="39" y="23"/>
                </a:moveTo>
                <a:cubicBezTo>
                  <a:pt x="39" y="23"/>
                  <a:pt x="39" y="23"/>
                  <a:pt x="39" y="23"/>
                </a:cubicBezTo>
                <a:cubicBezTo>
                  <a:pt x="39" y="23"/>
                  <a:pt x="39" y="23"/>
                  <a:pt x="39" y="23"/>
                </a:cubicBezTo>
                <a:close/>
                <a:moveTo>
                  <a:pt x="40" y="19"/>
                </a:moveTo>
                <a:cubicBezTo>
                  <a:pt x="40" y="19"/>
                  <a:pt x="40" y="19"/>
                  <a:pt x="40" y="19"/>
                </a:cubicBezTo>
                <a:cubicBezTo>
                  <a:pt x="40" y="19"/>
                  <a:pt x="40" y="19"/>
                  <a:pt x="40" y="19"/>
                </a:cubicBezTo>
                <a:cubicBezTo>
                  <a:pt x="40" y="20"/>
                  <a:pt x="40" y="20"/>
                  <a:pt x="40" y="19"/>
                </a:cubicBezTo>
                <a:close/>
                <a:moveTo>
                  <a:pt x="40" y="19"/>
                </a:moveTo>
                <a:cubicBezTo>
                  <a:pt x="40" y="19"/>
                  <a:pt x="40" y="19"/>
                  <a:pt x="40" y="19"/>
                </a:cubicBezTo>
                <a:cubicBezTo>
                  <a:pt x="40" y="19"/>
                  <a:pt x="40" y="19"/>
                  <a:pt x="40" y="19"/>
                </a:cubicBezTo>
                <a:close/>
                <a:moveTo>
                  <a:pt x="42" y="15"/>
                </a:moveTo>
                <a:cubicBezTo>
                  <a:pt x="42" y="15"/>
                  <a:pt x="42" y="14"/>
                  <a:pt x="42" y="14"/>
                </a:cubicBezTo>
                <a:cubicBezTo>
                  <a:pt x="42" y="13"/>
                  <a:pt x="42" y="14"/>
                  <a:pt x="42" y="15"/>
                </a:cubicBezTo>
                <a:close/>
                <a:moveTo>
                  <a:pt x="41" y="18"/>
                </a:moveTo>
                <a:cubicBezTo>
                  <a:pt x="42" y="18"/>
                  <a:pt x="41" y="18"/>
                  <a:pt x="41" y="18"/>
                </a:cubicBezTo>
                <a:close/>
                <a:moveTo>
                  <a:pt x="42" y="18"/>
                </a:moveTo>
                <a:cubicBezTo>
                  <a:pt x="42" y="18"/>
                  <a:pt x="42" y="18"/>
                  <a:pt x="41" y="18"/>
                </a:cubicBezTo>
                <a:cubicBezTo>
                  <a:pt x="41" y="18"/>
                  <a:pt x="41" y="18"/>
                  <a:pt x="42" y="18"/>
                </a:cubicBezTo>
                <a:close/>
                <a:moveTo>
                  <a:pt x="44" y="21"/>
                </a:moveTo>
                <a:cubicBezTo>
                  <a:pt x="45" y="21"/>
                  <a:pt x="44" y="20"/>
                  <a:pt x="44" y="21"/>
                </a:cubicBezTo>
                <a:close/>
                <a:moveTo>
                  <a:pt x="41" y="18"/>
                </a:moveTo>
                <a:cubicBezTo>
                  <a:pt x="41" y="18"/>
                  <a:pt x="41" y="18"/>
                  <a:pt x="41" y="18"/>
                </a:cubicBezTo>
                <a:close/>
                <a:moveTo>
                  <a:pt x="38" y="26"/>
                </a:moveTo>
                <a:cubicBezTo>
                  <a:pt x="38" y="26"/>
                  <a:pt x="38" y="26"/>
                  <a:pt x="38" y="26"/>
                </a:cubicBezTo>
                <a:cubicBezTo>
                  <a:pt x="38" y="26"/>
                  <a:pt x="38" y="26"/>
                  <a:pt x="38" y="26"/>
                </a:cubicBezTo>
                <a:close/>
                <a:moveTo>
                  <a:pt x="41" y="4"/>
                </a:moveTo>
                <a:cubicBezTo>
                  <a:pt x="41" y="5"/>
                  <a:pt x="42" y="5"/>
                  <a:pt x="42" y="6"/>
                </a:cubicBezTo>
                <a:cubicBezTo>
                  <a:pt x="41" y="5"/>
                  <a:pt x="41" y="5"/>
                  <a:pt x="40" y="5"/>
                </a:cubicBezTo>
                <a:cubicBezTo>
                  <a:pt x="39" y="6"/>
                  <a:pt x="40" y="6"/>
                  <a:pt x="40" y="6"/>
                </a:cubicBezTo>
                <a:cubicBezTo>
                  <a:pt x="39" y="7"/>
                  <a:pt x="40" y="7"/>
                  <a:pt x="41" y="7"/>
                </a:cubicBezTo>
                <a:cubicBezTo>
                  <a:pt x="42" y="8"/>
                  <a:pt x="41" y="8"/>
                  <a:pt x="41" y="8"/>
                </a:cubicBezTo>
                <a:cubicBezTo>
                  <a:pt x="40" y="8"/>
                  <a:pt x="39" y="8"/>
                  <a:pt x="39" y="8"/>
                </a:cubicBezTo>
                <a:cubicBezTo>
                  <a:pt x="38" y="9"/>
                  <a:pt x="39" y="9"/>
                  <a:pt x="39" y="9"/>
                </a:cubicBezTo>
                <a:cubicBezTo>
                  <a:pt x="39" y="9"/>
                  <a:pt x="39" y="9"/>
                  <a:pt x="39" y="9"/>
                </a:cubicBezTo>
                <a:cubicBezTo>
                  <a:pt x="40" y="10"/>
                  <a:pt x="39" y="10"/>
                  <a:pt x="40" y="10"/>
                </a:cubicBezTo>
                <a:cubicBezTo>
                  <a:pt x="40" y="10"/>
                  <a:pt x="40" y="10"/>
                  <a:pt x="40" y="10"/>
                </a:cubicBezTo>
                <a:cubicBezTo>
                  <a:pt x="40" y="10"/>
                  <a:pt x="40" y="9"/>
                  <a:pt x="40" y="9"/>
                </a:cubicBezTo>
                <a:cubicBezTo>
                  <a:pt x="41" y="9"/>
                  <a:pt x="41" y="9"/>
                  <a:pt x="41" y="9"/>
                </a:cubicBezTo>
                <a:cubicBezTo>
                  <a:pt x="42" y="9"/>
                  <a:pt x="43" y="9"/>
                  <a:pt x="43" y="9"/>
                </a:cubicBezTo>
                <a:cubicBezTo>
                  <a:pt x="44" y="9"/>
                  <a:pt x="44" y="9"/>
                  <a:pt x="44" y="9"/>
                </a:cubicBezTo>
                <a:cubicBezTo>
                  <a:pt x="43" y="8"/>
                  <a:pt x="50" y="5"/>
                  <a:pt x="50" y="5"/>
                </a:cubicBezTo>
                <a:cubicBezTo>
                  <a:pt x="47" y="3"/>
                  <a:pt x="45" y="4"/>
                  <a:pt x="41" y="4"/>
                </a:cubicBezTo>
                <a:close/>
                <a:moveTo>
                  <a:pt x="42" y="10"/>
                </a:moveTo>
                <a:cubicBezTo>
                  <a:pt x="41" y="10"/>
                  <a:pt x="40" y="10"/>
                  <a:pt x="40" y="9"/>
                </a:cubicBezTo>
                <a:cubicBezTo>
                  <a:pt x="40" y="9"/>
                  <a:pt x="40" y="10"/>
                  <a:pt x="40" y="10"/>
                </a:cubicBezTo>
                <a:cubicBezTo>
                  <a:pt x="41" y="10"/>
                  <a:pt x="42" y="10"/>
                  <a:pt x="42" y="10"/>
                </a:cubicBezTo>
                <a:cubicBezTo>
                  <a:pt x="42" y="10"/>
                  <a:pt x="42" y="10"/>
                  <a:pt x="43" y="10"/>
                </a:cubicBezTo>
                <a:cubicBezTo>
                  <a:pt x="43" y="10"/>
                  <a:pt x="43" y="10"/>
                  <a:pt x="43" y="10"/>
                </a:cubicBezTo>
                <a:cubicBezTo>
                  <a:pt x="43" y="10"/>
                  <a:pt x="42" y="10"/>
                  <a:pt x="42" y="10"/>
                </a:cubicBezTo>
                <a:close/>
                <a:moveTo>
                  <a:pt x="38" y="10"/>
                </a:moveTo>
                <a:cubicBezTo>
                  <a:pt x="38" y="10"/>
                  <a:pt x="38" y="10"/>
                  <a:pt x="38" y="10"/>
                </a:cubicBezTo>
                <a:cubicBezTo>
                  <a:pt x="39" y="10"/>
                  <a:pt x="39" y="10"/>
                  <a:pt x="39" y="9"/>
                </a:cubicBezTo>
                <a:cubicBezTo>
                  <a:pt x="38" y="9"/>
                  <a:pt x="38" y="9"/>
                  <a:pt x="38" y="10"/>
                </a:cubicBezTo>
                <a:close/>
                <a:moveTo>
                  <a:pt x="40" y="8"/>
                </a:moveTo>
                <a:cubicBezTo>
                  <a:pt x="40" y="8"/>
                  <a:pt x="40" y="8"/>
                  <a:pt x="40" y="8"/>
                </a:cubicBezTo>
                <a:cubicBezTo>
                  <a:pt x="40" y="8"/>
                  <a:pt x="40" y="8"/>
                  <a:pt x="41" y="8"/>
                </a:cubicBezTo>
                <a:cubicBezTo>
                  <a:pt x="41" y="8"/>
                  <a:pt x="41" y="8"/>
                  <a:pt x="41" y="8"/>
                </a:cubicBezTo>
                <a:cubicBezTo>
                  <a:pt x="41" y="8"/>
                  <a:pt x="41" y="8"/>
                  <a:pt x="41" y="8"/>
                </a:cubicBezTo>
                <a:cubicBezTo>
                  <a:pt x="41" y="8"/>
                  <a:pt x="41" y="8"/>
                  <a:pt x="40" y="8"/>
                </a:cubicBezTo>
                <a:close/>
                <a:moveTo>
                  <a:pt x="40" y="8"/>
                </a:moveTo>
                <a:cubicBezTo>
                  <a:pt x="40" y="8"/>
                  <a:pt x="40" y="8"/>
                  <a:pt x="40" y="8"/>
                </a:cubicBezTo>
                <a:close/>
                <a:moveTo>
                  <a:pt x="39" y="8"/>
                </a:moveTo>
                <a:cubicBezTo>
                  <a:pt x="40" y="8"/>
                  <a:pt x="40" y="7"/>
                  <a:pt x="40" y="7"/>
                </a:cubicBezTo>
                <a:cubicBezTo>
                  <a:pt x="39" y="7"/>
                  <a:pt x="39" y="7"/>
                  <a:pt x="39" y="7"/>
                </a:cubicBezTo>
                <a:cubicBezTo>
                  <a:pt x="39" y="7"/>
                  <a:pt x="39" y="7"/>
                  <a:pt x="39" y="7"/>
                </a:cubicBezTo>
                <a:cubicBezTo>
                  <a:pt x="39" y="7"/>
                  <a:pt x="39" y="7"/>
                  <a:pt x="39" y="8"/>
                </a:cubicBezTo>
                <a:cubicBezTo>
                  <a:pt x="39" y="8"/>
                  <a:pt x="39" y="8"/>
                  <a:pt x="40" y="8"/>
                </a:cubicBezTo>
                <a:cubicBezTo>
                  <a:pt x="40" y="8"/>
                  <a:pt x="39" y="8"/>
                  <a:pt x="39" y="8"/>
                </a:cubicBezTo>
                <a:close/>
                <a:moveTo>
                  <a:pt x="35" y="9"/>
                </a:moveTo>
                <a:cubicBezTo>
                  <a:pt x="35" y="10"/>
                  <a:pt x="33" y="10"/>
                  <a:pt x="32" y="9"/>
                </a:cubicBezTo>
                <a:cubicBezTo>
                  <a:pt x="32" y="9"/>
                  <a:pt x="32" y="9"/>
                  <a:pt x="33" y="9"/>
                </a:cubicBezTo>
                <a:cubicBezTo>
                  <a:pt x="33" y="9"/>
                  <a:pt x="31" y="9"/>
                  <a:pt x="31" y="9"/>
                </a:cubicBezTo>
                <a:cubicBezTo>
                  <a:pt x="31" y="9"/>
                  <a:pt x="31" y="8"/>
                  <a:pt x="31" y="8"/>
                </a:cubicBezTo>
                <a:cubicBezTo>
                  <a:pt x="31" y="8"/>
                  <a:pt x="30" y="8"/>
                  <a:pt x="30" y="8"/>
                </a:cubicBezTo>
                <a:cubicBezTo>
                  <a:pt x="30" y="8"/>
                  <a:pt x="33" y="7"/>
                  <a:pt x="33" y="8"/>
                </a:cubicBezTo>
                <a:cubicBezTo>
                  <a:pt x="33" y="8"/>
                  <a:pt x="33" y="7"/>
                  <a:pt x="33" y="8"/>
                </a:cubicBezTo>
                <a:cubicBezTo>
                  <a:pt x="33" y="8"/>
                  <a:pt x="33" y="8"/>
                  <a:pt x="33" y="8"/>
                </a:cubicBezTo>
                <a:cubicBezTo>
                  <a:pt x="33" y="10"/>
                  <a:pt x="35" y="8"/>
                  <a:pt x="35" y="8"/>
                </a:cubicBezTo>
                <a:cubicBezTo>
                  <a:pt x="35" y="8"/>
                  <a:pt x="35" y="9"/>
                  <a:pt x="35" y="9"/>
                </a:cubicBezTo>
                <a:close/>
                <a:moveTo>
                  <a:pt x="35" y="9"/>
                </a:moveTo>
                <a:cubicBezTo>
                  <a:pt x="35" y="9"/>
                  <a:pt x="35" y="9"/>
                  <a:pt x="35" y="9"/>
                </a:cubicBezTo>
                <a:cubicBezTo>
                  <a:pt x="35" y="9"/>
                  <a:pt x="35" y="9"/>
                  <a:pt x="35" y="9"/>
                </a:cubicBezTo>
                <a:cubicBezTo>
                  <a:pt x="35" y="9"/>
                  <a:pt x="35" y="9"/>
                  <a:pt x="35" y="9"/>
                </a:cubicBezTo>
                <a:cubicBezTo>
                  <a:pt x="36" y="10"/>
                  <a:pt x="36" y="9"/>
                  <a:pt x="36" y="9"/>
                </a:cubicBezTo>
                <a:cubicBezTo>
                  <a:pt x="36" y="9"/>
                  <a:pt x="35" y="9"/>
                  <a:pt x="35" y="9"/>
                </a:cubicBezTo>
                <a:close/>
                <a:moveTo>
                  <a:pt x="37" y="8"/>
                </a:moveTo>
                <a:cubicBezTo>
                  <a:pt x="37" y="9"/>
                  <a:pt x="37" y="9"/>
                  <a:pt x="37" y="9"/>
                </a:cubicBezTo>
                <a:cubicBezTo>
                  <a:pt x="37" y="9"/>
                  <a:pt x="37" y="9"/>
                  <a:pt x="37" y="9"/>
                </a:cubicBezTo>
                <a:cubicBezTo>
                  <a:pt x="37" y="9"/>
                  <a:pt x="37" y="9"/>
                  <a:pt x="37" y="9"/>
                </a:cubicBezTo>
                <a:cubicBezTo>
                  <a:pt x="37" y="9"/>
                  <a:pt x="36" y="8"/>
                  <a:pt x="36" y="8"/>
                </a:cubicBezTo>
                <a:cubicBezTo>
                  <a:pt x="36" y="8"/>
                  <a:pt x="36" y="9"/>
                  <a:pt x="36" y="9"/>
                </a:cubicBezTo>
                <a:cubicBezTo>
                  <a:pt x="36" y="9"/>
                  <a:pt x="36" y="9"/>
                  <a:pt x="37" y="10"/>
                </a:cubicBezTo>
                <a:cubicBezTo>
                  <a:pt x="38" y="10"/>
                  <a:pt x="38" y="8"/>
                  <a:pt x="37" y="8"/>
                </a:cubicBezTo>
                <a:close/>
                <a:moveTo>
                  <a:pt x="65" y="5"/>
                </a:moveTo>
                <a:cubicBezTo>
                  <a:pt x="64" y="5"/>
                  <a:pt x="62" y="6"/>
                  <a:pt x="63" y="4"/>
                </a:cubicBezTo>
                <a:cubicBezTo>
                  <a:pt x="61" y="4"/>
                  <a:pt x="59" y="3"/>
                  <a:pt x="58" y="4"/>
                </a:cubicBezTo>
                <a:cubicBezTo>
                  <a:pt x="57" y="4"/>
                  <a:pt x="55" y="4"/>
                  <a:pt x="55" y="5"/>
                </a:cubicBezTo>
                <a:cubicBezTo>
                  <a:pt x="55" y="5"/>
                  <a:pt x="55" y="5"/>
                  <a:pt x="55" y="5"/>
                </a:cubicBezTo>
                <a:cubicBezTo>
                  <a:pt x="54" y="5"/>
                  <a:pt x="54" y="4"/>
                  <a:pt x="54" y="5"/>
                </a:cubicBezTo>
                <a:cubicBezTo>
                  <a:pt x="54" y="5"/>
                  <a:pt x="54" y="5"/>
                  <a:pt x="54" y="5"/>
                </a:cubicBezTo>
                <a:cubicBezTo>
                  <a:pt x="53" y="5"/>
                  <a:pt x="53" y="4"/>
                  <a:pt x="53" y="5"/>
                </a:cubicBezTo>
                <a:cubicBezTo>
                  <a:pt x="52" y="5"/>
                  <a:pt x="48" y="5"/>
                  <a:pt x="48" y="6"/>
                </a:cubicBezTo>
                <a:cubicBezTo>
                  <a:pt x="48" y="7"/>
                  <a:pt x="49" y="6"/>
                  <a:pt x="49" y="7"/>
                </a:cubicBezTo>
                <a:cubicBezTo>
                  <a:pt x="48" y="7"/>
                  <a:pt x="47" y="7"/>
                  <a:pt x="46" y="8"/>
                </a:cubicBezTo>
                <a:cubicBezTo>
                  <a:pt x="46" y="8"/>
                  <a:pt x="46" y="8"/>
                  <a:pt x="47" y="8"/>
                </a:cubicBezTo>
                <a:cubicBezTo>
                  <a:pt x="46" y="8"/>
                  <a:pt x="46" y="8"/>
                  <a:pt x="46" y="8"/>
                </a:cubicBezTo>
                <a:cubicBezTo>
                  <a:pt x="45" y="9"/>
                  <a:pt x="49" y="9"/>
                  <a:pt x="49" y="10"/>
                </a:cubicBezTo>
                <a:cubicBezTo>
                  <a:pt x="51" y="10"/>
                  <a:pt x="50" y="12"/>
                  <a:pt x="50" y="13"/>
                </a:cubicBezTo>
                <a:cubicBezTo>
                  <a:pt x="50" y="13"/>
                  <a:pt x="51" y="13"/>
                  <a:pt x="51" y="13"/>
                </a:cubicBezTo>
                <a:cubicBezTo>
                  <a:pt x="52" y="13"/>
                  <a:pt x="52" y="14"/>
                  <a:pt x="52" y="14"/>
                </a:cubicBezTo>
                <a:cubicBezTo>
                  <a:pt x="51" y="14"/>
                  <a:pt x="50" y="14"/>
                  <a:pt x="51" y="15"/>
                </a:cubicBezTo>
                <a:cubicBezTo>
                  <a:pt x="51" y="15"/>
                  <a:pt x="51" y="14"/>
                  <a:pt x="52" y="14"/>
                </a:cubicBezTo>
                <a:cubicBezTo>
                  <a:pt x="52" y="15"/>
                  <a:pt x="51" y="15"/>
                  <a:pt x="51" y="16"/>
                </a:cubicBezTo>
                <a:cubicBezTo>
                  <a:pt x="51" y="17"/>
                  <a:pt x="51" y="18"/>
                  <a:pt x="51" y="18"/>
                </a:cubicBezTo>
                <a:cubicBezTo>
                  <a:pt x="51" y="19"/>
                  <a:pt x="52" y="19"/>
                  <a:pt x="52" y="20"/>
                </a:cubicBezTo>
                <a:cubicBezTo>
                  <a:pt x="52" y="20"/>
                  <a:pt x="52" y="20"/>
                  <a:pt x="52" y="20"/>
                </a:cubicBezTo>
                <a:cubicBezTo>
                  <a:pt x="52" y="20"/>
                  <a:pt x="52" y="20"/>
                  <a:pt x="53" y="20"/>
                </a:cubicBezTo>
                <a:cubicBezTo>
                  <a:pt x="53" y="20"/>
                  <a:pt x="53" y="21"/>
                  <a:pt x="53" y="21"/>
                </a:cubicBezTo>
                <a:cubicBezTo>
                  <a:pt x="53" y="21"/>
                  <a:pt x="54" y="21"/>
                  <a:pt x="54" y="21"/>
                </a:cubicBezTo>
                <a:cubicBezTo>
                  <a:pt x="55" y="22"/>
                  <a:pt x="56" y="18"/>
                  <a:pt x="56" y="18"/>
                </a:cubicBezTo>
                <a:cubicBezTo>
                  <a:pt x="57" y="17"/>
                  <a:pt x="58" y="17"/>
                  <a:pt x="59" y="16"/>
                </a:cubicBezTo>
                <a:cubicBezTo>
                  <a:pt x="59" y="16"/>
                  <a:pt x="62" y="14"/>
                  <a:pt x="63" y="14"/>
                </a:cubicBezTo>
                <a:cubicBezTo>
                  <a:pt x="63" y="14"/>
                  <a:pt x="62" y="14"/>
                  <a:pt x="61" y="14"/>
                </a:cubicBezTo>
                <a:cubicBezTo>
                  <a:pt x="61" y="14"/>
                  <a:pt x="61" y="14"/>
                  <a:pt x="61" y="14"/>
                </a:cubicBezTo>
                <a:cubicBezTo>
                  <a:pt x="61" y="14"/>
                  <a:pt x="61" y="14"/>
                  <a:pt x="61" y="14"/>
                </a:cubicBezTo>
                <a:cubicBezTo>
                  <a:pt x="62" y="14"/>
                  <a:pt x="61" y="13"/>
                  <a:pt x="62" y="13"/>
                </a:cubicBezTo>
                <a:cubicBezTo>
                  <a:pt x="62" y="14"/>
                  <a:pt x="64" y="14"/>
                  <a:pt x="63" y="13"/>
                </a:cubicBezTo>
                <a:cubicBezTo>
                  <a:pt x="63" y="13"/>
                  <a:pt x="63" y="11"/>
                  <a:pt x="63" y="11"/>
                </a:cubicBezTo>
                <a:cubicBezTo>
                  <a:pt x="64" y="11"/>
                  <a:pt x="64" y="11"/>
                  <a:pt x="63" y="10"/>
                </a:cubicBezTo>
                <a:cubicBezTo>
                  <a:pt x="63" y="10"/>
                  <a:pt x="63" y="10"/>
                  <a:pt x="63" y="10"/>
                </a:cubicBezTo>
                <a:cubicBezTo>
                  <a:pt x="64" y="9"/>
                  <a:pt x="63" y="10"/>
                  <a:pt x="63" y="9"/>
                </a:cubicBezTo>
                <a:cubicBezTo>
                  <a:pt x="63" y="9"/>
                  <a:pt x="64" y="9"/>
                  <a:pt x="64" y="10"/>
                </a:cubicBezTo>
                <a:cubicBezTo>
                  <a:pt x="64" y="10"/>
                  <a:pt x="63" y="9"/>
                  <a:pt x="63" y="8"/>
                </a:cubicBezTo>
                <a:cubicBezTo>
                  <a:pt x="63" y="8"/>
                  <a:pt x="63" y="8"/>
                  <a:pt x="63" y="8"/>
                </a:cubicBezTo>
                <a:cubicBezTo>
                  <a:pt x="63" y="8"/>
                  <a:pt x="63" y="8"/>
                  <a:pt x="63" y="8"/>
                </a:cubicBezTo>
                <a:cubicBezTo>
                  <a:pt x="63" y="6"/>
                  <a:pt x="62" y="8"/>
                  <a:pt x="63" y="7"/>
                </a:cubicBezTo>
                <a:cubicBezTo>
                  <a:pt x="63" y="7"/>
                  <a:pt x="63" y="7"/>
                  <a:pt x="63" y="7"/>
                </a:cubicBezTo>
                <a:cubicBezTo>
                  <a:pt x="63" y="6"/>
                  <a:pt x="66" y="5"/>
                  <a:pt x="65" y="5"/>
                </a:cubicBezTo>
                <a:close/>
                <a:moveTo>
                  <a:pt x="34" y="14"/>
                </a:moveTo>
                <a:cubicBezTo>
                  <a:pt x="35" y="14"/>
                  <a:pt x="35" y="14"/>
                  <a:pt x="35" y="14"/>
                </a:cubicBezTo>
                <a:cubicBezTo>
                  <a:pt x="34" y="14"/>
                  <a:pt x="34" y="14"/>
                  <a:pt x="34" y="14"/>
                </a:cubicBezTo>
                <a:close/>
                <a:moveTo>
                  <a:pt x="34" y="14"/>
                </a:moveTo>
                <a:cubicBezTo>
                  <a:pt x="34" y="14"/>
                  <a:pt x="34" y="14"/>
                  <a:pt x="34" y="14"/>
                </a:cubicBezTo>
                <a:cubicBezTo>
                  <a:pt x="34" y="14"/>
                  <a:pt x="34" y="14"/>
                  <a:pt x="34" y="14"/>
                </a:cubicBezTo>
                <a:close/>
                <a:moveTo>
                  <a:pt x="153" y="52"/>
                </a:moveTo>
                <a:cubicBezTo>
                  <a:pt x="153" y="52"/>
                  <a:pt x="153" y="52"/>
                  <a:pt x="153" y="52"/>
                </a:cubicBezTo>
                <a:cubicBezTo>
                  <a:pt x="154" y="52"/>
                  <a:pt x="154" y="52"/>
                  <a:pt x="154" y="51"/>
                </a:cubicBezTo>
                <a:cubicBezTo>
                  <a:pt x="154" y="51"/>
                  <a:pt x="153" y="51"/>
                  <a:pt x="153" y="52"/>
                </a:cubicBezTo>
                <a:close/>
                <a:moveTo>
                  <a:pt x="79" y="22"/>
                </a:moveTo>
                <a:cubicBezTo>
                  <a:pt x="79" y="22"/>
                  <a:pt x="79" y="22"/>
                  <a:pt x="79" y="22"/>
                </a:cubicBezTo>
                <a:cubicBezTo>
                  <a:pt x="79" y="22"/>
                  <a:pt x="79" y="22"/>
                  <a:pt x="79" y="22"/>
                </a:cubicBezTo>
                <a:close/>
                <a:moveTo>
                  <a:pt x="79" y="22"/>
                </a:moveTo>
                <a:cubicBezTo>
                  <a:pt x="79" y="22"/>
                  <a:pt x="79" y="22"/>
                  <a:pt x="79" y="22"/>
                </a:cubicBezTo>
                <a:close/>
                <a:moveTo>
                  <a:pt x="157" y="83"/>
                </a:moveTo>
                <a:cubicBezTo>
                  <a:pt x="157" y="83"/>
                  <a:pt x="157" y="83"/>
                  <a:pt x="157" y="83"/>
                </a:cubicBezTo>
                <a:cubicBezTo>
                  <a:pt x="157" y="83"/>
                  <a:pt x="158" y="83"/>
                  <a:pt x="158" y="83"/>
                </a:cubicBezTo>
                <a:cubicBezTo>
                  <a:pt x="157" y="83"/>
                  <a:pt x="157" y="83"/>
                  <a:pt x="157" y="83"/>
                </a:cubicBezTo>
                <a:close/>
                <a:moveTo>
                  <a:pt x="160" y="87"/>
                </a:moveTo>
                <a:cubicBezTo>
                  <a:pt x="159" y="91"/>
                  <a:pt x="163" y="87"/>
                  <a:pt x="163" y="86"/>
                </a:cubicBezTo>
                <a:cubicBezTo>
                  <a:pt x="163" y="86"/>
                  <a:pt x="163" y="86"/>
                  <a:pt x="163" y="86"/>
                </a:cubicBezTo>
                <a:cubicBezTo>
                  <a:pt x="162" y="87"/>
                  <a:pt x="161" y="87"/>
                  <a:pt x="160" y="87"/>
                </a:cubicBezTo>
                <a:close/>
                <a:moveTo>
                  <a:pt x="163" y="86"/>
                </a:moveTo>
                <a:cubicBezTo>
                  <a:pt x="163" y="86"/>
                  <a:pt x="163" y="86"/>
                  <a:pt x="163" y="86"/>
                </a:cubicBezTo>
                <a:cubicBezTo>
                  <a:pt x="163" y="86"/>
                  <a:pt x="163" y="86"/>
                  <a:pt x="163" y="86"/>
                </a:cubicBezTo>
                <a:cubicBezTo>
                  <a:pt x="163" y="85"/>
                  <a:pt x="163" y="86"/>
                  <a:pt x="163" y="86"/>
                </a:cubicBezTo>
                <a:close/>
                <a:moveTo>
                  <a:pt x="64" y="10"/>
                </a:moveTo>
                <a:cubicBezTo>
                  <a:pt x="64" y="10"/>
                  <a:pt x="64" y="10"/>
                  <a:pt x="64" y="10"/>
                </a:cubicBezTo>
                <a:cubicBezTo>
                  <a:pt x="64" y="10"/>
                  <a:pt x="64" y="10"/>
                  <a:pt x="64" y="10"/>
                </a:cubicBezTo>
                <a:cubicBezTo>
                  <a:pt x="64" y="10"/>
                  <a:pt x="64" y="10"/>
                  <a:pt x="64" y="10"/>
                </a:cubicBezTo>
                <a:cubicBezTo>
                  <a:pt x="64" y="10"/>
                  <a:pt x="64" y="10"/>
                  <a:pt x="64" y="10"/>
                </a:cubicBezTo>
                <a:close/>
                <a:moveTo>
                  <a:pt x="37" y="10"/>
                </a:moveTo>
                <a:cubicBezTo>
                  <a:pt x="36" y="10"/>
                  <a:pt x="36" y="11"/>
                  <a:pt x="36" y="11"/>
                </a:cubicBezTo>
                <a:cubicBezTo>
                  <a:pt x="36" y="11"/>
                  <a:pt x="35" y="11"/>
                  <a:pt x="35" y="11"/>
                </a:cubicBezTo>
                <a:cubicBezTo>
                  <a:pt x="35" y="11"/>
                  <a:pt x="36" y="12"/>
                  <a:pt x="36" y="12"/>
                </a:cubicBezTo>
                <a:cubicBezTo>
                  <a:pt x="36" y="12"/>
                  <a:pt x="37" y="11"/>
                  <a:pt x="37" y="11"/>
                </a:cubicBezTo>
                <a:cubicBezTo>
                  <a:pt x="37" y="11"/>
                  <a:pt x="37" y="10"/>
                  <a:pt x="37" y="10"/>
                </a:cubicBezTo>
                <a:close/>
                <a:moveTo>
                  <a:pt x="37" y="11"/>
                </a:moveTo>
                <a:cubicBezTo>
                  <a:pt x="37" y="11"/>
                  <a:pt x="37" y="11"/>
                  <a:pt x="37" y="11"/>
                </a:cubicBezTo>
                <a:close/>
                <a:moveTo>
                  <a:pt x="51" y="13"/>
                </a:moveTo>
                <a:cubicBezTo>
                  <a:pt x="51" y="13"/>
                  <a:pt x="51" y="14"/>
                  <a:pt x="51" y="13"/>
                </a:cubicBezTo>
                <a:cubicBezTo>
                  <a:pt x="51" y="13"/>
                  <a:pt x="51" y="13"/>
                  <a:pt x="51" y="13"/>
                </a:cubicBezTo>
                <a:close/>
                <a:moveTo>
                  <a:pt x="37" y="6"/>
                </a:moveTo>
                <a:cubicBezTo>
                  <a:pt x="37" y="7"/>
                  <a:pt x="37" y="7"/>
                  <a:pt x="37" y="7"/>
                </a:cubicBezTo>
                <a:cubicBezTo>
                  <a:pt x="37" y="7"/>
                  <a:pt x="36" y="7"/>
                  <a:pt x="37" y="7"/>
                </a:cubicBezTo>
                <a:cubicBezTo>
                  <a:pt x="37" y="7"/>
                  <a:pt x="37" y="7"/>
                  <a:pt x="37" y="7"/>
                </a:cubicBezTo>
                <a:cubicBezTo>
                  <a:pt x="37" y="7"/>
                  <a:pt x="38" y="8"/>
                  <a:pt x="38" y="8"/>
                </a:cubicBezTo>
                <a:cubicBezTo>
                  <a:pt x="39" y="7"/>
                  <a:pt x="38" y="6"/>
                  <a:pt x="37" y="6"/>
                </a:cubicBezTo>
                <a:close/>
                <a:moveTo>
                  <a:pt x="37" y="7"/>
                </a:moveTo>
                <a:cubicBezTo>
                  <a:pt x="37" y="8"/>
                  <a:pt x="37" y="8"/>
                  <a:pt x="38" y="8"/>
                </a:cubicBezTo>
                <a:cubicBezTo>
                  <a:pt x="38" y="7"/>
                  <a:pt x="37" y="8"/>
                  <a:pt x="37" y="7"/>
                </a:cubicBezTo>
                <a:close/>
                <a:moveTo>
                  <a:pt x="153" y="62"/>
                </a:moveTo>
                <a:cubicBezTo>
                  <a:pt x="153" y="62"/>
                  <a:pt x="152" y="62"/>
                  <a:pt x="153" y="62"/>
                </a:cubicBezTo>
                <a:close/>
                <a:moveTo>
                  <a:pt x="13" y="36"/>
                </a:moveTo>
                <a:cubicBezTo>
                  <a:pt x="13" y="36"/>
                  <a:pt x="13" y="36"/>
                  <a:pt x="13" y="36"/>
                </a:cubicBezTo>
                <a:close/>
                <a:moveTo>
                  <a:pt x="70" y="51"/>
                </a:moveTo>
                <a:cubicBezTo>
                  <a:pt x="70" y="51"/>
                  <a:pt x="71" y="50"/>
                  <a:pt x="70" y="51"/>
                </a:cubicBezTo>
                <a:close/>
                <a:moveTo>
                  <a:pt x="46" y="20"/>
                </a:moveTo>
                <a:cubicBezTo>
                  <a:pt x="46" y="20"/>
                  <a:pt x="46" y="20"/>
                  <a:pt x="46" y="20"/>
                </a:cubicBezTo>
                <a:cubicBezTo>
                  <a:pt x="46" y="20"/>
                  <a:pt x="46" y="20"/>
                  <a:pt x="46" y="20"/>
                </a:cubicBezTo>
                <a:close/>
                <a:moveTo>
                  <a:pt x="41" y="88"/>
                </a:moveTo>
                <a:cubicBezTo>
                  <a:pt x="40" y="88"/>
                  <a:pt x="41" y="88"/>
                  <a:pt x="41" y="88"/>
                </a:cubicBezTo>
                <a:close/>
                <a:moveTo>
                  <a:pt x="64" y="8"/>
                </a:moveTo>
                <a:cubicBezTo>
                  <a:pt x="64" y="8"/>
                  <a:pt x="64" y="8"/>
                  <a:pt x="64" y="8"/>
                </a:cubicBezTo>
                <a:cubicBezTo>
                  <a:pt x="64" y="8"/>
                  <a:pt x="63" y="8"/>
                  <a:pt x="64" y="8"/>
                </a:cubicBezTo>
                <a:close/>
                <a:moveTo>
                  <a:pt x="85" y="56"/>
                </a:moveTo>
                <a:cubicBezTo>
                  <a:pt x="85" y="56"/>
                  <a:pt x="85" y="56"/>
                  <a:pt x="85" y="56"/>
                </a:cubicBezTo>
                <a:cubicBezTo>
                  <a:pt x="85" y="56"/>
                  <a:pt x="85" y="56"/>
                  <a:pt x="85" y="56"/>
                </a:cubicBezTo>
                <a:close/>
                <a:moveTo>
                  <a:pt x="39" y="6"/>
                </a:moveTo>
                <a:cubicBezTo>
                  <a:pt x="39" y="6"/>
                  <a:pt x="39" y="6"/>
                  <a:pt x="39" y="6"/>
                </a:cubicBezTo>
                <a:cubicBezTo>
                  <a:pt x="39" y="6"/>
                  <a:pt x="39" y="6"/>
                  <a:pt x="39" y="6"/>
                </a:cubicBezTo>
                <a:close/>
                <a:moveTo>
                  <a:pt x="46" y="19"/>
                </a:moveTo>
                <a:cubicBezTo>
                  <a:pt x="46" y="19"/>
                  <a:pt x="46" y="19"/>
                  <a:pt x="46" y="19"/>
                </a:cubicBezTo>
                <a:cubicBezTo>
                  <a:pt x="46" y="20"/>
                  <a:pt x="46" y="20"/>
                  <a:pt x="46" y="19"/>
                </a:cubicBezTo>
                <a:close/>
                <a:moveTo>
                  <a:pt x="154" y="38"/>
                </a:moveTo>
                <a:cubicBezTo>
                  <a:pt x="154" y="38"/>
                  <a:pt x="154" y="38"/>
                  <a:pt x="154" y="38"/>
                </a:cubicBezTo>
                <a:cubicBezTo>
                  <a:pt x="154" y="37"/>
                  <a:pt x="154" y="38"/>
                  <a:pt x="154" y="38"/>
                </a:cubicBezTo>
                <a:close/>
                <a:moveTo>
                  <a:pt x="35" y="42"/>
                </a:moveTo>
                <a:cubicBezTo>
                  <a:pt x="35" y="42"/>
                  <a:pt x="35" y="42"/>
                  <a:pt x="35" y="42"/>
                </a:cubicBezTo>
                <a:cubicBezTo>
                  <a:pt x="35" y="42"/>
                  <a:pt x="34" y="42"/>
                  <a:pt x="35" y="42"/>
                </a:cubicBezTo>
                <a:close/>
                <a:moveTo>
                  <a:pt x="153" y="49"/>
                </a:moveTo>
                <a:cubicBezTo>
                  <a:pt x="153" y="49"/>
                  <a:pt x="153" y="49"/>
                  <a:pt x="153" y="49"/>
                </a:cubicBezTo>
                <a:cubicBezTo>
                  <a:pt x="153" y="49"/>
                  <a:pt x="154" y="49"/>
                  <a:pt x="153" y="49"/>
                </a:cubicBezTo>
                <a:close/>
                <a:moveTo>
                  <a:pt x="114" y="44"/>
                </a:moveTo>
                <a:cubicBezTo>
                  <a:pt x="114" y="44"/>
                  <a:pt x="114" y="44"/>
                  <a:pt x="114" y="44"/>
                </a:cubicBezTo>
                <a:cubicBezTo>
                  <a:pt x="114" y="44"/>
                  <a:pt x="114" y="44"/>
                  <a:pt x="114" y="44"/>
                </a:cubicBezTo>
                <a:close/>
                <a:moveTo>
                  <a:pt x="7" y="14"/>
                </a:moveTo>
                <a:cubicBezTo>
                  <a:pt x="7" y="14"/>
                  <a:pt x="7" y="14"/>
                  <a:pt x="7" y="14"/>
                </a:cubicBezTo>
                <a:close/>
                <a:moveTo>
                  <a:pt x="31" y="53"/>
                </a:moveTo>
                <a:cubicBezTo>
                  <a:pt x="31" y="53"/>
                  <a:pt x="31" y="53"/>
                  <a:pt x="31" y="53"/>
                </a:cubicBezTo>
                <a:close/>
                <a:moveTo>
                  <a:pt x="35" y="13"/>
                </a:moveTo>
                <a:cubicBezTo>
                  <a:pt x="35" y="13"/>
                  <a:pt x="35" y="13"/>
                  <a:pt x="35" y="13"/>
                </a:cubicBezTo>
                <a:cubicBezTo>
                  <a:pt x="35" y="13"/>
                  <a:pt x="35" y="13"/>
                  <a:pt x="35" y="13"/>
                </a:cubicBezTo>
                <a:close/>
                <a:moveTo>
                  <a:pt x="35" y="13"/>
                </a:moveTo>
                <a:cubicBezTo>
                  <a:pt x="35" y="13"/>
                  <a:pt x="35" y="13"/>
                  <a:pt x="35" y="13"/>
                </a:cubicBezTo>
                <a:cubicBezTo>
                  <a:pt x="35" y="13"/>
                  <a:pt x="35" y="13"/>
                  <a:pt x="35" y="13"/>
                </a:cubicBezTo>
                <a:cubicBezTo>
                  <a:pt x="35" y="13"/>
                  <a:pt x="35" y="13"/>
                  <a:pt x="35" y="13"/>
                </a:cubicBezTo>
                <a:cubicBezTo>
                  <a:pt x="35" y="13"/>
                  <a:pt x="35" y="13"/>
                  <a:pt x="35" y="13"/>
                </a:cubicBezTo>
                <a:close/>
                <a:moveTo>
                  <a:pt x="35" y="13"/>
                </a:moveTo>
                <a:cubicBezTo>
                  <a:pt x="35" y="13"/>
                  <a:pt x="35" y="13"/>
                  <a:pt x="35" y="13"/>
                </a:cubicBezTo>
                <a:cubicBezTo>
                  <a:pt x="35" y="13"/>
                  <a:pt x="35" y="13"/>
                  <a:pt x="35" y="13"/>
                </a:cubicBezTo>
                <a:cubicBezTo>
                  <a:pt x="35" y="13"/>
                  <a:pt x="35" y="13"/>
                  <a:pt x="35" y="13"/>
                </a:cubicBezTo>
                <a:close/>
                <a:moveTo>
                  <a:pt x="152" y="50"/>
                </a:moveTo>
                <a:cubicBezTo>
                  <a:pt x="152" y="50"/>
                  <a:pt x="152" y="50"/>
                  <a:pt x="152" y="50"/>
                </a:cubicBezTo>
                <a:cubicBezTo>
                  <a:pt x="152" y="50"/>
                  <a:pt x="152" y="50"/>
                  <a:pt x="152" y="50"/>
                </a:cubicBezTo>
                <a:cubicBezTo>
                  <a:pt x="152" y="50"/>
                  <a:pt x="152" y="50"/>
                  <a:pt x="152" y="50"/>
                </a:cubicBezTo>
                <a:close/>
                <a:moveTo>
                  <a:pt x="12" y="39"/>
                </a:moveTo>
                <a:cubicBezTo>
                  <a:pt x="12" y="39"/>
                  <a:pt x="12" y="39"/>
                  <a:pt x="12" y="39"/>
                </a:cubicBezTo>
                <a:cubicBezTo>
                  <a:pt x="12" y="39"/>
                  <a:pt x="13" y="39"/>
                  <a:pt x="12" y="39"/>
                </a:cubicBezTo>
                <a:close/>
                <a:moveTo>
                  <a:pt x="16" y="23"/>
                </a:moveTo>
                <a:cubicBezTo>
                  <a:pt x="15" y="22"/>
                  <a:pt x="15" y="24"/>
                  <a:pt x="15" y="24"/>
                </a:cubicBezTo>
                <a:cubicBezTo>
                  <a:pt x="15" y="24"/>
                  <a:pt x="15" y="24"/>
                  <a:pt x="15" y="24"/>
                </a:cubicBezTo>
                <a:cubicBezTo>
                  <a:pt x="16" y="23"/>
                  <a:pt x="16" y="23"/>
                  <a:pt x="16" y="23"/>
                </a:cubicBezTo>
                <a:close/>
                <a:moveTo>
                  <a:pt x="149" y="63"/>
                </a:moveTo>
                <a:cubicBezTo>
                  <a:pt x="149" y="63"/>
                  <a:pt x="148" y="63"/>
                  <a:pt x="148" y="63"/>
                </a:cubicBezTo>
                <a:cubicBezTo>
                  <a:pt x="148" y="63"/>
                  <a:pt x="149" y="63"/>
                  <a:pt x="149" y="63"/>
                </a:cubicBezTo>
                <a:close/>
                <a:moveTo>
                  <a:pt x="44" y="49"/>
                </a:moveTo>
                <a:cubicBezTo>
                  <a:pt x="44" y="49"/>
                  <a:pt x="44" y="49"/>
                  <a:pt x="44" y="49"/>
                </a:cubicBezTo>
                <a:cubicBezTo>
                  <a:pt x="44" y="49"/>
                  <a:pt x="44" y="49"/>
                  <a:pt x="44" y="49"/>
                </a:cubicBezTo>
                <a:close/>
                <a:moveTo>
                  <a:pt x="170" y="64"/>
                </a:moveTo>
                <a:cubicBezTo>
                  <a:pt x="171" y="65"/>
                  <a:pt x="170" y="64"/>
                  <a:pt x="170" y="64"/>
                </a:cubicBezTo>
                <a:close/>
                <a:moveTo>
                  <a:pt x="157" y="58"/>
                </a:moveTo>
                <a:cubicBezTo>
                  <a:pt x="157" y="58"/>
                  <a:pt x="157" y="58"/>
                  <a:pt x="157" y="58"/>
                </a:cubicBezTo>
                <a:cubicBezTo>
                  <a:pt x="157" y="58"/>
                  <a:pt x="157" y="58"/>
                  <a:pt x="157" y="58"/>
                </a:cubicBezTo>
                <a:close/>
                <a:moveTo>
                  <a:pt x="40" y="88"/>
                </a:moveTo>
                <a:cubicBezTo>
                  <a:pt x="40" y="87"/>
                  <a:pt x="40" y="87"/>
                  <a:pt x="40" y="88"/>
                </a:cubicBezTo>
                <a:close/>
                <a:moveTo>
                  <a:pt x="92" y="19"/>
                </a:moveTo>
                <a:cubicBezTo>
                  <a:pt x="92" y="19"/>
                  <a:pt x="92" y="19"/>
                  <a:pt x="92" y="19"/>
                </a:cubicBezTo>
                <a:cubicBezTo>
                  <a:pt x="92" y="19"/>
                  <a:pt x="92" y="19"/>
                  <a:pt x="92" y="19"/>
                </a:cubicBezTo>
                <a:cubicBezTo>
                  <a:pt x="92" y="19"/>
                  <a:pt x="92" y="19"/>
                  <a:pt x="92" y="19"/>
                </a:cubicBezTo>
                <a:cubicBezTo>
                  <a:pt x="92" y="19"/>
                  <a:pt x="92" y="19"/>
                  <a:pt x="92" y="19"/>
                </a:cubicBezTo>
                <a:cubicBezTo>
                  <a:pt x="92" y="19"/>
                  <a:pt x="92" y="19"/>
                  <a:pt x="92" y="19"/>
                </a:cubicBezTo>
                <a:close/>
                <a:moveTo>
                  <a:pt x="90" y="19"/>
                </a:moveTo>
                <a:cubicBezTo>
                  <a:pt x="90" y="20"/>
                  <a:pt x="90" y="20"/>
                  <a:pt x="90" y="20"/>
                </a:cubicBezTo>
                <a:cubicBezTo>
                  <a:pt x="90" y="20"/>
                  <a:pt x="90" y="20"/>
                  <a:pt x="90" y="19"/>
                </a:cubicBezTo>
                <a:close/>
                <a:moveTo>
                  <a:pt x="91" y="18"/>
                </a:moveTo>
                <a:cubicBezTo>
                  <a:pt x="91" y="18"/>
                  <a:pt x="91" y="18"/>
                  <a:pt x="90" y="18"/>
                </a:cubicBezTo>
                <a:cubicBezTo>
                  <a:pt x="91" y="18"/>
                  <a:pt x="91" y="18"/>
                  <a:pt x="91" y="18"/>
                </a:cubicBezTo>
                <a:close/>
                <a:moveTo>
                  <a:pt x="88" y="21"/>
                </a:moveTo>
                <a:cubicBezTo>
                  <a:pt x="88" y="21"/>
                  <a:pt x="89" y="21"/>
                  <a:pt x="88" y="21"/>
                </a:cubicBezTo>
                <a:close/>
                <a:moveTo>
                  <a:pt x="104" y="48"/>
                </a:moveTo>
                <a:cubicBezTo>
                  <a:pt x="103" y="47"/>
                  <a:pt x="103" y="48"/>
                  <a:pt x="104" y="48"/>
                </a:cubicBezTo>
                <a:close/>
                <a:moveTo>
                  <a:pt x="105" y="47"/>
                </a:moveTo>
                <a:cubicBezTo>
                  <a:pt x="105" y="47"/>
                  <a:pt x="105" y="47"/>
                  <a:pt x="105" y="47"/>
                </a:cubicBezTo>
                <a:close/>
                <a:moveTo>
                  <a:pt x="85" y="32"/>
                </a:moveTo>
                <a:cubicBezTo>
                  <a:pt x="85" y="32"/>
                  <a:pt x="85" y="32"/>
                  <a:pt x="85" y="32"/>
                </a:cubicBezTo>
                <a:cubicBezTo>
                  <a:pt x="85" y="32"/>
                  <a:pt x="86" y="32"/>
                  <a:pt x="86" y="31"/>
                </a:cubicBezTo>
                <a:cubicBezTo>
                  <a:pt x="86" y="31"/>
                  <a:pt x="86" y="29"/>
                  <a:pt x="86" y="29"/>
                </a:cubicBezTo>
                <a:cubicBezTo>
                  <a:pt x="85" y="30"/>
                  <a:pt x="85" y="31"/>
                  <a:pt x="85" y="32"/>
                </a:cubicBezTo>
                <a:close/>
                <a:moveTo>
                  <a:pt x="93" y="34"/>
                </a:moveTo>
                <a:cubicBezTo>
                  <a:pt x="94" y="34"/>
                  <a:pt x="94" y="34"/>
                  <a:pt x="94" y="34"/>
                </a:cubicBezTo>
                <a:cubicBezTo>
                  <a:pt x="94" y="34"/>
                  <a:pt x="94" y="34"/>
                  <a:pt x="94" y="34"/>
                </a:cubicBezTo>
                <a:cubicBezTo>
                  <a:pt x="94" y="35"/>
                  <a:pt x="95" y="35"/>
                  <a:pt x="95" y="34"/>
                </a:cubicBezTo>
                <a:cubicBezTo>
                  <a:pt x="95" y="34"/>
                  <a:pt x="93" y="34"/>
                  <a:pt x="93" y="34"/>
                </a:cubicBezTo>
                <a:close/>
                <a:moveTo>
                  <a:pt x="94" y="34"/>
                </a:moveTo>
                <a:cubicBezTo>
                  <a:pt x="94" y="34"/>
                  <a:pt x="94" y="34"/>
                  <a:pt x="94" y="34"/>
                </a:cubicBezTo>
                <a:cubicBezTo>
                  <a:pt x="94" y="34"/>
                  <a:pt x="94" y="35"/>
                  <a:pt x="94" y="34"/>
                </a:cubicBezTo>
                <a:close/>
                <a:moveTo>
                  <a:pt x="99" y="35"/>
                </a:moveTo>
                <a:cubicBezTo>
                  <a:pt x="99" y="35"/>
                  <a:pt x="99" y="34"/>
                  <a:pt x="99" y="34"/>
                </a:cubicBezTo>
                <a:cubicBezTo>
                  <a:pt x="99" y="34"/>
                  <a:pt x="99" y="34"/>
                  <a:pt x="98" y="35"/>
                </a:cubicBezTo>
                <a:cubicBezTo>
                  <a:pt x="99" y="35"/>
                  <a:pt x="99" y="35"/>
                  <a:pt x="99" y="35"/>
                </a:cubicBezTo>
                <a:close/>
                <a:moveTo>
                  <a:pt x="99" y="35"/>
                </a:moveTo>
                <a:cubicBezTo>
                  <a:pt x="99" y="35"/>
                  <a:pt x="99" y="35"/>
                  <a:pt x="99" y="35"/>
                </a:cubicBezTo>
                <a:close/>
                <a:moveTo>
                  <a:pt x="82" y="31"/>
                </a:moveTo>
                <a:cubicBezTo>
                  <a:pt x="82" y="32"/>
                  <a:pt x="82" y="31"/>
                  <a:pt x="82" y="31"/>
                </a:cubicBezTo>
                <a:close/>
                <a:moveTo>
                  <a:pt x="82" y="31"/>
                </a:moveTo>
                <a:cubicBezTo>
                  <a:pt x="82" y="32"/>
                  <a:pt x="82" y="32"/>
                  <a:pt x="82" y="31"/>
                </a:cubicBezTo>
                <a:cubicBezTo>
                  <a:pt x="82" y="31"/>
                  <a:pt x="82" y="31"/>
                  <a:pt x="82" y="31"/>
                </a:cubicBezTo>
                <a:cubicBezTo>
                  <a:pt x="82" y="31"/>
                  <a:pt x="82" y="31"/>
                  <a:pt x="82" y="31"/>
                </a:cubicBezTo>
                <a:close/>
                <a:moveTo>
                  <a:pt x="94" y="33"/>
                </a:moveTo>
                <a:cubicBezTo>
                  <a:pt x="94" y="33"/>
                  <a:pt x="94" y="33"/>
                  <a:pt x="94" y="33"/>
                </a:cubicBezTo>
                <a:cubicBezTo>
                  <a:pt x="94" y="33"/>
                  <a:pt x="95" y="33"/>
                  <a:pt x="94" y="33"/>
                </a:cubicBezTo>
                <a:close/>
                <a:moveTo>
                  <a:pt x="82" y="31"/>
                </a:moveTo>
                <a:cubicBezTo>
                  <a:pt x="83" y="31"/>
                  <a:pt x="83" y="31"/>
                  <a:pt x="83" y="31"/>
                </a:cubicBezTo>
                <a:cubicBezTo>
                  <a:pt x="83" y="31"/>
                  <a:pt x="83" y="31"/>
                  <a:pt x="82" y="31"/>
                </a:cubicBezTo>
                <a:close/>
                <a:moveTo>
                  <a:pt x="94" y="31"/>
                </a:moveTo>
                <a:cubicBezTo>
                  <a:pt x="94" y="31"/>
                  <a:pt x="95" y="31"/>
                  <a:pt x="94" y="31"/>
                </a:cubicBezTo>
                <a:close/>
                <a:moveTo>
                  <a:pt x="94" y="31"/>
                </a:moveTo>
                <a:cubicBezTo>
                  <a:pt x="94" y="31"/>
                  <a:pt x="95" y="31"/>
                  <a:pt x="94" y="31"/>
                </a:cubicBezTo>
                <a:close/>
                <a:moveTo>
                  <a:pt x="95" y="33"/>
                </a:moveTo>
                <a:cubicBezTo>
                  <a:pt x="95" y="33"/>
                  <a:pt x="95" y="33"/>
                  <a:pt x="95" y="33"/>
                </a:cubicBezTo>
                <a:close/>
                <a:moveTo>
                  <a:pt x="96" y="34"/>
                </a:moveTo>
                <a:cubicBezTo>
                  <a:pt x="95" y="34"/>
                  <a:pt x="96" y="34"/>
                  <a:pt x="96" y="34"/>
                </a:cubicBezTo>
                <a:close/>
                <a:moveTo>
                  <a:pt x="81" y="32"/>
                </a:moveTo>
                <a:cubicBezTo>
                  <a:pt x="81" y="32"/>
                  <a:pt x="81" y="32"/>
                  <a:pt x="81" y="32"/>
                </a:cubicBezTo>
                <a:cubicBezTo>
                  <a:pt x="81" y="32"/>
                  <a:pt x="81" y="32"/>
                  <a:pt x="81" y="32"/>
                </a:cubicBezTo>
                <a:close/>
                <a:moveTo>
                  <a:pt x="94" y="32"/>
                </a:moveTo>
                <a:cubicBezTo>
                  <a:pt x="94" y="32"/>
                  <a:pt x="94" y="32"/>
                  <a:pt x="94" y="32"/>
                </a:cubicBezTo>
                <a:close/>
                <a:moveTo>
                  <a:pt x="94" y="33"/>
                </a:moveTo>
                <a:cubicBezTo>
                  <a:pt x="94" y="33"/>
                  <a:pt x="94" y="33"/>
                  <a:pt x="94" y="33"/>
                </a:cubicBezTo>
                <a:close/>
                <a:moveTo>
                  <a:pt x="88" y="34"/>
                </a:moveTo>
                <a:cubicBezTo>
                  <a:pt x="88" y="34"/>
                  <a:pt x="88" y="34"/>
                  <a:pt x="88" y="34"/>
                </a:cubicBezTo>
                <a:cubicBezTo>
                  <a:pt x="88" y="34"/>
                  <a:pt x="88" y="34"/>
                  <a:pt x="88" y="34"/>
                </a:cubicBezTo>
                <a:close/>
                <a:moveTo>
                  <a:pt x="94" y="33"/>
                </a:moveTo>
                <a:cubicBezTo>
                  <a:pt x="94" y="33"/>
                  <a:pt x="94" y="33"/>
                  <a:pt x="94" y="33"/>
                </a:cubicBezTo>
                <a:cubicBezTo>
                  <a:pt x="94" y="33"/>
                  <a:pt x="94" y="33"/>
                  <a:pt x="94" y="33"/>
                </a:cubicBezTo>
                <a:close/>
                <a:moveTo>
                  <a:pt x="99" y="34"/>
                </a:moveTo>
                <a:cubicBezTo>
                  <a:pt x="99" y="34"/>
                  <a:pt x="99" y="34"/>
                  <a:pt x="99" y="34"/>
                </a:cubicBezTo>
                <a:close/>
                <a:moveTo>
                  <a:pt x="149" y="22"/>
                </a:moveTo>
                <a:cubicBezTo>
                  <a:pt x="149" y="22"/>
                  <a:pt x="149" y="22"/>
                  <a:pt x="149" y="22"/>
                </a:cubicBezTo>
                <a:cubicBezTo>
                  <a:pt x="149" y="22"/>
                  <a:pt x="149" y="22"/>
                  <a:pt x="149" y="22"/>
                </a:cubicBezTo>
                <a:close/>
                <a:moveTo>
                  <a:pt x="149" y="22"/>
                </a:moveTo>
                <a:cubicBezTo>
                  <a:pt x="149" y="22"/>
                  <a:pt x="149" y="22"/>
                  <a:pt x="149" y="22"/>
                </a:cubicBezTo>
                <a:cubicBezTo>
                  <a:pt x="149" y="22"/>
                  <a:pt x="149" y="22"/>
                  <a:pt x="149" y="22"/>
                </a:cubicBezTo>
                <a:close/>
                <a:moveTo>
                  <a:pt x="153" y="29"/>
                </a:moveTo>
                <a:cubicBezTo>
                  <a:pt x="153" y="29"/>
                  <a:pt x="153" y="29"/>
                  <a:pt x="153" y="29"/>
                </a:cubicBezTo>
                <a:close/>
                <a:moveTo>
                  <a:pt x="160" y="26"/>
                </a:moveTo>
                <a:cubicBezTo>
                  <a:pt x="159" y="26"/>
                  <a:pt x="160" y="26"/>
                  <a:pt x="160" y="26"/>
                </a:cubicBezTo>
                <a:close/>
                <a:moveTo>
                  <a:pt x="160" y="25"/>
                </a:moveTo>
                <a:cubicBezTo>
                  <a:pt x="160" y="25"/>
                  <a:pt x="159" y="26"/>
                  <a:pt x="160" y="25"/>
                </a:cubicBezTo>
                <a:cubicBezTo>
                  <a:pt x="160" y="25"/>
                  <a:pt x="160" y="25"/>
                  <a:pt x="160" y="25"/>
                </a:cubicBezTo>
                <a:close/>
                <a:moveTo>
                  <a:pt x="115" y="8"/>
                </a:moveTo>
                <a:cubicBezTo>
                  <a:pt x="115" y="8"/>
                  <a:pt x="115" y="8"/>
                  <a:pt x="115" y="8"/>
                </a:cubicBezTo>
                <a:close/>
                <a:moveTo>
                  <a:pt x="159" y="19"/>
                </a:moveTo>
                <a:cubicBezTo>
                  <a:pt x="159" y="19"/>
                  <a:pt x="159" y="19"/>
                  <a:pt x="159" y="19"/>
                </a:cubicBezTo>
                <a:cubicBezTo>
                  <a:pt x="159" y="19"/>
                  <a:pt x="159" y="19"/>
                  <a:pt x="159" y="19"/>
                </a:cubicBezTo>
                <a:close/>
                <a:moveTo>
                  <a:pt x="159" y="28"/>
                </a:moveTo>
                <a:cubicBezTo>
                  <a:pt x="159" y="28"/>
                  <a:pt x="159" y="28"/>
                  <a:pt x="159" y="28"/>
                </a:cubicBezTo>
                <a:cubicBezTo>
                  <a:pt x="159" y="28"/>
                  <a:pt x="159" y="28"/>
                  <a:pt x="159" y="28"/>
                </a:cubicBezTo>
                <a:close/>
                <a:moveTo>
                  <a:pt x="159" y="28"/>
                </a:moveTo>
                <a:cubicBezTo>
                  <a:pt x="159" y="28"/>
                  <a:pt x="159" y="28"/>
                  <a:pt x="159" y="28"/>
                </a:cubicBezTo>
                <a:close/>
                <a:moveTo>
                  <a:pt x="103" y="12"/>
                </a:moveTo>
                <a:cubicBezTo>
                  <a:pt x="101" y="11"/>
                  <a:pt x="104" y="13"/>
                  <a:pt x="103" y="12"/>
                </a:cubicBezTo>
                <a:close/>
                <a:moveTo>
                  <a:pt x="108" y="6"/>
                </a:moveTo>
                <a:cubicBezTo>
                  <a:pt x="108" y="6"/>
                  <a:pt x="107" y="6"/>
                  <a:pt x="107" y="7"/>
                </a:cubicBezTo>
                <a:cubicBezTo>
                  <a:pt x="106" y="7"/>
                  <a:pt x="105" y="7"/>
                  <a:pt x="105" y="7"/>
                </a:cubicBezTo>
                <a:cubicBezTo>
                  <a:pt x="105" y="7"/>
                  <a:pt x="105" y="7"/>
                  <a:pt x="105" y="7"/>
                </a:cubicBezTo>
                <a:cubicBezTo>
                  <a:pt x="105" y="7"/>
                  <a:pt x="105" y="7"/>
                  <a:pt x="105" y="7"/>
                </a:cubicBezTo>
                <a:cubicBezTo>
                  <a:pt x="105" y="8"/>
                  <a:pt x="104" y="8"/>
                  <a:pt x="104" y="8"/>
                </a:cubicBezTo>
                <a:cubicBezTo>
                  <a:pt x="104" y="8"/>
                  <a:pt x="103" y="10"/>
                  <a:pt x="103" y="10"/>
                </a:cubicBezTo>
                <a:cubicBezTo>
                  <a:pt x="103" y="10"/>
                  <a:pt x="103" y="10"/>
                  <a:pt x="103" y="11"/>
                </a:cubicBezTo>
                <a:cubicBezTo>
                  <a:pt x="103" y="11"/>
                  <a:pt x="103" y="11"/>
                  <a:pt x="103" y="11"/>
                </a:cubicBezTo>
                <a:cubicBezTo>
                  <a:pt x="103" y="11"/>
                  <a:pt x="103" y="11"/>
                  <a:pt x="103" y="11"/>
                </a:cubicBezTo>
                <a:cubicBezTo>
                  <a:pt x="104" y="12"/>
                  <a:pt x="106" y="12"/>
                  <a:pt x="106" y="11"/>
                </a:cubicBezTo>
                <a:cubicBezTo>
                  <a:pt x="106" y="11"/>
                  <a:pt x="104" y="11"/>
                  <a:pt x="104" y="10"/>
                </a:cubicBezTo>
                <a:cubicBezTo>
                  <a:pt x="105" y="9"/>
                  <a:pt x="105" y="9"/>
                  <a:pt x="106" y="8"/>
                </a:cubicBezTo>
                <a:cubicBezTo>
                  <a:pt x="106" y="7"/>
                  <a:pt x="107" y="7"/>
                  <a:pt x="108" y="6"/>
                </a:cubicBezTo>
                <a:cubicBezTo>
                  <a:pt x="108" y="6"/>
                  <a:pt x="108" y="6"/>
                  <a:pt x="108" y="6"/>
                </a:cubicBezTo>
                <a:cubicBezTo>
                  <a:pt x="108" y="6"/>
                  <a:pt x="108" y="6"/>
                  <a:pt x="108" y="6"/>
                </a:cubicBezTo>
                <a:close/>
                <a:moveTo>
                  <a:pt x="105" y="7"/>
                </a:moveTo>
                <a:cubicBezTo>
                  <a:pt x="105" y="7"/>
                  <a:pt x="105" y="7"/>
                  <a:pt x="105" y="7"/>
                </a:cubicBezTo>
                <a:cubicBezTo>
                  <a:pt x="105" y="7"/>
                  <a:pt x="105" y="7"/>
                  <a:pt x="105" y="7"/>
                </a:cubicBezTo>
                <a:cubicBezTo>
                  <a:pt x="105" y="7"/>
                  <a:pt x="105" y="7"/>
                  <a:pt x="105" y="7"/>
                </a:cubicBezTo>
                <a:close/>
                <a:moveTo>
                  <a:pt x="158" y="29"/>
                </a:moveTo>
                <a:cubicBezTo>
                  <a:pt x="158" y="29"/>
                  <a:pt x="158" y="29"/>
                  <a:pt x="158" y="29"/>
                </a:cubicBezTo>
                <a:cubicBezTo>
                  <a:pt x="158" y="29"/>
                  <a:pt x="159" y="29"/>
                  <a:pt x="158" y="29"/>
                </a:cubicBezTo>
                <a:close/>
                <a:moveTo>
                  <a:pt x="158" y="28"/>
                </a:moveTo>
                <a:cubicBezTo>
                  <a:pt x="158" y="28"/>
                  <a:pt x="158" y="29"/>
                  <a:pt x="158" y="29"/>
                </a:cubicBezTo>
                <a:cubicBezTo>
                  <a:pt x="158" y="29"/>
                  <a:pt x="158" y="29"/>
                  <a:pt x="158" y="28"/>
                </a:cubicBezTo>
                <a:cubicBezTo>
                  <a:pt x="159" y="28"/>
                  <a:pt x="159" y="28"/>
                  <a:pt x="158" y="28"/>
                </a:cubicBezTo>
                <a:close/>
                <a:moveTo>
                  <a:pt x="3" y="22"/>
                </a:moveTo>
                <a:cubicBezTo>
                  <a:pt x="3" y="22"/>
                  <a:pt x="3" y="22"/>
                  <a:pt x="3" y="22"/>
                </a:cubicBezTo>
                <a:cubicBezTo>
                  <a:pt x="3" y="22"/>
                  <a:pt x="3" y="22"/>
                  <a:pt x="3" y="22"/>
                </a:cubicBezTo>
                <a:close/>
                <a:moveTo>
                  <a:pt x="35" y="51"/>
                </a:moveTo>
                <a:cubicBezTo>
                  <a:pt x="35" y="51"/>
                  <a:pt x="35" y="51"/>
                  <a:pt x="35" y="51"/>
                </a:cubicBezTo>
                <a:cubicBezTo>
                  <a:pt x="35" y="51"/>
                  <a:pt x="35" y="51"/>
                  <a:pt x="35" y="51"/>
                </a:cubicBezTo>
                <a:close/>
                <a:moveTo>
                  <a:pt x="29" y="39"/>
                </a:moveTo>
                <a:cubicBezTo>
                  <a:pt x="29" y="39"/>
                  <a:pt x="29" y="39"/>
                  <a:pt x="29" y="39"/>
                </a:cubicBezTo>
                <a:cubicBezTo>
                  <a:pt x="29" y="39"/>
                  <a:pt x="29" y="39"/>
                  <a:pt x="29" y="39"/>
                </a:cubicBezTo>
                <a:close/>
                <a:moveTo>
                  <a:pt x="49" y="27"/>
                </a:moveTo>
                <a:cubicBezTo>
                  <a:pt x="49" y="27"/>
                  <a:pt x="49" y="27"/>
                  <a:pt x="49" y="27"/>
                </a:cubicBezTo>
                <a:close/>
                <a:moveTo>
                  <a:pt x="16" y="22"/>
                </a:moveTo>
                <a:cubicBezTo>
                  <a:pt x="16" y="22"/>
                  <a:pt x="16" y="22"/>
                  <a:pt x="16" y="22"/>
                </a:cubicBezTo>
                <a:cubicBezTo>
                  <a:pt x="16" y="22"/>
                  <a:pt x="16" y="22"/>
                  <a:pt x="16" y="22"/>
                </a:cubicBezTo>
                <a:close/>
                <a:moveTo>
                  <a:pt x="41" y="88"/>
                </a:moveTo>
                <a:cubicBezTo>
                  <a:pt x="41" y="88"/>
                  <a:pt x="41" y="88"/>
                  <a:pt x="41" y="88"/>
                </a:cubicBezTo>
                <a:cubicBezTo>
                  <a:pt x="41" y="88"/>
                  <a:pt x="41" y="88"/>
                  <a:pt x="41" y="88"/>
                </a:cubicBezTo>
                <a:close/>
                <a:moveTo>
                  <a:pt x="58" y="66"/>
                </a:moveTo>
                <a:cubicBezTo>
                  <a:pt x="58" y="66"/>
                  <a:pt x="57" y="66"/>
                  <a:pt x="57" y="67"/>
                </a:cubicBezTo>
                <a:cubicBezTo>
                  <a:pt x="57" y="67"/>
                  <a:pt x="57" y="67"/>
                  <a:pt x="57" y="67"/>
                </a:cubicBezTo>
                <a:cubicBezTo>
                  <a:pt x="57" y="68"/>
                  <a:pt x="57" y="69"/>
                  <a:pt x="57" y="70"/>
                </a:cubicBezTo>
                <a:cubicBezTo>
                  <a:pt x="57" y="71"/>
                  <a:pt x="56" y="72"/>
                  <a:pt x="56" y="73"/>
                </a:cubicBezTo>
                <a:cubicBezTo>
                  <a:pt x="56" y="74"/>
                  <a:pt x="54" y="73"/>
                  <a:pt x="54" y="74"/>
                </a:cubicBezTo>
                <a:cubicBezTo>
                  <a:pt x="54" y="74"/>
                  <a:pt x="53" y="74"/>
                  <a:pt x="53" y="75"/>
                </a:cubicBezTo>
                <a:cubicBezTo>
                  <a:pt x="52" y="75"/>
                  <a:pt x="52" y="77"/>
                  <a:pt x="52" y="78"/>
                </a:cubicBezTo>
                <a:cubicBezTo>
                  <a:pt x="51" y="80"/>
                  <a:pt x="50" y="83"/>
                  <a:pt x="47" y="81"/>
                </a:cubicBezTo>
                <a:cubicBezTo>
                  <a:pt x="47" y="82"/>
                  <a:pt x="48" y="82"/>
                  <a:pt x="49" y="83"/>
                </a:cubicBezTo>
                <a:cubicBezTo>
                  <a:pt x="49" y="84"/>
                  <a:pt x="46" y="85"/>
                  <a:pt x="46" y="84"/>
                </a:cubicBezTo>
                <a:cubicBezTo>
                  <a:pt x="46" y="85"/>
                  <a:pt x="46" y="85"/>
                  <a:pt x="46" y="86"/>
                </a:cubicBezTo>
                <a:cubicBezTo>
                  <a:pt x="46" y="86"/>
                  <a:pt x="45" y="85"/>
                  <a:pt x="45" y="86"/>
                </a:cubicBezTo>
                <a:cubicBezTo>
                  <a:pt x="45" y="86"/>
                  <a:pt x="45" y="87"/>
                  <a:pt x="46" y="86"/>
                </a:cubicBezTo>
                <a:cubicBezTo>
                  <a:pt x="46" y="86"/>
                  <a:pt x="46" y="87"/>
                  <a:pt x="46" y="87"/>
                </a:cubicBezTo>
                <a:cubicBezTo>
                  <a:pt x="45" y="88"/>
                  <a:pt x="45" y="89"/>
                  <a:pt x="45" y="89"/>
                </a:cubicBezTo>
                <a:cubicBezTo>
                  <a:pt x="45" y="90"/>
                  <a:pt x="46" y="90"/>
                  <a:pt x="46" y="90"/>
                </a:cubicBezTo>
                <a:cubicBezTo>
                  <a:pt x="46" y="91"/>
                  <a:pt x="46" y="91"/>
                  <a:pt x="46" y="91"/>
                </a:cubicBezTo>
                <a:cubicBezTo>
                  <a:pt x="45" y="92"/>
                  <a:pt x="45" y="93"/>
                  <a:pt x="46" y="93"/>
                </a:cubicBezTo>
                <a:cubicBezTo>
                  <a:pt x="46" y="94"/>
                  <a:pt x="46" y="93"/>
                  <a:pt x="46" y="93"/>
                </a:cubicBezTo>
                <a:cubicBezTo>
                  <a:pt x="46" y="93"/>
                  <a:pt x="48" y="95"/>
                  <a:pt x="48" y="95"/>
                </a:cubicBezTo>
                <a:cubicBezTo>
                  <a:pt x="49" y="95"/>
                  <a:pt x="45" y="95"/>
                  <a:pt x="46" y="95"/>
                </a:cubicBezTo>
                <a:cubicBezTo>
                  <a:pt x="46" y="95"/>
                  <a:pt x="44" y="95"/>
                  <a:pt x="44" y="94"/>
                </a:cubicBezTo>
                <a:cubicBezTo>
                  <a:pt x="44" y="94"/>
                  <a:pt x="43" y="94"/>
                  <a:pt x="43" y="94"/>
                </a:cubicBezTo>
                <a:cubicBezTo>
                  <a:pt x="43" y="93"/>
                  <a:pt x="43" y="93"/>
                  <a:pt x="43" y="93"/>
                </a:cubicBezTo>
                <a:cubicBezTo>
                  <a:pt x="43" y="93"/>
                  <a:pt x="42" y="93"/>
                  <a:pt x="42" y="93"/>
                </a:cubicBezTo>
                <a:cubicBezTo>
                  <a:pt x="43" y="93"/>
                  <a:pt x="43" y="93"/>
                  <a:pt x="43" y="93"/>
                </a:cubicBezTo>
                <a:cubicBezTo>
                  <a:pt x="43" y="93"/>
                  <a:pt x="43" y="92"/>
                  <a:pt x="43" y="92"/>
                </a:cubicBezTo>
                <a:cubicBezTo>
                  <a:pt x="42" y="92"/>
                  <a:pt x="43" y="93"/>
                  <a:pt x="42" y="93"/>
                </a:cubicBezTo>
                <a:cubicBezTo>
                  <a:pt x="42" y="92"/>
                  <a:pt x="42" y="92"/>
                  <a:pt x="42" y="92"/>
                </a:cubicBezTo>
                <a:cubicBezTo>
                  <a:pt x="42" y="92"/>
                  <a:pt x="41" y="92"/>
                  <a:pt x="42" y="92"/>
                </a:cubicBezTo>
                <a:cubicBezTo>
                  <a:pt x="41" y="92"/>
                  <a:pt x="41" y="91"/>
                  <a:pt x="41" y="91"/>
                </a:cubicBezTo>
                <a:cubicBezTo>
                  <a:pt x="41" y="91"/>
                  <a:pt x="42" y="90"/>
                  <a:pt x="41" y="90"/>
                </a:cubicBezTo>
                <a:cubicBezTo>
                  <a:pt x="40" y="89"/>
                  <a:pt x="41" y="89"/>
                  <a:pt x="40" y="88"/>
                </a:cubicBezTo>
                <a:cubicBezTo>
                  <a:pt x="41" y="88"/>
                  <a:pt x="41" y="88"/>
                  <a:pt x="41" y="88"/>
                </a:cubicBezTo>
                <a:cubicBezTo>
                  <a:pt x="41" y="88"/>
                  <a:pt x="41" y="86"/>
                  <a:pt x="41" y="86"/>
                </a:cubicBezTo>
                <a:cubicBezTo>
                  <a:pt x="41" y="86"/>
                  <a:pt x="41" y="87"/>
                  <a:pt x="41" y="87"/>
                </a:cubicBezTo>
                <a:cubicBezTo>
                  <a:pt x="41" y="87"/>
                  <a:pt x="39" y="84"/>
                  <a:pt x="39" y="84"/>
                </a:cubicBezTo>
                <a:cubicBezTo>
                  <a:pt x="39" y="83"/>
                  <a:pt x="40" y="80"/>
                  <a:pt x="39" y="79"/>
                </a:cubicBezTo>
                <a:cubicBezTo>
                  <a:pt x="39" y="79"/>
                  <a:pt x="39" y="78"/>
                  <a:pt x="39" y="78"/>
                </a:cubicBezTo>
                <a:cubicBezTo>
                  <a:pt x="39" y="78"/>
                  <a:pt x="39" y="78"/>
                  <a:pt x="39" y="78"/>
                </a:cubicBezTo>
                <a:cubicBezTo>
                  <a:pt x="39" y="77"/>
                  <a:pt x="40" y="71"/>
                  <a:pt x="38" y="70"/>
                </a:cubicBezTo>
                <a:cubicBezTo>
                  <a:pt x="38" y="69"/>
                  <a:pt x="37" y="69"/>
                  <a:pt x="36" y="69"/>
                </a:cubicBezTo>
                <a:cubicBezTo>
                  <a:pt x="35" y="67"/>
                  <a:pt x="34" y="65"/>
                  <a:pt x="33" y="63"/>
                </a:cubicBezTo>
                <a:cubicBezTo>
                  <a:pt x="32" y="63"/>
                  <a:pt x="32" y="62"/>
                  <a:pt x="32" y="62"/>
                </a:cubicBezTo>
                <a:cubicBezTo>
                  <a:pt x="31" y="61"/>
                  <a:pt x="32" y="61"/>
                  <a:pt x="32" y="60"/>
                </a:cubicBezTo>
                <a:cubicBezTo>
                  <a:pt x="31" y="60"/>
                  <a:pt x="32" y="58"/>
                  <a:pt x="32" y="57"/>
                </a:cubicBezTo>
                <a:cubicBezTo>
                  <a:pt x="33" y="56"/>
                  <a:pt x="34" y="55"/>
                  <a:pt x="33" y="53"/>
                </a:cubicBezTo>
                <a:cubicBezTo>
                  <a:pt x="34" y="51"/>
                  <a:pt x="32" y="53"/>
                  <a:pt x="32" y="53"/>
                </a:cubicBezTo>
                <a:cubicBezTo>
                  <a:pt x="31" y="53"/>
                  <a:pt x="30" y="52"/>
                  <a:pt x="30" y="52"/>
                </a:cubicBezTo>
                <a:cubicBezTo>
                  <a:pt x="29" y="51"/>
                  <a:pt x="29" y="50"/>
                  <a:pt x="28" y="49"/>
                </a:cubicBezTo>
                <a:cubicBezTo>
                  <a:pt x="26" y="49"/>
                  <a:pt x="25" y="48"/>
                  <a:pt x="24" y="47"/>
                </a:cubicBezTo>
                <a:cubicBezTo>
                  <a:pt x="24" y="47"/>
                  <a:pt x="23" y="47"/>
                  <a:pt x="23" y="48"/>
                </a:cubicBezTo>
                <a:cubicBezTo>
                  <a:pt x="22" y="48"/>
                  <a:pt x="20" y="46"/>
                  <a:pt x="19" y="46"/>
                </a:cubicBezTo>
                <a:cubicBezTo>
                  <a:pt x="18" y="45"/>
                  <a:pt x="18" y="43"/>
                  <a:pt x="17" y="42"/>
                </a:cubicBezTo>
                <a:cubicBezTo>
                  <a:pt x="17" y="42"/>
                  <a:pt x="17" y="42"/>
                  <a:pt x="17" y="42"/>
                </a:cubicBezTo>
                <a:cubicBezTo>
                  <a:pt x="17" y="42"/>
                  <a:pt x="17" y="42"/>
                  <a:pt x="17" y="42"/>
                </a:cubicBezTo>
                <a:cubicBezTo>
                  <a:pt x="17" y="41"/>
                  <a:pt x="16" y="40"/>
                  <a:pt x="16" y="40"/>
                </a:cubicBezTo>
                <a:cubicBezTo>
                  <a:pt x="16" y="39"/>
                  <a:pt x="16" y="37"/>
                  <a:pt x="15" y="37"/>
                </a:cubicBezTo>
                <a:cubicBezTo>
                  <a:pt x="15" y="37"/>
                  <a:pt x="15" y="40"/>
                  <a:pt x="15" y="41"/>
                </a:cubicBezTo>
                <a:cubicBezTo>
                  <a:pt x="15" y="41"/>
                  <a:pt x="16" y="44"/>
                  <a:pt x="16" y="44"/>
                </a:cubicBezTo>
                <a:cubicBezTo>
                  <a:pt x="16" y="43"/>
                  <a:pt x="15" y="43"/>
                  <a:pt x="15" y="42"/>
                </a:cubicBezTo>
                <a:cubicBezTo>
                  <a:pt x="15" y="42"/>
                  <a:pt x="15" y="41"/>
                  <a:pt x="15" y="41"/>
                </a:cubicBezTo>
                <a:cubicBezTo>
                  <a:pt x="15" y="41"/>
                  <a:pt x="14" y="40"/>
                  <a:pt x="14" y="40"/>
                </a:cubicBezTo>
                <a:cubicBezTo>
                  <a:pt x="14" y="40"/>
                  <a:pt x="14" y="40"/>
                  <a:pt x="14" y="40"/>
                </a:cubicBezTo>
                <a:cubicBezTo>
                  <a:pt x="14" y="40"/>
                  <a:pt x="14" y="39"/>
                  <a:pt x="14" y="39"/>
                </a:cubicBezTo>
                <a:cubicBezTo>
                  <a:pt x="14" y="38"/>
                  <a:pt x="15" y="37"/>
                  <a:pt x="14" y="36"/>
                </a:cubicBezTo>
                <a:cubicBezTo>
                  <a:pt x="14" y="36"/>
                  <a:pt x="13" y="36"/>
                  <a:pt x="13" y="35"/>
                </a:cubicBezTo>
                <a:cubicBezTo>
                  <a:pt x="13" y="35"/>
                  <a:pt x="13" y="35"/>
                  <a:pt x="13" y="34"/>
                </a:cubicBezTo>
                <a:cubicBezTo>
                  <a:pt x="13" y="34"/>
                  <a:pt x="13" y="33"/>
                  <a:pt x="13" y="32"/>
                </a:cubicBezTo>
                <a:cubicBezTo>
                  <a:pt x="13" y="32"/>
                  <a:pt x="14" y="31"/>
                  <a:pt x="14" y="31"/>
                </a:cubicBezTo>
                <a:cubicBezTo>
                  <a:pt x="14" y="30"/>
                  <a:pt x="14" y="29"/>
                  <a:pt x="15" y="29"/>
                </a:cubicBezTo>
                <a:cubicBezTo>
                  <a:pt x="15" y="29"/>
                  <a:pt x="16" y="28"/>
                  <a:pt x="16" y="28"/>
                </a:cubicBezTo>
                <a:cubicBezTo>
                  <a:pt x="16" y="28"/>
                  <a:pt x="16" y="27"/>
                  <a:pt x="16" y="27"/>
                </a:cubicBezTo>
                <a:cubicBezTo>
                  <a:pt x="16" y="25"/>
                  <a:pt x="15" y="25"/>
                  <a:pt x="17" y="25"/>
                </a:cubicBezTo>
                <a:cubicBezTo>
                  <a:pt x="16" y="25"/>
                  <a:pt x="17" y="23"/>
                  <a:pt x="17" y="22"/>
                </a:cubicBezTo>
                <a:cubicBezTo>
                  <a:pt x="17" y="22"/>
                  <a:pt x="17" y="22"/>
                  <a:pt x="17" y="22"/>
                </a:cubicBezTo>
                <a:cubicBezTo>
                  <a:pt x="16" y="22"/>
                  <a:pt x="16" y="22"/>
                  <a:pt x="16" y="22"/>
                </a:cubicBezTo>
                <a:cubicBezTo>
                  <a:pt x="16" y="22"/>
                  <a:pt x="16" y="21"/>
                  <a:pt x="16" y="21"/>
                </a:cubicBezTo>
                <a:cubicBezTo>
                  <a:pt x="16" y="21"/>
                  <a:pt x="16" y="20"/>
                  <a:pt x="16" y="20"/>
                </a:cubicBezTo>
                <a:cubicBezTo>
                  <a:pt x="16" y="19"/>
                  <a:pt x="14" y="19"/>
                  <a:pt x="14" y="18"/>
                </a:cubicBezTo>
                <a:cubicBezTo>
                  <a:pt x="13" y="18"/>
                  <a:pt x="13" y="18"/>
                  <a:pt x="13" y="19"/>
                </a:cubicBezTo>
                <a:cubicBezTo>
                  <a:pt x="13" y="19"/>
                  <a:pt x="13" y="18"/>
                  <a:pt x="13" y="18"/>
                </a:cubicBezTo>
                <a:cubicBezTo>
                  <a:pt x="13" y="19"/>
                  <a:pt x="11" y="19"/>
                  <a:pt x="11" y="19"/>
                </a:cubicBezTo>
                <a:cubicBezTo>
                  <a:pt x="11" y="19"/>
                  <a:pt x="11" y="19"/>
                  <a:pt x="10" y="19"/>
                </a:cubicBezTo>
                <a:cubicBezTo>
                  <a:pt x="10" y="19"/>
                  <a:pt x="10" y="19"/>
                  <a:pt x="10" y="19"/>
                </a:cubicBezTo>
                <a:cubicBezTo>
                  <a:pt x="9" y="20"/>
                  <a:pt x="6" y="21"/>
                  <a:pt x="6" y="22"/>
                </a:cubicBezTo>
                <a:cubicBezTo>
                  <a:pt x="6" y="22"/>
                  <a:pt x="4" y="22"/>
                  <a:pt x="3" y="22"/>
                </a:cubicBezTo>
                <a:cubicBezTo>
                  <a:pt x="4" y="22"/>
                  <a:pt x="6" y="21"/>
                  <a:pt x="6" y="21"/>
                </a:cubicBezTo>
                <a:cubicBezTo>
                  <a:pt x="7" y="20"/>
                  <a:pt x="7" y="20"/>
                  <a:pt x="7" y="20"/>
                </a:cubicBezTo>
                <a:cubicBezTo>
                  <a:pt x="7" y="20"/>
                  <a:pt x="7" y="20"/>
                  <a:pt x="7" y="20"/>
                </a:cubicBezTo>
                <a:cubicBezTo>
                  <a:pt x="7" y="19"/>
                  <a:pt x="6" y="20"/>
                  <a:pt x="6" y="19"/>
                </a:cubicBezTo>
                <a:cubicBezTo>
                  <a:pt x="6" y="19"/>
                  <a:pt x="6" y="19"/>
                  <a:pt x="6" y="19"/>
                </a:cubicBezTo>
                <a:cubicBezTo>
                  <a:pt x="6" y="18"/>
                  <a:pt x="5" y="18"/>
                  <a:pt x="6" y="17"/>
                </a:cubicBezTo>
                <a:cubicBezTo>
                  <a:pt x="6" y="17"/>
                  <a:pt x="9" y="16"/>
                  <a:pt x="9" y="16"/>
                </a:cubicBezTo>
                <a:cubicBezTo>
                  <a:pt x="9" y="16"/>
                  <a:pt x="9" y="15"/>
                  <a:pt x="9" y="15"/>
                </a:cubicBezTo>
                <a:cubicBezTo>
                  <a:pt x="9" y="15"/>
                  <a:pt x="8" y="15"/>
                  <a:pt x="7" y="15"/>
                </a:cubicBezTo>
                <a:cubicBezTo>
                  <a:pt x="7" y="14"/>
                  <a:pt x="8" y="14"/>
                  <a:pt x="8" y="14"/>
                </a:cubicBezTo>
                <a:cubicBezTo>
                  <a:pt x="8" y="14"/>
                  <a:pt x="9" y="14"/>
                  <a:pt x="9" y="14"/>
                </a:cubicBezTo>
                <a:cubicBezTo>
                  <a:pt x="9" y="13"/>
                  <a:pt x="10" y="14"/>
                  <a:pt x="10" y="14"/>
                </a:cubicBezTo>
                <a:cubicBezTo>
                  <a:pt x="11" y="14"/>
                  <a:pt x="11" y="13"/>
                  <a:pt x="10" y="13"/>
                </a:cubicBezTo>
                <a:cubicBezTo>
                  <a:pt x="11" y="13"/>
                  <a:pt x="10" y="12"/>
                  <a:pt x="10" y="12"/>
                </a:cubicBezTo>
                <a:cubicBezTo>
                  <a:pt x="11" y="12"/>
                  <a:pt x="12" y="12"/>
                  <a:pt x="12" y="12"/>
                </a:cubicBezTo>
                <a:cubicBezTo>
                  <a:pt x="14" y="10"/>
                  <a:pt x="17" y="9"/>
                  <a:pt x="19" y="11"/>
                </a:cubicBezTo>
                <a:cubicBezTo>
                  <a:pt x="19" y="11"/>
                  <a:pt x="20" y="11"/>
                  <a:pt x="20" y="11"/>
                </a:cubicBezTo>
                <a:cubicBezTo>
                  <a:pt x="20" y="11"/>
                  <a:pt x="20" y="11"/>
                  <a:pt x="21" y="11"/>
                </a:cubicBezTo>
                <a:cubicBezTo>
                  <a:pt x="21" y="11"/>
                  <a:pt x="22" y="12"/>
                  <a:pt x="22" y="12"/>
                </a:cubicBezTo>
                <a:cubicBezTo>
                  <a:pt x="22" y="12"/>
                  <a:pt x="22" y="12"/>
                  <a:pt x="22" y="12"/>
                </a:cubicBezTo>
                <a:cubicBezTo>
                  <a:pt x="22" y="12"/>
                  <a:pt x="22" y="12"/>
                  <a:pt x="22" y="12"/>
                </a:cubicBezTo>
                <a:cubicBezTo>
                  <a:pt x="23" y="12"/>
                  <a:pt x="26" y="12"/>
                  <a:pt x="26" y="12"/>
                </a:cubicBezTo>
                <a:cubicBezTo>
                  <a:pt x="26" y="12"/>
                  <a:pt x="26" y="12"/>
                  <a:pt x="26" y="12"/>
                </a:cubicBezTo>
                <a:cubicBezTo>
                  <a:pt x="26" y="12"/>
                  <a:pt x="27" y="12"/>
                  <a:pt x="27" y="12"/>
                </a:cubicBezTo>
                <a:cubicBezTo>
                  <a:pt x="27" y="12"/>
                  <a:pt x="27" y="13"/>
                  <a:pt x="27" y="13"/>
                </a:cubicBezTo>
                <a:cubicBezTo>
                  <a:pt x="27" y="12"/>
                  <a:pt x="28" y="12"/>
                  <a:pt x="28" y="13"/>
                </a:cubicBezTo>
                <a:cubicBezTo>
                  <a:pt x="28" y="13"/>
                  <a:pt x="31" y="13"/>
                  <a:pt x="29" y="14"/>
                </a:cubicBezTo>
                <a:cubicBezTo>
                  <a:pt x="30" y="14"/>
                  <a:pt x="31" y="14"/>
                  <a:pt x="31" y="14"/>
                </a:cubicBezTo>
                <a:cubicBezTo>
                  <a:pt x="31" y="14"/>
                  <a:pt x="31" y="14"/>
                  <a:pt x="31" y="14"/>
                </a:cubicBezTo>
                <a:cubicBezTo>
                  <a:pt x="31" y="13"/>
                  <a:pt x="30" y="14"/>
                  <a:pt x="29" y="13"/>
                </a:cubicBezTo>
                <a:cubicBezTo>
                  <a:pt x="29" y="12"/>
                  <a:pt x="30" y="12"/>
                  <a:pt x="31" y="12"/>
                </a:cubicBezTo>
                <a:cubicBezTo>
                  <a:pt x="30" y="12"/>
                  <a:pt x="29" y="12"/>
                  <a:pt x="29" y="11"/>
                </a:cubicBezTo>
                <a:cubicBezTo>
                  <a:pt x="29" y="11"/>
                  <a:pt x="29" y="11"/>
                  <a:pt x="29" y="11"/>
                </a:cubicBezTo>
                <a:cubicBezTo>
                  <a:pt x="28" y="12"/>
                  <a:pt x="27" y="11"/>
                  <a:pt x="27" y="11"/>
                </a:cubicBezTo>
                <a:cubicBezTo>
                  <a:pt x="28" y="9"/>
                  <a:pt x="31" y="9"/>
                  <a:pt x="31" y="10"/>
                </a:cubicBezTo>
                <a:cubicBezTo>
                  <a:pt x="32" y="10"/>
                  <a:pt x="33" y="11"/>
                  <a:pt x="33" y="11"/>
                </a:cubicBezTo>
                <a:cubicBezTo>
                  <a:pt x="34" y="11"/>
                  <a:pt x="34" y="10"/>
                  <a:pt x="33" y="11"/>
                </a:cubicBezTo>
                <a:cubicBezTo>
                  <a:pt x="34" y="10"/>
                  <a:pt x="35" y="10"/>
                  <a:pt x="35" y="11"/>
                </a:cubicBezTo>
                <a:cubicBezTo>
                  <a:pt x="34" y="11"/>
                  <a:pt x="34" y="12"/>
                  <a:pt x="34" y="12"/>
                </a:cubicBezTo>
                <a:cubicBezTo>
                  <a:pt x="34" y="12"/>
                  <a:pt x="35" y="13"/>
                  <a:pt x="35" y="13"/>
                </a:cubicBezTo>
                <a:cubicBezTo>
                  <a:pt x="34" y="14"/>
                  <a:pt x="34" y="14"/>
                  <a:pt x="33" y="14"/>
                </a:cubicBezTo>
                <a:cubicBezTo>
                  <a:pt x="33" y="14"/>
                  <a:pt x="33" y="14"/>
                  <a:pt x="33" y="14"/>
                </a:cubicBezTo>
                <a:cubicBezTo>
                  <a:pt x="33" y="14"/>
                  <a:pt x="35" y="15"/>
                  <a:pt x="35" y="14"/>
                </a:cubicBezTo>
                <a:cubicBezTo>
                  <a:pt x="35" y="14"/>
                  <a:pt x="35" y="14"/>
                  <a:pt x="35" y="14"/>
                </a:cubicBezTo>
                <a:cubicBezTo>
                  <a:pt x="35" y="13"/>
                  <a:pt x="36" y="13"/>
                  <a:pt x="36" y="13"/>
                </a:cubicBezTo>
                <a:cubicBezTo>
                  <a:pt x="36" y="13"/>
                  <a:pt x="36" y="13"/>
                  <a:pt x="36" y="12"/>
                </a:cubicBezTo>
                <a:cubicBezTo>
                  <a:pt x="37" y="12"/>
                  <a:pt x="37" y="11"/>
                  <a:pt x="38" y="11"/>
                </a:cubicBezTo>
                <a:cubicBezTo>
                  <a:pt x="39" y="9"/>
                  <a:pt x="40" y="11"/>
                  <a:pt x="38" y="12"/>
                </a:cubicBezTo>
                <a:cubicBezTo>
                  <a:pt x="37" y="12"/>
                  <a:pt x="38" y="14"/>
                  <a:pt x="38" y="14"/>
                </a:cubicBezTo>
                <a:cubicBezTo>
                  <a:pt x="39" y="13"/>
                  <a:pt x="39" y="15"/>
                  <a:pt x="39" y="15"/>
                </a:cubicBezTo>
                <a:cubicBezTo>
                  <a:pt x="39" y="15"/>
                  <a:pt x="40" y="14"/>
                  <a:pt x="40" y="14"/>
                </a:cubicBezTo>
                <a:cubicBezTo>
                  <a:pt x="38" y="13"/>
                  <a:pt x="39" y="11"/>
                  <a:pt x="40" y="11"/>
                </a:cubicBezTo>
                <a:cubicBezTo>
                  <a:pt x="40" y="11"/>
                  <a:pt x="40" y="10"/>
                  <a:pt x="40" y="10"/>
                </a:cubicBezTo>
                <a:cubicBezTo>
                  <a:pt x="40" y="10"/>
                  <a:pt x="40" y="10"/>
                  <a:pt x="40" y="10"/>
                </a:cubicBezTo>
                <a:cubicBezTo>
                  <a:pt x="40" y="10"/>
                  <a:pt x="40" y="11"/>
                  <a:pt x="40" y="11"/>
                </a:cubicBezTo>
                <a:cubicBezTo>
                  <a:pt x="40" y="11"/>
                  <a:pt x="41" y="11"/>
                  <a:pt x="41" y="11"/>
                </a:cubicBezTo>
                <a:cubicBezTo>
                  <a:pt x="41" y="11"/>
                  <a:pt x="45" y="12"/>
                  <a:pt x="43" y="12"/>
                </a:cubicBezTo>
                <a:cubicBezTo>
                  <a:pt x="44" y="12"/>
                  <a:pt x="44" y="12"/>
                  <a:pt x="44" y="12"/>
                </a:cubicBezTo>
                <a:cubicBezTo>
                  <a:pt x="44" y="12"/>
                  <a:pt x="44" y="12"/>
                  <a:pt x="44" y="12"/>
                </a:cubicBezTo>
                <a:cubicBezTo>
                  <a:pt x="44" y="12"/>
                  <a:pt x="45" y="13"/>
                  <a:pt x="45" y="13"/>
                </a:cubicBezTo>
                <a:cubicBezTo>
                  <a:pt x="46" y="13"/>
                  <a:pt x="46" y="13"/>
                  <a:pt x="46" y="13"/>
                </a:cubicBezTo>
                <a:cubicBezTo>
                  <a:pt x="46" y="14"/>
                  <a:pt x="46" y="14"/>
                  <a:pt x="46" y="14"/>
                </a:cubicBezTo>
                <a:cubicBezTo>
                  <a:pt x="46" y="15"/>
                  <a:pt x="45" y="15"/>
                  <a:pt x="47" y="16"/>
                </a:cubicBezTo>
                <a:cubicBezTo>
                  <a:pt x="47" y="16"/>
                  <a:pt x="47" y="16"/>
                  <a:pt x="48" y="16"/>
                </a:cubicBezTo>
                <a:cubicBezTo>
                  <a:pt x="48" y="18"/>
                  <a:pt x="46" y="18"/>
                  <a:pt x="46" y="17"/>
                </a:cubicBezTo>
                <a:cubicBezTo>
                  <a:pt x="45" y="16"/>
                  <a:pt x="46" y="18"/>
                  <a:pt x="46" y="18"/>
                </a:cubicBezTo>
                <a:cubicBezTo>
                  <a:pt x="46" y="19"/>
                  <a:pt x="46" y="19"/>
                  <a:pt x="46" y="19"/>
                </a:cubicBezTo>
                <a:cubicBezTo>
                  <a:pt x="46" y="19"/>
                  <a:pt x="45" y="19"/>
                  <a:pt x="45" y="19"/>
                </a:cubicBezTo>
                <a:cubicBezTo>
                  <a:pt x="45" y="19"/>
                  <a:pt x="46" y="20"/>
                  <a:pt x="45" y="20"/>
                </a:cubicBezTo>
                <a:cubicBezTo>
                  <a:pt x="45" y="20"/>
                  <a:pt x="44" y="19"/>
                  <a:pt x="44" y="19"/>
                </a:cubicBezTo>
                <a:cubicBezTo>
                  <a:pt x="43" y="19"/>
                  <a:pt x="43" y="18"/>
                  <a:pt x="43" y="18"/>
                </a:cubicBezTo>
                <a:cubicBezTo>
                  <a:pt x="43" y="18"/>
                  <a:pt x="41" y="18"/>
                  <a:pt x="41" y="18"/>
                </a:cubicBezTo>
                <a:cubicBezTo>
                  <a:pt x="41" y="17"/>
                  <a:pt x="44" y="17"/>
                  <a:pt x="44" y="15"/>
                </a:cubicBezTo>
                <a:cubicBezTo>
                  <a:pt x="44" y="15"/>
                  <a:pt x="42" y="16"/>
                  <a:pt x="42" y="16"/>
                </a:cubicBezTo>
                <a:cubicBezTo>
                  <a:pt x="42" y="15"/>
                  <a:pt x="43" y="15"/>
                  <a:pt x="43" y="15"/>
                </a:cubicBezTo>
                <a:cubicBezTo>
                  <a:pt x="43" y="15"/>
                  <a:pt x="42" y="14"/>
                  <a:pt x="43" y="14"/>
                </a:cubicBezTo>
                <a:cubicBezTo>
                  <a:pt x="43" y="14"/>
                  <a:pt x="43" y="14"/>
                  <a:pt x="42" y="13"/>
                </a:cubicBezTo>
                <a:cubicBezTo>
                  <a:pt x="42" y="14"/>
                  <a:pt x="41" y="14"/>
                  <a:pt x="41" y="14"/>
                </a:cubicBezTo>
                <a:cubicBezTo>
                  <a:pt x="41" y="14"/>
                  <a:pt x="41" y="14"/>
                  <a:pt x="41" y="14"/>
                </a:cubicBezTo>
                <a:cubicBezTo>
                  <a:pt x="41" y="14"/>
                  <a:pt x="41" y="14"/>
                  <a:pt x="41" y="14"/>
                </a:cubicBezTo>
                <a:cubicBezTo>
                  <a:pt x="42" y="15"/>
                  <a:pt x="39" y="16"/>
                  <a:pt x="40" y="17"/>
                </a:cubicBezTo>
                <a:cubicBezTo>
                  <a:pt x="39" y="17"/>
                  <a:pt x="39" y="17"/>
                  <a:pt x="39" y="16"/>
                </a:cubicBezTo>
                <a:cubicBezTo>
                  <a:pt x="39" y="17"/>
                  <a:pt x="40" y="18"/>
                  <a:pt x="40" y="18"/>
                </a:cubicBezTo>
                <a:cubicBezTo>
                  <a:pt x="40" y="18"/>
                  <a:pt x="38" y="18"/>
                  <a:pt x="38" y="18"/>
                </a:cubicBezTo>
                <a:cubicBezTo>
                  <a:pt x="38" y="18"/>
                  <a:pt x="38" y="18"/>
                  <a:pt x="38" y="18"/>
                </a:cubicBezTo>
                <a:cubicBezTo>
                  <a:pt x="38" y="18"/>
                  <a:pt x="38" y="17"/>
                  <a:pt x="39" y="16"/>
                </a:cubicBezTo>
                <a:cubicBezTo>
                  <a:pt x="39" y="16"/>
                  <a:pt x="38" y="17"/>
                  <a:pt x="38" y="17"/>
                </a:cubicBezTo>
                <a:cubicBezTo>
                  <a:pt x="38" y="17"/>
                  <a:pt x="36" y="17"/>
                  <a:pt x="36" y="18"/>
                </a:cubicBezTo>
                <a:cubicBezTo>
                  <a:pt x="37" y="18"/>
                  <a:pt x="35" y="19"/>
                  <a:pt x="35" y="19"/>
                </a:cubicBezTo>
                <a:cubicBezTo>
                  <a:pt x="33" y="20"/>
                  <a:pt x="34" y="20"/>
                  <a:pt x="34" y="21"/>
                </a:cubicBezTo>
                <a:cubicBezTo>
                  <a:pt x="34" y="23"/>
                  <a:pt x="39" y="23"/>
                  <a:pt x="37" y="25"/>
                </a:cubicBezTo>
                <a:cubicBezTo>
                  <a:pt x="38" y="25"/>
                  <a:pt x="38" y="25"/>
                  <a:pt x="38" y="25"/>
                </a:cubicBezTo>
                <a:cubicBezTo>
                  <a:pt x="38" y="25"/>
                  <a:pt x="37" y="25"/>
                  <a:pt x="37" y="25"/>
                </a:cubicBezTo>
                <a:cubicBezTo>
                  <a:pt x="38" y="26"/>
                  <a:pt x="38" y="27"/>
                  <a:pt x="39" y="25"/>
                </a:cubicBezTo>
                <a:cubicBezTo>
                  <a:pt x="39" y="24"/>
                  <a:pt x="38" y="25"/>
                  <a:pt x="40" y="23"/>
                </a:cubicBezTo>
                <a:cubicBezTo>
                  <a:pt x="41" y="23"/>
                  <a:pt x="39" y="22"/>
                  <a:pt x="40" y="21"/>
                </a:cubicBezTo>
                <a:cubicBezTo>
                  <a:pt x="41" y="21"/>
                  <a:pt x="41" y="20"/>
                  <a:pt x="41" y="19"/>
                </a:cubicBezTo>
                <a:cubicBezTo>
                  <a:pt x="41" y="18"/>
                  <a:pt x="44" y="20"/>
                  <a:pt x="44" y="21"/>
                </a:cubicBezTo>
                <a:cubicBezTo>
                  <a:pt x="44" y="23"/>
                  <a:pt x="45" y="21"/>
                  <a:pt x="46" y="21"/>
                </a:cubicBezTo>
                <a:cubicBezTo>
                  <a:pt x="47" y="21"/>
                  <a:pt x="47" y="24"/>
                  <a:pt x="48" y="24"/>
                </a:cubicBezTo>
                <a:cubicBezTo>
                  <a:pt x="48" y="25"/>
                  <a:pt x="48" y="25"/>
                  <a:pt x="49" y="25"/>
                </a:cubicBezTo>
                <a:cubicBezTo>
                  <a:pt x="49" y="25"/>
                  <a:pt x="49" y="26"/>
                  <a:pt x="49" y="26"/>
                </a:cubicBezTo>
                <a:cubicBezTo>
                  <a:pt x="49" y="27"/>
                  <a:pt x="49" y="27"/>
                  <a:pt x="49" y="27"/>
                </a:cubicBezTo>
                <a:cubicBezTo>
                  <a:pt x="49" y="27"/>
                  <a:pt x="49" y="27"/>
                  <a:pt x="49" y="28"/>
                </a:cubicBezTo>
                <a:cubicBezTo>
                  <a:pt x="49" y="28"/>
                  <a:pt x="51" y="28"/>
                  <a:pt x="50" y="29"/>
                </a:cubicBezTo>
                <a:cubicBezTo>
                  <a:pt x="50" y="29"/>
                  <a:pt x="50" y="30"/>
                  <a:pt x="50" y="29"/>
                </a:cubicBezTo>
                <a:cubicBezTo>
                  <a:pt x="49" y="30"/>
                  <a:pt x="49" y="30"/>
                  <a:pt x="48" y="30"/>
                </a:cubicBezTo>
                <a:cubicBezTo>
                  <a:pt x="48" y="30"/>
                  <a:pt x="48" y="29"/>
                  <a:pt x="49" y="30"/>
                </a:cubicBezTo>
                <a:cubicBezTo>
                  <a:pt x="49" y="29"/>
                  <a:pt x="47" y="30"/>
                  <a:pt x="47" y="29"/>
                </a:cubicBezTo>
                <a:cubicBezTo>
                  <a:pt x="47" y="29"/>
                  <a:pt x="48" y="27"/>
                  <a:pt x="48" y="27"/>
                </a:cubicBezTo>
                <a:cubicBezTo>
                  <a:pt x="48" y="27"/>
                  <a:pt x="48" y="27"/>
                  <a:pt x="47" y="28"/>
                </a:cubicBezTo>
                <a:cubicBezTo>
                  <a:pt x="47" y="28"/>
                  <a:pt x="46" y="28"/>
                  <a:pt x="46" y="28"/>
                </a:cubicBezTo>
                <a:cubicBezTo>
                  <a:pt x="46" y="28"/>
                  <a:pt x="45" y="28"/>
                  <a:pt x="45" y="28"/>
                </a:cubicBezTo>
                <a:cubicBezTo>
                  <a:pt x="45" y="28"/>
                  <a:pt x="45" y="28"/>
                  <a:pt x="46" y="28"/>
                </a:cubicBezTo>
                <a:cubicBezTo>
                  <a:pt x="46" y="28"/>
                  <a:pt x="46" y="28"/>
                  <a:pt x="46" y="28"/>
                </a:cubicBezTo>
                <a:cubicBezTo>
                  <a:pt x="46" y="28"/>
                  <a:pt x="46" y="28"/>
                  <a:pt x="46" y="28"/>
                </a:cubicBezTo>
                <a:cubicBezTo>
                  <a:pt x="46" y="28"/>
                  <a:pt x="46" y="28"/>
                  <a:pt x="46" y="28"/>
                </a:cubicBezTo>
                <a:cubicBezTo>
                  <a:pt x="46" y="29"/>
                  <a:pt x="46" y="28"/>
                  <a:pt x="45" y="28"/>
                </a:cubicBezTo>
                <a:cubicBezTo>
                  <a:pt x="45" y="28"/>
                  <a:pt x="45" y="28"/>
                  <a:pt x="45" y="28"/>
                </a:cubicBezTo>
                <a:cubicBezTo>
                  <a:pt x="45" y="28"/>
                  <a:pt x="45" y="28"/>
                  <a:pt x="45" y="28"/>
                </a:cubicBezTo>
                <a:cubicBezTo>
                  <a:pt x="44" y="28"/>
                  <a:pt x="44" y="28"/>
                  <a:pt x="43" y="28"/>
                </a:cubicBezTo>
                <a:cubicBezTo>
                  <a:pt x="44" y="28"/>
                  <a:pt x="45" y="28"/>
                  <a:pt x="45" y="29"/>
                </a:cubicBezTo>
                <a:cubicBezTo>
                  <a:pt x="45" y="29"/>
                  <a:pt x="45" y="29"/>
                  <a:pt x="45" y="29"/>
                </a:cubicBezTo>
                <a:cubicBezTo>
                  <a:pt x="45" y="29"/>
                  <a:pt x="44" y="29"/>
                  <a:pt x="44" y="29"/>
                </a:cubicBezTo>
                <a:cubicBezTo>
                  <a:pt x="44" y="29"/>
                  <a:pt x="44" y="29"/>
                  <a:pt x="44" y="29"/>
                </a:cubicBezTo>
                <a:cubicBezTo>
                  <a:pt x="45" y="29"/>
                  <a:pt x="45" y="30"/>
                  <a:pt x="46" y="30"/>
                </a:cubicBezTo>
                <a:cubicBezTo>
                  <a:pt x="45" y="31"/>
                  <a:pt x="46" y="30"/>
                  <a:pt x="46" y="30"/>
                </a:cubicBezTo>
                <a:cubicBezTo>
                  <a:pt x="48" y="31"/>
                  <a:pt x="45" y="31"/>
                  <a:pt x="44" y="31"/>
                </a:cubicBezTo>
                <a:cubicBezTo>
                  <a:pt x="44" y="31"/>
                  <a:pt x="43" y="32"/>
                  <a:pt x="43" y="31"/>
                </a:cubicBezTo>
                <a:cubicBezTo>
                  <a:pt x="43" y="31"/>
                  <a:pt x="43" y="31"/>
                  <a:pt x="44" y="31"/>
                </a:cubicBezTo>
                <a:cubicBezTo>
                  <a:pt x="43" y="31"/>
                  <a:pt x="43" y="31"/>
                  <a:pt x="43" y="31"/>
                </a:cubicBezTo>
                <a:cubicBezTo>
                  <a:pt x="42" y="31"/>
                  <a:pt x="41" y="31"/>
                  <a:pt x="41" y="32"/>
                </a:cubicBezTo>
                <a:cubicBezTo>
                  <a:pt x="41" y="32"/>
                  <a:pt x="41" y="32"/>
                  <a:pt x="41" y="33"/>
                </a:cubicBezTo>
                <a:cubicBezTo>
                  <a:pt x="39" y="33"/>
                  <a:pt x="38" y="34"/>
                  <a:pt x="37" y="36"/>
                </a:cubicBezTo>
                <a:cubicBezTo>
                  <a:pt x="36" y="37"/>
                  <a:pt x="34" y="37"/>
                  <a:pt x="34" y="38"/>
                </a:cubicBezTo>
                <a:cubicBezTo>
                  <a:pt x="34" y="38"/>
                  <a:pt x="34" y="40"/>
                  <a:pt x="34" y="39"/>
                </a:cubicBezTo>
                <a:cubicBezTo>
                  <a:pt x="34" y="40"/>
                  <a:pt x="34" y="42"/>
                  <a:pt x="33" y="42"/>
                </a:cubicBezTo>
                <a:cubicBezTo>
                  <a:pt x="32" y="41"/>
                  <a:pt x="33" y="38"/>
                  <a:pt x="31" y="39"/>
                </a:cubicBezTo>
                <a:cubicBezTo>
                  <a:pt x="31" y="39"/>
                  <a:pt x="31" y="39"/>
                  <a:pt x="31" y="39"/>
                </a:cubicBezTo>
                <a:cubicBezTo>
                  <a:pt x="31" y="38"/>
                  <a:pt x="29" y="39"/>
                  <a:pt x="29" y="39"/>
                </a:cubicBezTo>
                <a:cubicBezTo>
                  <a:pt x="29" y="39"/>
                  <a:pt x="29" y="39"/>
                  <a:pt x="29" y="39"/>
                </a:cubicBezTo>
                <a:cubicBezTo>
                  <a:pt x="29" y="40"/>
                  <a:pt x="27" y="39"/>
                  <a:pt x="26" y="39"/>
                </a:cubicBezTo>
                <a:cubicBezTo>
                  <a:pt x="26" y="39"/>
                  <a:pt x="25" y="39"/>
                  <a:pt x="25" y="39"/>
                </a:cubicBezTo>
                <a:cubicBezTo>
                  <a:pt x="25" y="39"/>
                  <a:pt x="25" y="40"/>
                  <a:pt x="24" y="40"/>
                </a:cubicBezTo>
                <a:cubicBezTo>
                  <a:pt x="24" y="40"/>
                  <a:pt x="24" y="40"/>
                  <a:pt x="24" y="41"/>
                </a:cubicBezTo>
                <a:cubicBezTo>
                  <a:pt x="24" y="42"/>
                  <a:pt x="23" y="43"/>
                  <a:pt x="23" y="44"/>
                </a:cubicBezTo>
                <a:cubicBezTo>
                  <a:pt x="24" y="45"/>
                  <a:pt x="24" y="46"/>
                  <a:pt x="25" y="46"/>
                </a:cubicBezTo>
                <a:cubicBezTo>
                  <a:pt x="25" y="46"/>
                  <a:pt x="26" y="45"/>
                  <a:pt x="27" y="45"/>
                </a:cubicBezTo>
                <a:cubicBezTo>
                  <a:pt x="27" y="43"/>
                  <a:pt x="30" y="44"/>
                  <a:pt x="29" y="44"/>
                </a:cubicBezTo>
                <a:cubicBezTo>
                  <a:pt x="28" y="45"/>
                  <a:pt x="28" y="47"/>
                  <a:pt x="28" y="47"/>
                </a:cubicBezTo>
                <a:cubicBezTo>
                  <a:pt x="28" y="48"/>
                  <a:pt x="30" y="47"/>
                  <a:pt x="31" y="48"/>
                </a:cubicBezTo>
                <a:cubicBezTo>
                  <a:pt x="31" y="48"/>
                  <a:pt x="30" y="50"/>
                  <a:pt x="30" y="51"/>
                </a:cubicBezTo>
                <a:cubicBezTo>
                  <a:pt x="31" y="51"/>
                  <a:pt x="31" y="52"/>
                  <a:pt x="32" y="52"/>
                </a:cubicBezTo>
                <a:cubicBezTo>
                  <a:pt x="32" y="52"/>
                  <a:pt x="33" y="51"/>
                  <a:pt x="34" y="52"/>
                </a:cubicBezTo>
                <a:cubicBezTo>
                  <a:pt x="34" y="52"/>
                  <a:pt x="34" y="52"/>
                  <a:pt x="34" y="52"/>
                </a:cubicBezTo>
                <a:cubicBezTo>
                  <a:pt x="34" y="52"/>
                  <a:pt x="35" y="52"/>
                  <a:pt x="35" y="51"/>
                </a:cubicBezTo>
                <a:cubicBezTo>
                  <a:pt x="35" y="51"/>
                  <a:pt x="35" y="51"/>
                  <a:pt x="35" y="51"/>
                </a:cubicBezTo>
                <a:cubicBezTo>
                  <a:pt x="35" y="50"/>
                  <a:pt x="36" y="51"/>
                  <a:pt x="37" y="50"/>
                </a:cubicBezTo>
                <a:cubicBezTo>
                  <a:pt x="37" y="50"/>
                  <a:pt x="38" y="50"/>
                  <a:pt x="37" y="50"/>
                </a:cubicBezTo>
                <a:cubicBezTo>
                  <a:pt x="37" y="50"/>
                  <a:pt x="37" y="50"/>
                  <a:pt x="37" y="50"/>
                </a:cubicBezTo>
                <a:cubicBezTo>
                  <a:pt x="38" y="51"/>
                  <a:pt x="38" y="51"/>
                  <a:pt x="38" y="50"/>
                </a:cubicBezTo>
                <a:cubicBezTo>
                  <a:pt x="38" y="50"/>
                  <a:pt x="38" y="50"/>
                  <a:pt x="38" y="50"/>
                </a:cubicBezTo>
                <a:cubicBezTo>
                  <a:pt x="38" y="50"/>
                  <a:pt x="41" y="51"/>
                  <a:pt x="41" y="51"/>
                </a:cubicBezTo>
                <a:cubicBezTo>
                  <a:pt x="41" y="51"/>
                  <a:pt x="41" y="51"/>
                  <a:pt x="42" y="51"/>
                </a:cubicBezTo>
                <a:cubicBezTo>
                  <a:pt x="43" y="51"/>
                  <a:pt x="43" y="51"/>
                  <a:pt x="43" y="51"/>
                </a:cubicBezTo>
                <a:cubicBezTo>
                  <a:pt x="43" y="51"/>
                  <a:pt x="43" y="51"/>
                  <a:pt x="44" y="51"/>
                </a:cubicBezTo>
                <a:cubicBezTo>
                  <a:pt x="44" y="51"/>
                  <a:pt x="44" y="51"/>
                  <a:pt x="43" y="51"/>
                </a:cubicBezTo>
                <a:cubicBezTo>
                  <a:pt x="45" y="52"/>
                  <a:pt x="45" y="54"/>
                  <a:pt x="47" y="54"/>
                </a:cubicBezTo>
                <a:cubicBezTo>
                  <a:pt x="48" y="54"/>
                  <a:pt x="48" y="54"/>
                  <a:pt x="49" y="55"/>
                </a:cubicBezTo>
                <a:cubicBezTo>
                  <a:pt x="49" y="55"/>
                  <a:pt x="51" y="59"/>
                  <a:pt x="51" y="59"/>
                </a:cubicBezTo>
                <a:cubicBezTo>
                  <a:pt x="52" y="59"/>
                  <a:pt x="53" y="59"/>
                  <a:pt x="54" y="59"/>
                </a:cubicBezTo>
                <a:cubicBezTo>
                  <a:pt x="54" y="60"/>
                  <a:pt x="56" y="60"/>
                  <a:pt x="57" y="60"/>
                </a:cubicBezTo>
                <a:cubicBezTo>
                  <a:pt x="57" y="60"/>
                  <a:pt x="59" y="62"/>
                  <a:pt x="59" y="62"/>
                </a:cubicBezTo>
                <a:cubicBezTo>
                  <a:pt x="59" y="62"/>
                  <a:pt x="59" y="62"/>
                  <a:pt x="59" y="62"/>
                </a:cubicBezTo>
                <a:cubicBezTo>
                  <a:pt x="59" y="62"/>
                  <a:pt x="59" y="62"/>
                  <a:pt x="59" y="62"/>
                </a:cubicBezTo>
                <a:cubicBezTo>
                  <a:pt x="59" y="62"/>
                  <a:pt x="59" y="62"/>
                  <a:pt x="59" y="62"/>
                </a:cubicBezTo>
                <a:cubicBezTo>
                  <a:pt x="60" y="64"/>
                  <a:pt x="59" y="65"/>
                  <a:pt x="58" y="66"/>
                </a:cubicBezTo>
                <a:close/>
                <a:moveTo>
                  <a:pt x="35" y="29"/>
                </a:moveTo>
                <a:cubicBezTo>
                  <a:pt x="35" y="30"/>
                  <a:pt x="35" y="31"/>
                  <a:pt x="35" y="31"/>
                </a:cubicBezTo>
                <a:cubicBezTo>
                  <a:pt x="36" y="31"/>
                  <a:pt x="36" y="30"/>
                  <a:pt x="36" y="30"/>
                </a:cubicBezTo>
                <a:cubicBezTo>
                  <a:pt x="36" y="30"/>
                  <a:pt x="36" y="30"/>
                  <a:pt x="36" y="30"/>
                </a:cubicBezTo>
                <a:cubicBezTo>
                  <a:pt x="37" y="30"/>
                  <a:pt x="37" y="30"/>
                  <a:pt x="36" y="30"/>
                </a:cubicBezTo>
                <a:cubicBezTo>
                  <a:pt x="36" y="30"/>
                  <a:pt x="36" y="30"/>
                  <a:pt x="36" y="30"/>
                </a:cubicBezTo>
                <a:cubicBezTo>
                  <a:pt x="36" y="30"/>
                  <a:pt x="35" y="29"/>
                  <a:pt x="35" y="29"/>
                </a:cubicBezTo>
                <a:close/>
                <a:moveTo>
                  <a:pt x="32" y="28"/>
                </a:moveTo>
                <a:cubicBezTo>
                  <a:pt x="33" y="29"/>
                  <a:pt x="34" y="28"/>
                  <a:pt x="35" y="29"/>
                </a:cubicBezTo>
                <a:cubicBezTo>
                  <a:pt x="35" y="28"/>
                  <a:pt x="34" y="28"/>
                  <a:pt x="34" y="28"/>
                </a:cubicBezTo>
                <a:cubicBezTo>
                  <a:pt x="33" y="28"/>
                  <a:pt x="32" y="28"/>
                  <a:pt x="32" y="28"/>
                </a:cubicBezTo>
                <a:close/>
                <a:moveTo>
                  <a:pt x="41" y="88"/>
                </a:moveTo>
                <a:cubicBezTo>
                  <a:pt x="41" y="88"/>
                  <a:pt x="41" y="88"/>
                  <a:pt x="41" y="88"/>
                </a:cubicBezTo>
                <a:cubicBezTo>
                  <a:pt x="41" y="88"/>
                  <a:pt x="41" y="88"/>
                  <a:pt x="41" y="88"/>
                </a:cubicBezTo>
                <a:close/>
                <a:moveTo>
                  <a:pt x="17" y="42"/>
                </a:moveTo>
                <a:cubicBezTo>
                  <a:pt x="17" y="42"/>
                  <a:pt x="17" y="43"/>
                  <a:pt x="17" y="42"/>
                </a:cubicBezTo>
                <a:close/>
                <a:moveTo>
                  <a:pt x="59" y="62"/>
                </a:moveTo>
                <a:cubicBezTo>
                  <a:pt x="59" y="62"/>
                  <a:pt x="59" y="62"/>
                  <a:pt x="59" y="62"/>
                </a:cubicBezTo>
                <a:close/>
                <a:moveTo>
                  <a:pt x="36" y="30"/>
                </a:moveTo>
                <a:cubicBezTo>
                  <a:pt x="37" y="30"/>
                  <a:pt x="37" y="30"/>
                  <a:pt x="37" y="30"/>
                </a:cubicBezTo>
                <a:cubicBezTo>
                  <a:pt x="36" y="30"/>
                  <a:pt x="36" y="30"/>
                  <a:pt x="36" y="30"/>
                </a:cubicBezTo>
                <a:close/>
              </a:path>
            </a:pathLst>
          </a:custGeom>
          <a:solidFill>
            <a:schemeClr val="bg1">
              <a:lumMod val="85000"/>
            </a:schemeClr>
          </a:solidFill>
          <a:ln>
            <a:noFill/>
          </a:ln>
          <a:extLst/>
        </p:spPr>
        <p:txBody>
          <a:bodyPr vert="horz" wrap="square" lIns="91440" tIns="45720" rIns="91440" bIns="45720" numCol="1" anchor="t" anchorCtr="0" compatLnSpc="1"/>
          <a:lstStyle/>
          <a:p>
            <a:endParaRPr lang="zh-CN" altLang="en-US"/>
          </a:p>
        </p:txBody>
      </p:sp>
      <p:grpSp>
        <p:nvGrpSpPr>
          <p:cNvPr id="5" name="Group 4"/>
          <p:cNvGrpSpPr>
            <a:grpSpLocks noChangeAspect="1"/>
          </p:cNvGrpSpPr>
          <p:nvPr/>
        </p:nvGrpSpPr>
        <p:grpSpPr bwMode="auto">
          <a:xfrm>
            <a:off x="5443846" y="1610063"/>
            <a:ext cx="1304306" cy="1281952"/>
            <a:chOff x="3169" y="281"/>
            <a:chExt cx="1342" cy="1319"/>
          </a:xfrm>
          <a:effectLst/>
        </p:grpSpPr>
        <p:sp>
          <p:nvSpPr>
            <p:cNvPr id="6" name="AutoShape 3"/>
            <p:cNvSpPr>
              <a:spLocks noChangeAspect="1" noChangeArrowheads="1" noTextEdit="1"/>
            </p:cNvSpPr>
            <p:nvPr/>
          </p:nvSpPr>
          <p:spPr bwMode="auto">
            <a:xfrm>
              <a:off x="3169" y="281"/>
              <a:ext cx="1342" cy="1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 name="Freeform 5"/>
            <p:cNvSpPr>
              <a:spLocks/>
            </p:cNvSpPr>
            <p:nvPr/>
          </p:nvSpPr>
          <p:spPr bwMode="auto">
            <a:xfrm>
              <a:off x="3178" y="290"/>
              <a:ext cx="1324" cy="1319"/>
            </a:xfrm>
            <a:custGeom>
              <a:avLst/>
              <a:gdLst>
                <a:gd name="T0" fmla="*/ 0 w 148"/>
                <a:gd name="T1" fmla="*/ 19 h 147"/>
                <a:gd name="T2" fmla="*/ 0 w 148"/>
                <a:gd name="T3" fmla="*/ 19 h 147"/>
                <a:gd name="T4" fmla="*/ 21 w 148"/>
                <a:gd name="T5" fmla="*/ 0 h 147"/>
                <a:gd name="T6" fmla="*/ 127 w 148"/>
                <a:gd name="T7" fmla="*/ 0 h 147"/>
                <a:gd name="T8" fmla="*/ 148 w 148"/>
                <a:gd name="T9" fmla="*/ 19 h 147"/>
                <a:gd name="T10" fmla="*/ 148 w 148"/>
                <a:gd name="T11" fmla="*/ 19 h 147"/>
                <a:gd name="T12" fmla="*/ 127 w 148"/>
                <a:gd name="T13" fmla="*/ 38 h 147"/>
                <a:gd name="T14" fmla="*/ 122 w 148"/>
                <a:gd name="T15" fmla="*/ 38 h 147"/>
                <a:gd name="T16" fmla="*/ 101 w 148"/>
                <a:gd name="T17" fmla="*/ 57 h 147"/>
                <a:gd name="T18" fmla="*/ 101 w 148"/>
                <a:gd name="T19" fmla="*/ 127 h 147"/>
                <a:gd name="T20" fmla="*/ 91 w 148"/>
                <a:gd name="T21" fmla="*/ 147 h 147"/>
                <a:gd name="T22" fmla="*/ 57 w 148"/>
                <a:gd name="T23" fmla="*/ 147 h 147"/>
                <a:gd name="T24" fmla="*/ 47 w 148"/>
                <a:gd name="T25" fmla="*/ 127 h 147"/>
                <a:gd name="T26" fmla="*/ 47 w 148"/>
                <a:gd name="T27" fmla="*/ 57 h 147"/>
                <a:gd name="T28" fmla="*/ 26 w 148"/>
                <a:gd name="T29" fmla="*/ 38 h 147"/>
                <a:gd name="T30" fmla="*/ 21 w 148"/>
                <a:gd name="T31" fmla="*/ 38 h 147"/>
                <a:gd name="T32" fmla="*/ 0 w 148"/>
                <a:gd name="T33" fmla="*/ 19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8" h="147">
                  <a:moveTo>
                    <a:pt x="0" y="19"/>
                  </a:moveTo>
                  <a:cubicBezTo>
                    <a:pt x="0" y="19"/>
                    <a:pt x="0" y="19"/>
                    <a:pt x="0" y="19"/>
                  </a:cubicBezTo>
                  <a:cubicBezTo>
                    <a:pt x="0" y="8"/>
                    <a:pt x="9" y="0"/>
                    <a:pt x="21" y="0"/>
                  </a:cubicBezTo>
                  <a:cubicBezTo>
                    <a:pt x="127" y="0"/>
                    <a:pt x="127" y="0"/>
                    <a:pt x="127" y="0"/>
                  </a:cubicBezTo>
                  <a:cubicBezTo>
                    <a:pt x="139" y="0"/>
                    <a:pt x="148" y="8"/>
                    <a:pt x="148" y="19"/>
                  </a:cubicBezTo>
                  <a:cubicBezTo>
                    <a:pt x="148" y="19"/>
                    <a:pt x="148" y="19"/>
                    <a:pt x="148" y="19"/>
                  </a:cubicBezTo>
                  <a:cubicBezTo>
                    <a:pt x="148" y="29"/>
                    <a:pt x="139" y="38"/>
                    <a:pt x="127" y="38"/>
                  </a:cubicBezTo>
                  <a:cubicBezTo>
                    <a:pt x="122" y="38"/>
                    <a:pt x="122" y="38"/>
                    <a:pt x="122" y="38"/>
                  </a:cubicBezTo>
                  <a:cubicBezTo>
                    <a:pt x="110" y="38"/>
                    <a:pt x="101" y="47"/>
                    <a:pt x="101" y="57"/>
                  </a:cubicBezTo>
                  <a:cubicBezTo>
                    <a:pt x="101" y="127"/>
                    <a:pt x="101" y="127"/>
                    <a:pt x="101" y="127"/>
                  </a:cubicBezTo>
                  <a:cubicBezTo>
                    <a:pt x="101" y="138"/>
                    <a:pt x="103" y="147"/>
                    <a:pt x="91" y="147"/>
                  </a:cubicBezTo>
                  <a:cubicBezTo>
                    <a:pt x="57" y="147"/>
                    <a:pt x="57" y="147"/>
                    <a:pt x="57" y="147"/>
                  </a:cubicBezTo>
                  <a:cubicBezTo>
                    <a:pt x="45" y="147"/>
                    <a:pt x="47" y="138"/>
                    <a:pt x="47" y="127"/>
                  </a:cubicBezTo>
                  <a:cubicBezTo>
                    <a:pt x="47" y="57"/>
                    <a:pt x="47" y="57"/>
                    <a:pt x="47" y="57"/>
                  </a:cubicBezTo>
                  <a:cubicBezTo>
                    <a:pt x="47" y="47"/>
                    <a:pt x="38" y="38"/>
                    <a:pt x="26" y="38"/>
                  </a:cubicBezTo>
                  <a:cubicBezTo>
                    <a:pt x="21" y="38"/>
                    <a:pt x="21" y="38"/>
                    <a:pt x="21" y="38"/>
                  </a:cubicBezTo>
                  <a:cubicBezTo>
                    <a:pt x="9" y="38"/>
                    <a:pt x="0" y="29"/>
                    <a:pt x="0" y="19"/>
                  </a:cubicBezTo>
                  <a:close/>
                </a:path>
              </a:pathLst>
            </a:custGeom>
            <a:solidFill>
              <a:srgbClr val="7766FF"/>
            </a:solidFill>
            <a:ln>
              <a:noFill/>
            </a:ln>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 name="Freeform 6"/>
            <p:cNvSpPr>
              <a:spLocks/>
            </p:cNvSpPr>
            <p:nvPr/>
          </p:nvSpPr>
          <p:spPr bwMode="auto">
            <a:xfrm>
              <a:off x="3187" y="784"/>
              <a:ext cx="242" cy="825"/>
            </a:xfrm>
            <a:custGeom>
              <a:avLst/>
              <a:gdLst>
                <a:gd name="T0" fmla="*/ 27 w 27"/>
                <a:gd name="T1" fmla="*/ 92 h 92"/>
                <a:gd name="T2" fmla="*/ 0 w 27"/>
                <a:gd name="T3" fmla="*/ 92 h 92"/>
                <a:gd name="T4" fmla="*/ 0 w 27"/>
                <a:gd name="T5" fmla="*/ 0 h 92"/>
                <a:gd name="T6" fmla="*/ 0 w 27"/>
                <a:gd name="T7" fmla="*/ 0 h 92"/>
                <a:gd name="T8" fmla="*/ 27 w 27"/>
                <a:gd name="T9" fmla="*/ 27 h 92"/>
                <a:gd name="T10" fmla="*/ 27 w 27"/>
                <a:gd name="T11" fmla="*/ 92 h 92"/>
              </a:gdLst>
              <a:ahLst/>
              <a:cxnLst>
                <a:cxn ang="0">
                  <a:pos x="T0" y="T1"/>
                </a:cxn>
                <a:cxn ang="0">
                  <a:pos x="T2" y="T3"/>
                </a:cxn>
                <a:cxn ang="0">
                  <a:pos x="T4" y="T5"/>
                </a:cxn>
                <a:cxn ang="0">
                  <a:pos x="T6" y="T7"/>
                </a:cxn>
                <a:cxn ang="0">
                  <a:pos x="T8" y="T9"/>
                </a:cxn>
                <a:cxn ang="0">
                  <a:pos x="T10" y="T11"/>
                </a:cxn>
              </a:cxnLst>
              <a:rect l="0" t="0" r="r" b="b"/>
              <a:pathLst>
                <a:path w="27" h="92">
                  <a:moveTo>
                    <a:pt x="27" y="92"/>
                  </a:moveTo>
                  <a:cubicBezTo>
                    <a:pt x="0" y="92"/>
                    <a:pt x="0" y="92"/>
                    <a:pt x="0" y="92"/>
                  </a:cubicBezTo>
                  <a:cubicBezTo>
                    <a:pt x="0" y="0"/>
                    <a:pt x="0" y="0"/>
                    <a:pt x="0" y="0"/>
                  </a:cubicBezTo>
                  <a:cubicBezTo>
                    <a:pt x="0" y="0"/>
                    <a:pt x="0" y="0"/>
                    <a:pt x="0" y="0"/>
                  </a:cubicBezTo>
                  <a:cubicBezTo>
                    <a:pt x="15" y="0"/>
                    <a:pt x="27" y="12"/>
                    <a:pt x="27" y="27"/>
                  </a:cubicBezTo>
                  <a:lnTo>
                    <a:pt x="27" y="92"/>
                  </a:lnTo>
                  <a:close/>
                </a:path>
              </a:pathLst>
            </a:custGeom>
            <a:solidFill>
              <a:srgbClr val="7766FF"/>
            </a:solidFill>
            <a:ln>
              <a:noFill/>
            </a:ln>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 name="Freeform 7"/>
            <p:cNvSpPr>
              <a:spLocks/>
            </p:cNvSpPr>
            <p:nvPr/>
          </p:nvSpPr>
          <p:spPr bwMode="auto">
            <a:xfrm>
              <a:off x="4260" y="820"/>
              <a:ext cx="242" cy="789"/>
            </a:xfrm>
            <a:custGeom>
              <a:avLst/>
              <a:gdLst>
                <a:gd name="T0" fmla="*/ 27 w 27"/>
                <a:gd name="T1" fmla="*/ 88 h 88"/>
                <a:gd name="T2" fmla="*/ 0 w 27"/>
                <a:gd name="T3" fmla="*/ 88 h 88"/>
                <a:gd name="T4" fmla="*/ 0 w 27"/>
                <a:gd name="T5" fmla="*/ 27 h 88"/>
                <a:gd name="T6" fmla="*/ 27 w 27"/>
                <a:gd name="T7" fmla="*/ 0 h 88"/>
                <a:gd name="T8" fmla="*/ 27 w 27"/>
                <a:gd name="T9" fmla="*/ 0 h 88"/>
                <a:gd name="T10" fmla="*/ 27 w 27"/>
                <a:gd name="T11" fmla="*/ 88 h 88"/>
              </a:gdLst>
              <a:ahLst/>
              <a:cxnLst>
                <a:cxn ang="0">
                  <a:pos x="T0" y="T1"/>
                </a:cxn>
                <a:cxn ang="0">
                  <a:pos x="T2" y="T3"/>
                </a:cxn>
                <a:cxn ang="0">
                  <a:pos x="T4" y="T5"/>
                </a:cxn>
                <a:cxn ang="0">
                  <a:pos x="T6" y="T7"/>
                </a:cxn>
                <a:cxn ang="0">
                  <a:pos x="T8" y="T9"/>
                </a:cxn>
                <a:cxn ang="0">
                  <a:pos x="T10" y="T11"/>
                </a:cxn>
              </a:cxnLst>
              <a:rect l="0" t="0" r="r" b="b"/>
              <a:pathLst>
                <a:path w="27" h="88">
                  <a:moveTo>
                    <a:pt x="27" y="88"/>
                  </a:moveTo>
                  <a:cubicBezTo>
                    <a:pt x="0" y="88"/>
                    <a:pt x="0" y="88"/>
                    <a:pt x="0" y="88"/>
                  </a:cubicBezTo>
                  <a:cubicBezTo>
                    <a:pt x="0" y="27"/>
                    <a:pt x="0" y="27"/>
                    <a:pt x="0" y="27"/>
                  </a:cubicBezTo>
                  <a:cubicBezTo>
                    <a:pt x="0" y="12"/>
                    <a:pt x="12" y="0"/>
                    <a:pt x="27" y="0"/>
                  </a:cubicBezTo>
                  <a:cubicBezTo>
                    <a:pt x="27" y="0"/>
                    <a:pt x="27" y="0"/>
                    <a:pt x="27" y="0"/>
                  </a:cubicBezTo>
                  <a:lnTo>
                    <a:pt x="27" y="88"/>
                  </a:lnTo>
                  <a:close/>
                </a:path>
              </a:pathLst>
            </a:custGeom>
            <a:solidFill>
              <a:srgbClr val="7766FF"/>
            </a:solidFill>
            <a:ln>
              <a:noFill/>
            </a:ln>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11" name="文本框 10"/>
          <p:cNvSpPr txBox="1"/>
          <p:nvPr/>
        </p:nvSpPr>
        <p:spPr>
          <a:xfrm>
            <a:off x="4211052" y="3595299"/>
            <a:ext cx="3769895" cy="923330"/>
          </a:xfrm>
          <a:prstGeom prst="rect">
            <a:avLst/>
          </a:prstGeom>
          <a:noFill/>
        </p:spPr>
        <p:txBody>
          <a:bodyPr wrap="square" rtlCol="0">
            <a:spAutoFit/>
          </a:bodyPr>
          <a:lstStyle/>
          <a:p>
            <a:pPr algn="dist"/>
            <a:r>
              <a:rPr lang="zh-CN" altLang="en-US" sz="5400" b="1" dirty="0">
                <a:solidFill>
                  <a:srgbClr val="7766FF"/>
                </a:solidFill>
              </a:rPr>
              <a:t>谢谢观赏</a:t>
            </a:r>
          </a:p>
        </p:txBody>
      </p:sp>
      <p:grpSp>
        <p:nvGrpSpPr>
          <p:cNvPr id="12" name="组合 11"/>
          <p:cNvGrpSpPr/>
          <p:nvPr/>
        </p:nvGrpSpPr>
        <p:grpSpPr>
          <a:xfrm>
            <a:off x="1001374" y="4512276"/>
            <a:ext cx="881645" cy="881645"/>
            <a:chOff x="304800" y="673100"/>
            <a:chExt cx="4000500" cy="4000500"/>
          </a:xfrm>
          <a:effectLst>
            <a:outerShdw blurRad="444500" dist="254000" dir="8100000" algn="tr" rotWithShape="0">
              <a:prstClr val="black">
                <a:alpha val="50000"/>
              </a:prstClr>
            </a:outerShdw>
          </a:effectLst>
        </p:grpSpPr>
        <p:sp>
          <p:nvSpPr>
            <p:cNvPr id="13" name="同心圆 673"/>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椭圆 13"/>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5" name="椭圆 14"/>
          <p:cNvSpPr/>
          <p:nvPr/>
        </p:nvSpPr>
        <p:spPr>
          <a:xfrm>
            <a:off x="586685" y="5442451"/>
            <a:ext cx="656178" cy="656178"/>
          </a:xfrm>
          <a:prstGeom prst="ellipse">
            <a:avLst/>
          </a:prstGeom>
          <a:solidFill>
            <a:srgbClr val="7766FF"/>
          </a:solidFill>
          <a:ln>
            <a:noFill/>
          </a:ln>
          <a:effectLst>
            <a:outerShdw blurRad="317500" dist="1905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椭圆 15"/>
          <p:cNvSpPr/>
          <p:nvPr/>
        </p:nvSpPr>
        <p:spPr>
          <a:xfrm>
            <a:off x="2428107" y="5471470"/>
            <a:ext cx="247995" cy="247995"/>
          </a:xfrm>
          <a:prstGeom prst="ellipse">
            <a:avLst/>
          </a:prstGeom>
          <a:solidFill>
            <a:srgbClr val="7766FF"/>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7" name="组合 16"/>
          <p:cNvGrpSpPr/>
          <p:nvPr/>
        </p:nvGrpSpPr>
        <p:grpSpPr>
          <a:xfrm>
            <a:off x="2156706" y="4984477"/>
            <a:ext cx="563093" cy="563093"/>
            <a:chOff x="304800" y="673100"/>
            <a:chExt cx="4000500" cy="4000500"/>
          </a:xfrm>
          <a:effectLst>
            <a:outerShdw blurRad="317500" dist="190500" dir="8100000" algn="tr" rotWithShape="0">
              <a:prstClr val="black">
                <a:alpha val="50000"/>
              </a:prstClr>
            </a:outerShdw>
          </a:effectLst>
        </p:grpSpPr>
        <p:sp>
          <p:nvSpPr>
            <p:cNvPr id="18" name="同心圆 678"/>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9" name="椭圆 18"/>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0" name="组合 19"/>
          <p:cNvGrpSpPr/>
          <p:nvPr/>
        </p:nvGrpSpPr>
        <p:grpSpPr>
          <a:xfrm>
            <a:off x="275351" y="6649920"/>
            <a:ext cx="198356" cy="198356"/>
            <a:chOff x="304800" y="673100"/>
            <a:chExt cx="4000500" cy="4000500"/>
          </a:xfrm>
          <a:effectLst>
            <a:outerShdw blurRad="381000" dist="152400" dir="8100000" algn="tr" rotWithShape="0">
              <a:prstClr val="black">
                <a:alpha val="70000"/>
              </a:prstClr>
            </a:outerShdw>
          </a:effectLst>
        </p:grpSpPr>
        <p:sp>
          <p:nvSpPr>
            <p:cNvPr id="21" name="同心圆 681"/>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2" name="椭圆 21"/>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3" name="组合 22"/>
          <p:cNvGrpSpPr/>
          <p:nvPr/>
        </p:nvGrpSpPr>
        <p:grpSpPr>
          <a:xfrm>
            <a:off x="0" y="5073562"/>
            <a:ext cx="259856" cy="259856"/>
            <a:chOff x="304800" y="673100"/>
            <a:chExt cx="4000500" cy="4000500"/>
          </a:xfrm>
          <a:effectLst>
            <a:outerShdw blurRad="381000" dist="152400" dir="8100000" algn="tr" rotWithShape="0">
              <a:prstClr val="black">
                <a:alpha val="70000"/>
              </a:prstClr>
            </a:outerShdw>
          </a:effectLst>
        </p:grpSpPr>
        <p:sp>
          <p:nvSpPr>
            <p:cNvPr id="24" name="同心圆 684"/>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5" name="椭圆 24"/>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6" name="椭圆 25"/>
          <p:cNvSpPr/>
          <p:nvPr/>
        </p:nvSpPr>
        <p:spPr>
          <a:xfrm>
            <a:off x="2868633" y="4984477"/>
            <a:ext cx="247995" cy="247995"/>
          </a:xfrm>
          <a:prstGeom prst="ellipse">
            <a:avLst/>
          </a:prstGeom>
          <a:solidFill>
            <a:srgbClr val="7766FF"/>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p:nvPr/>
        </p:nvSpPr>
        <p:spPr>
          <a:xfrm>
            <a:off x="3087627" y="6675047"/>
            <a:ext cx="123998" cy="123998"/>
          </a:xfrm>
          <a:prstGeom prst="ellipse">
            <a:avLst/>
          </a:prstGeom>
          <a:solidFill>
            <a:srgbClr val="7766FF"/>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8" name="组合 27"/>
          <p:cNvGrpSpPr/>
          <p:nvPr/>
        </p:nvGrpSpPr>
        <p:grpSpPr>
          <a:xfrm>
            <a:off x="1472616" y="5643639"/>
            <a:ext cx="576038" cy="576038"/>
            <a:chOff x="304800" y="673100"/>
            <a:chExt cx="4000500" cy="4000500"/>
          </a:xfrm>
          <a:effectLst>
            <a:outerShdw blurRad="317500" dist="190500" dir="8100000" algn="tr" rotWithShape="0">
              <a:prstClr val="black">
                <a:alpha val="50000"/>
              </a:prstClr>
            </a:outerShdw>
          </a:effectLst>
        </p:grpSpPr>
        <p:sp>
          <p:nvSpPr>
            <p:cNvPr id="29" name="同心圆 689"/>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0" name="椭圆 29"/>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1" name="椭圆 30"/>
          <p:cNvSpPr/>
          <p:nvPr/>
        </p:nvSpPr>
        <p:spPr>
          <a:xfrm>
            <a:off x="1082157" y="3797684"/>
            <a:ext cx="247995" cy="247995"/>
          </a:xfrm>
          <a:prstGeom prst="ellipse">
            <a:avLst/>
          </a:prstGeom>
          <a:solidFill>
            <a:srgbClr val="7766FF"/>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p:nvPr/>
        </p:nvSpPr>
        <p:spPr>
          <a:xfrm>
            <a:off x="1791740" y="5660549"/>
            <a:ext cx="123998" cy="123998"/>
          </a:xfrm>
          <a:prstGeom prst="ellipse">
            <a:avLst/>
          </a:prstGeom>
          <a:solidFill>
            <a:srgbClr val="7766FF"/>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3" name="组合 32"/>
          <p:cNvGrpSpPr/>
          <p:nvPr/>
        </p:nvGrpSpPr>
        <p:grpSpPr>
          <a:xfrm>
            <a:off x="10463973" y="6528110"/>
            <a:ext cx="563093" cy="563093"/>
            <a:chOff x="304800" y="673100"/>
            <a:chExt cx="4000500" cy="4000500"/>
          </a:xfrm>
          <a:effectLst>
            <a:outerShdw blurRad="317500" dist="190500" dir="8100000" algn="tr" rotWithShape="0">
              <a:prstClr val="black">
                <a:alpha val="50000"/>
              </a:prstClr>
            </a:outerShdw>
          </a:effectLst>
        </p:grpSpPr>
        <p:sp>
          <p:nvSpPr>
            <p:cNvPr id="34" name="同心圆 678"/>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5" name="椭圆 34"/>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6" name="组合 35"/>
          <p:cNvGrpSpPr/>
          <p:nvPr/>
        </p:nvGrpSpPr>
        <p:grpSpPr>
          <a:xfrm>
            <a:off x="12020044" y="6186402"/>
            <a:ext cx="430672" cy="430672"/>
            <a:chOff x="304800" y="673100"/>
            <a:chExt cx="4000500" cy="4000500"/>
          </a:xfrm>
          <a:effectLst>
            <a:outerShdw blurRad="317500" dist="190500" dir="8100000" algn="tr" rotWithShape="0">
              <a:prstClr val="black">
                <a:alpha val="50000"/>
              </a:prstClr>
            </a:outerShdw>
          </a:effectLst>
        </p:grpSpPr>
        <p:sp>
          <p:nvSpPr>
            <p:cNvPr id="37" name="同心圆 678"/>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8" name="椭圆 37"/>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9" name="椭圆 38"/>
          <p:cNvSpPr/>
          <p:nvPr/>
        </p:nvSpPr>
        <p:spPr>
          <a:xfrm>
            <a:off x="11108525" y="6708719"/>
            <a:ext cx="415029" cy="415029"/>
          </a:xfrm>
          <a:prstGeom prst="ellipse">
            <a:avLst/>
          </a:prstGeom>
          <a:solidFill>
            <a:srgbClr val="7766FF"/>
          </a:solidFill>
          <a:ln>
            <a:noFill/>
          </a:ln>
          <a:effectLst>
            <a:outerShdw blurRad="317500" dist="1905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40" name="组合 39"/>
          <p:cNvGrpSpPr/>
          <p:nvPr/>
        </p:nvGrpSpPr>
        <p:grpSpPr>
          <a:xfrm>
            <a:off x="-270203" y="159384"/>
            <a:ext cx="322262" cy="322262"/>
            <a:chOff x="304800" y="673100"/>
            <a:chExt cx="4000500" cy="4000500"/>
          </a:xfrm>
          <a:effectLst>
            <a:outerShdw blurRad="317500" dist="190500" dir="8100000" algn="tr" rotWithShape="0">
              <a:prstClr val="black">
                <a:alpha val="50000"/>
              </a:prstClr>
            </a:outerShdw>
          </a:effectLst>
        </p:grpSpPr>
        <p:sp>
          <p:nvSpPr>
            <p:cNvPr id="41" name="同心圆 678"/>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2" name="椭圆 41"/>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3" name="组合 42"/>
          <p:cNvGrpSpPr/>
          <p:nvPr/>
        </p:nvGrpSpPr>
        <p:grpSpPr>
          <a:xfrm>
            <a:off x="1020588" y="93516"/>
            <a:ext cx="246477" cy="246477"/>
            <a:chOff x="304800" y="673100"/>
            <a:chExt cx="4000500" cy="4000500"/>
          </a:xfrm>
          <a:effectLst>
            <a:outerShdw blurRad="317500" dist="190500" dir="8100000" algn="tr" rotWithShape="0">
              <a:prstClr val="black">
                <a:alpha val="50000"/>
              </a:prstClr>
            </a:outerShdw>
          </a:effectLst>
        </p:grpSpPr>
        <p:sp>
          <p:nvSpPr>
            <p:cNvPr id="44" name="同心圆 678"/>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5" name="椭圆 44"/>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6" name="椭圆 45"/>
          <p:cNvSpPr/>
          <p:nvPr/>
        </p:nvSpPr>
        <p:spPr>
          <a:xfrm>
            <a:off x="374349" y="339993"/>
            <a:ext cx="237524" cy="237524"/>
          </a:xfrm>
          <a:prstGeom prst="ellipse">
            <a:avLst/>
          </a:prstGeom>
          <a:solidFill>
            <a:srgbClr val="7766FF"/>
          </a:solidFill>
          <a:ln>
            <a:noFill/>
          </a:ln>
          <a:effectLst>
            <a:outerShdw blurRad="317500" dist="1905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47" name="组合 46"/>
          <p:cNvGrpSpPr/>
          <p:nvPr/>
        </p:nvGrpSpPr>
        <p:grpSpPr>
          <a:xfrm>
            <a:off x="11042251" y="479803"/>
            <a:ext cx="1707591" cy="1707591"/>
            <a:chOff x="304800" y="673100"/>
            <a:chExt cx="4000500" cy="4000500"/>
          </a:xfrm>
          <a:effectLst>
            <a:outerShdw blurRad="444500" dist="254000" dir="8100000" algn="tr" rotWithShape="0">
              <a:prstClr val="black">
                <a:alpha val="50000"/>
              </a:prstClr>
            </a:outerShdw>
          </a:effectLst>
        </p:grpSpPr>
        <p:sp>
          <p:nvSpPr>
            <p:cNvPr id="48" name="同心圆 695"/>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9" name="椭圆 48"/>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0" name="椭圆 49"/>
          <p:cNvSpPr/>
          <p:nvPr/>
        </p:nvSpPr>
        <p:spPr>
          <a:xfrm>
            <a:off x="11896046" y="2537408"/>
            <a:ext cx="123998" cy="123998"/>
          </a:xfrm>
          <a:prstGeom prst="ellipse">
            <a:avLst/>
          </a:prstGeom>
          <a:solidFill>
            <a:srgbClr val="7766FF"/>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177006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100"/>
                                        <p:tgtEl>
                                          <p:spTgt spid="5"/>
                                        </p:tgtEl>
                                      </p:cBhvr>
                                    </p:animEffect>
                                  </p:childTnLst>
                                </p:cTn>
                              </p:par>
                              <p:par>
                                <p:cTn id="8" presetID="53" presetClass="entr" presetSubtype="16" fill="hold" nodeType="withEffect">
                                  <p:stCondLst>
                                    <p:cond delay="400"/>
                                  </p:stCondLst>
                                  <p:childTnLst>
                                    <p:set>
                                      <p:cBhvr>
                                        <p:cTn id="9" dur="1" fill="hold">
                                          <p:stCondLst>
                                            <p:cond delay="0"/>
                                          </p:stCondLst>
                                        </p:cTn>
                                        <p:tgtEl>
                                          <p:spTgt spid="12"/>
                                        </p:tgtEl>
                                        <p:attrNameLst>
                                          <p:attrName>style.visibility</p:attrName>
                                        </p:attrNameLst>
                                      </p:cBhvr>
                                      <p:to>
                                        <p:strVal val="visible"/>
                                      </p:to>
                                    </p:set>
                                    <p:anim calcmode="lin" valueType="num">
                                      <p:cBhvr>
                                        <p:cTn id="10" dur="500" fill="hold"/>
                                        <p:tgtEl>
                                          <p:spTgt spid="12"/>
                                        </p:tgtEl>
                                        <p:attrNameLst>
                                          <p:attrName>ppt_w</p:attrName>
                                        </p:attrNameLst>
                                      </p:cBhvr>
                                      <p:tavLst>
                                        <p:tav tm="0">
                                          <p:val>
                                            <p:fltVal val="0"/>
                                          </p:val>
                                        </p:tav>
                                        <p:tav tm="100000">
                                          <p:val>
                                            <p:strVal val="#ppt_w"/>
                                          </p:val>
                                        </p:tav>
                                      </p:tavLst>
                                    </p:anim>
                                    <p:anim calcmode="lin" valueType="num">
                                      <p:cBhvr>
                                        <p:cTn id="11" dur="500" fill="hold"/>
                                        <p:tgtEl>
                                          <p:spTgt spid="12"/>
                                        </p:tgtEl>
                                        <p:attrNameLst>
                                          <p:attrName>ppt_h</p:attrName>
                                        </p:attrNameLst>
                                      </p:cBhvr>
                                      <p:tavLst>
                                        <p:tav tm="0">
                                          <p:val>
                                            <p:fltVal val="0"/>
                                          </p:val>
                                        </p:tav>
                                        <p:tav tm="100000">
                                          <p:val>
                                            <p:strVal val="#ppt_h"/>
                                          </p:val>
                                        </p:tav>
                                      </p:tavLst>
                                    </p:anim>
                                    <p:animEffect transition="in" filter="fade">
                                      <p:cBhvr>
                                        <p:cTn id="12" dur="500"/>
                                        <p:tgtEl>
                                          <p:spTgt spid="12"/>
                                        </p:tgtEl>
                                      </p:cBhvr>
                                    </p:animEffect>
                                  </p:childTnLst>
                                </p:cTn>
                              </p:par>
                              <p:par>
                                <p:cTn id="13" presetID="53" presetClass="entr" presetSubtype="16"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anim calcmode="lin" valueType="num">
                                      <p:cBhvr>
                                        <p:cTn id="15" dur="500" fill="hold"/>
                                        <p:tgtEl>
                                          <p:spTgt spid="15"/>
                                        </p:tgtEl>
                                        <p:attrNameLst>
                                          <p:attrName>ppt_w</p:attrName>
                                        </p:attrNameLst>
                                      </p:cBhvr>
                                      <p:tavLst>
                                        <p:tav tm="0">
                                          <p:val>
                                            <p:fltVal val="0"/>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animEffect transition="in" filter="fade">
                                      <p:cBhvr>
                                        <p:cTn id="17" dur="500"/>
                                        <p:tgtEl>
                                          <p:spTgt spid="15"/>
                                        </p:tgtEl>
                                      </p:cBhvr>
                                    </p:animEffect>
                                  </p:childTnLst>
                                </p:cTn>
                              </p:par>
                              <p:par>
                                <p:cTn id="18" presetID="53" presetClass="entr" presetSubtype="16" fill="hold" grpId="0" nodeType="withEffect">
                                  <p:stCondLst>
                                    <p:cond delay="400"/>
                                  </p:stCondLst>
                                  <p:childTnLst>
                                    <p:set>
                                      <p:cBhvr>
                                        <p:cTn id="19" dur="1" fill="hold">
                                          <p:stCondLst>
                                            <p:cond delay="0"/>
                                          </p:stCondLst>
                                        </p:cTn>
                                        <p:tgtEl>
                                          <p:spTgt spid="16"/>
                                        </p:tgtEl>
                                        <p:attrNameLst>
                                          <p:attrName>style.visibility</p:attrName>
                                        </p:attrNameLst>
                                      </p:cBhvr>
                                      <p:to>
                                        <p:strVal val="visible"/>
                                      </p:to>
                                    </p:set>
                                    <p:anim calcmode="lin" valueType="num">
                                      <p:cBhvr>
                                        <p:cTn id="20" dur="500" fill="hold"/>
                                        <p:tgtEl>
                                          <p:spTgt spid="16"/>
                                        </p:tgtEl>
                                        <p:attrNameLst>
                                          <p:attrName>ppt_w</p:attrName>
                                        </p:attrNameLst>
                                      </p:cBhvr>
                                      <p:tavLst>
                                        <p:tav tm="0">
                                          <p:val>
                                            <p:fltVal val="0"/>
                                          </p:val>
                                        </p:tav>
                                        <p:tav tm="100000">
                                          <p:val>
                                            <p:strVal val="#ppt_w"/>
                                          </p:val>
                                        </p:tav>
                                      </p:tavLst>
                                    </p:anim>
                                    <p:anim calcmode="lin" valueType="num">
                                      <p:cBhvr>
                                        <p:cTn id="21" dur="500" fill="hold"/>
                                        <p:tgtEl>
                                          <p:spTgt spid="16"/>
                                        </p:tgtEl>
                                        <p:attrNameLst>
                                          <p:attrName>ppt_h</p:attrName>
                                        </p:attrNameLst>
                                      </p:cBhvr>
                                      <p:tavLst>
                                        <p:tav tm="0">
                                          <p:val>
                                            <p:fltVal val="0"/>
                                          </p:val>
                                        </p:tav>
                                        <p:tav tm="100000">
                                          <p:val>
                                            <p:strVal val="#ppt_h"/>
                                          </p:val>
                                        </p:tav>
                                      </p:tavLst>
                                    </p:anim>
                                    <p:animEffect transition="in" filter="fade">
                                      <p:cBhvr>
                                        <p:cTn id="22" dur="500"/>
                                        <p:tgtEl>
                                          <p:spTgt spid="16"/>
                                        </p:tgtEl>
                                      </p:cBhvr>
                                    </p:animEffect>
                                  </p:childTnLst>
                                </p:cTn>
                              </p:par>
                              <p:par>
                                <p:cTn id="23" presetID="53" presetClass="entr" presetSubtype="16" fill="hold" nodeType="withEffect">
                                  <p:stCondLst>
                                    <p:cond delay="0"/>
                                  </p:stCondLst>
                                  <p:childTnLst>
                                    <p:set>
                                      <p:cBhvr>
                                        <p:cTn id="24" dur="1" fill="hold">
                                          <p:stCondLst>
                                            <p:cond delay="0"/>
                                          </p:stCondLst>
                                        </p:cTn>
                                        <p:tgtEl>
                                          <p:spTgt spid="17"/>
                                        </p:tgtEl>
                                        <p:attrNameLst>
                                          <p:attrName>style.visibility</p:attrName>
                                        </p:attrNameLst>
                                      </p:cBhvr>
                                      <p:to>
                                        <p:strVal val="visible"/>
                                      </p:to>
                                    </p:set>
                                    <p:anim calcmode="lin" valueType="num">
                                      <p:cBhvr>
                                        <p:cTn id="25" dur="500" fill="hold"/>
                                        <p:tgtEl>
                                          <p:spTgt spid="17"/>
                                        </p:tgtEl>
                                        <p:attrNameLst>
                                          <p:attrName>ppt_w</p:attrName>
                                        </p:attrNameLst>
                                      </p:cBhvr>
                                      <p:tavLst>
                                        <p:tav tm="0">
                                          <p:val>
                                            <p:fltVal val="0"/>
                                          </p:val>
                                        </p:tav>
                                        <p:tav tm="100000">
                                          <p:val>
                                            <p:strVal val="#ppt_w"/>
                                          </p:val>
                                        </p:tav>
                                      </p:tavLst>
                                    </p:anim>
                                    <p:anim calcmode="lin" valueType="num">
                                      <p:cBhvr>
                                        <p:cTn id="26" dur="500" fill="hold"/>
                                        <p:tgtEl>
                                          <p:spTgt spid="17"/>
                                        </p:tgtEl>
                                        <p:attrNameLst>
                                          <p:attrName>ppt_h</p:attrName>
                                        </p:attrNameLst>
                                      </p:cBhvr>
                                      <p:tavLst>
                                        <p:tav tm="0">
                                          <p:val>
                                            <p:fltVal val="0"/>
                                          </p:val>
                                        </p:tav>
                                        <p:tav tm="100000">
                                          <p:val>
                                            <p:strVal val="#ppt_h"/>
                                          </p:val>
                                        </p:tav>
                                      </p:tavLst>
                                    </p:anim>
                                    <p:animEffect transition="in" filter="fade">
                                      <p:cBhvr>
                                        <p:cTn id="27" dur="500"/>
                                        <p:tgtEl>
                                          <p:spTgt spid="17"/>
                                        </p:tgtEl>
                                      </p:cBhvr>
                                    </p:animEffect>
                                  </p:childTnLst>
                                </p:cTn>
                              </p:par>
                              <p:par>
                                <p:cTn id="28" presetID="53" presetClass="entr" presetSubtype="16" fill="hold" nodeType="withEffect">
                                  <p:stCondLst>
                                    <p:cond delay="400"/>
                                  </p:stCondLst>
                                  <p:childTnLst>
                                    <p:set>
                                      <p:cBhvr>
                                        <p:cTn id="29" dur="1" fill="hold">
                                          <p:stCondLst>
                                            <p:cond delay="0"/>
                                          </p:stCondLst>
                                        </p:cTn>
                                        <p:tgtEl>
                                          <p:spTgt spid="20"/>
                                        </p:tgtEl>
                                        <p:attrNameLst>
                                          <p:attrName>style.visibility</p:attrName>
                                        </p:attrNameLst>
                                      </p:cBhvr>
                                      <p:to>
                                        <p:strVal val="visible"/>
                                      </p:to>
                                    </p:set>
                                    <p:anim calcmode="lin" valueType="num">
                                      <p:cBhvr>
                                        <p:cTn id="30" dur="500" fill="hold"/>
                                        <p:tgtEl>
                                          <p:spTgt spid="20"/>
                                        </p:tgtEl>
                                        <p:attrNameLst>
                                          <p:attrName>ppt_w</p:attrName>
                                        </p:attrNameLst>
                                      </p:cBhvr>
                                      <p:tavLst>
                                        <p:tav tm="0">
                                          <p:val>
                                            <p:fltVal val="0"/>
                                          </p:val>
                                        </p:tav>
                                        <p:tav tm="100000">
                                          <p:val>
                                            <p:strVal val="#ppt_w"/>
                                          </p:val>
                                        </p:tav>
                                      </p:tavLst>
                                    </p:anim>
                                    <p:anim calcmode="lin" valueType="num">
                                      <p:cBhvr>
                                        <p:cTn id="31" dur="500" fill="hold"/>
                                        <p:tgtEl>
                                          <p:spTgt spid="20"/>
                                        </p:tgtEl>
                                        <p:attrNameLst>
                                          <p:attrName>ppt_h</p:attrName>
                                        </p:attrNameLst>
                                      </p:cBhvr>
                                      <p:tavLst>
                                        <p:tav tm="0">
                                          <p:val>
                                            <p:fltVal val="0"/>
                                          </p:val>
                                        </p:tav>
                                        <p:tav tm="100000">
                                          <p:val>
                                            <p:strVal val="#ppt_h"/>
                                          </p:val>
                                        </p:tav>
                                      </p:tavLst>
                                    </p:anim>
                                    <p:animEffect transition="in" filter="fade">
                                      <p:cBhvr>
                                        <p:cTn id="32" dur="500"/>
                                        <p:tgtEl>
                                          <p:spTgt spid="20"/>
                                        </p:tgtEl>
                                      </p:cBhvr>
                                    </p:animEffect>
                                  </p:childTnLst>
                                </p:cTn>
                              </p:par>
                              <p:par>
                                <p:cTn id="33" presetID="53" presetClass="entr" presetSubtype="16" fill="hold" nodeType="withEffect">
                                  <p:stCondLst>
                                    <p:cond delay="200"/>
                                  </p:stCondLst>
                                  <p:childTnLst>
                                    <p:set>
                                      <p:cBhvr>
                                        <p:cTn id="34" dur="1" fill="hold">
                                          <p:stCondLst>
                                            <p:cond delay="0"/>
                                          </p:stCondLst>
                                        </p:cTn>
                                        <p:tgtEl>
                                          <p:spTgt spid="23"/>
                                        </p:tgtEl>
                                        <p:attrNameLst>
                                          <p:attrName>style.visibility</p:attrName>
                                        </p:attrNameLst>
                                      </p:cBhvr>
                                      <p:to>
                                        <p:strVal val="visible"/>
                                      </p:to>
                                    </p:set>
                                    <p:anim calcmode="lin" valueType="num">
                                      <p:cBhvr>
                                        <p:cTn id="35" dur="500" fill="hold"/>
                                        <p:tgtEl>
                                          <p:spTgt spid="23"/>
                                        </p:tgtEl>
                                        <p:attrNameLst>
                                          <p:attrName>ppt_w</p:attrName>
                                        </p:attrNameLst>
                                      </p:cBhvr>
                                      <p:tavLst>
                                        <p:tav tm="0">
                                          <p:val>
                                            <p:fltVal val="0"/>
                                          </p:val>
                                        </p:tav>
                                        <p:tav tm="100000">
                                          <p:val>
                                            <p:strVal val="#ppt_w"/>
                                          </p:val>
                                        </p:tav>
                                      </p:tavLst>
                                    </p:anim>
                                    <p:anim calcmode="lin" valueType="num">
                                      <p:cBhvr>
                                        <p:cTn id="36" dur="500" fill="hold"/>
                                        <p:tgtEl>
                                          <p:spTgt spid="23"/>
                                        </p:tgtEl>
                                        <p:attrNameLst>
                                          <p:attrName>ppt_h</p:attrName>
                                        </p:attrNameLst>
                                      </p:cBhvr>
                                      <p:tavLst>
                                        <p:tav tm="0">
                                          <p:val>
                                            <p:fltVal val="0"/>
                                          </p:val>
                                        </p:tav>
                                        <p:tav tm="100000">
                                          <p:val>
                                            <p:strVal val="#ppt_h"/>
                                          </p:val>
                                        </p:tav>
                                      </p:tavLst>
                                    </p:anim>
                                    <p:animEffect transition="in" filter="fade">
                                      <p:cBhvr>
                                        <p:cTn id="37" dur="500"/>
                                        <p:tgtEl>
                                          <p:spTgt spid="23"/>
                                        </p:tgtEl>
                                      </p:cBhvr>
                                    </p:animEffect>
                                  </p:childTnLst>
                                </p:cTn>
                              </p:par>
                              <p:par>
                                <p:cTn id="38" presetID="53" presetClass="entr" presetSubtype="16" fill="hold" grpId="0" nodeType="withEffect">
                                  <p:stCondLst>
                                    <p:cond delay="200"/>
                                  </p:stCondLst>
                                  <p:childTnLst>
                                    <p:set>
                                      <p:cBhvr>
                                        <p:cTn id="39" dur="1" fill="hold">
                                          <p:stCondLst>
                                            <p:cond delay="0"/>
                                          </p:stCondLst>
                                        </p:cTn>
                                        <p:tgtEl>
                                          <p:spTgt spid="26"/>
                                        </p:tgtEl>
                                        <p:attrNameLst>
                                          <p:attrName>style.visibility</p:attrName>
                                        </p:attrNameLst>
                                      </p:cBhvr>
                                      <p:to>
                                        <p:strVal val="visible"/>
                                      </p:to>
                                    </p:set>
                                    <p:anim calcmode="lin" valueType="num">
                                      <p:cBhvr>
                                        <p:cTn id="40" dur="500" fill="hold"/>
                                        <p:tgtEl>
                                          <p:spTgt spid="26"/>
                                        </p:tgtEl>
                                        <p:attrNameLst>
                                          <p:attrName>ppt_w</p:attrName>
                                        </p:attrNameLst>
                                      </p:cBhvr>
                                      <p:tavLst>
                                        <p:tav tm="0">
                                          <p:val>
                                            <p:fltVal val="0"/>
                                          </p:val>
                                        </p:tav>
                                        <p:tav tm="100000">
                                          <p:val>
                                            <p:strVal val="#ppt_w"/>
                                          </p:val>
                                        </p:tav>
                                      </p:tavLst>
                                    </p:anim>
                                    <p:anim calcmode="lin" valueType="num">
                                      <p:cBhvr>
                                        <p:cTn id="41" dur="500" fill="hold"/>
                                        <p:tgtEl>
                                          <p:spTgt spid="26"/>
                                        </p:tgtEl>
                                        <p:attrNameLst>
                                          <p:attrName>ppt_h</p:attrName>
                                        </p:attrNameLst>
                                      </p:cBhvr>
                                      <p:tavLst>
                                        <p:tav tm="0">
                                          <p:val>
                                            <p:fltVal val="0"/>
                                          </p:val>
                                        </p:tav>
                                        <p:tav tm="100000">
                                          <p:val>
                                            <p:strVal val="#ppt_h"/>
                                          </p:val>
                                        </p:tav>
                                      </p:tavLst>
                                    </p:anim>
                                    <p:animEffect transition="in" filter="fade">
                                      <p:cBhvr>
                                        <p:cTn id="42" dur="500"/>
                                        <p:tgtEl>
                                          <p:spTgt spid="26"/>
                                        </p:tgtEl>
                                      </p:cBhvr>
                                    </p:animEffect>
                                  </p:childTnLst>
                                </p:cTn>
                              </p:par>
                              <p:par>
                                <p:cTn id="43" presetID="53" presetClass="entr" presetSubtype="16" fill="hold" grpId="0" nodeType="withEffect">
                                  <p:stCondLst>
                                    <p:cond delay="0"/>
                                  </p:stCondLst>
                                  <p:childTnLst>
                                    <p:set>
                                      <p:cBhvr>
                                        <p:cTn id="44" dur="1" fill="hold">
                                          <p:stCondLst>
                                            <p:cond delay="0"/>
                                          </p:stCondLst>
                                        </p:cTn>
                                        <p:tgtEl>
                                          <p:spTgt spid="27"/>
                                        </p:tgtEl>
                                        <p:attrNameLst>
                                          <p:attrName>style.visibility</p:attrName>
                                        </p:attrNameLst>
                                      </p:cBhvr>
                                      <p:to>
                                        <p:strVal val="visible"/>
                                      </p:to>
                                    </p:set>
                                    <p:anim calcmode="lin" valueType="num">
                                      <p:cBhvr>
                                        <p:cTn id="45" dur="500" fill="hold"/>
                                        <p:tgtEl>
                                          <p:spTgt spid="27"/>
                                        </p:tgtEl>
                                        <p:attrNameLst>
                                          <p:attrName>ppt_w</p:attrName>
                                        </p:attrNameLst>
                                      </p:cBhvr>
                                      <p:tavLst>
                                        <p:tav tm="0">
                                          <p:val>
                                            <p:fltVal val="0"/>
                                          </p:val>
                                        </p:tav>
                                        <p:tav tm="100000">
                                          <p:val>
                                            <p:strVal val="#ppt_w"/>
                                          </p:val>
                                        </p:tav>
                                      </p:tavLst>
                                    </p:anim>
                                    <p:anim calcmode="lin" valueType="num">
                                      <p:cBhvr>
                                        <p:cTn id="46" dur="500" fill="hold"/>
                                        <p:tgtEl>
                                          <p:spTgt spid="27"/>
                                        </p:tgtEl>
                                        <p:attrNameLst>
                                          <p:attrName>ppt_h</p:attrName>
                                        </p:attrNameLst>
                                      </p:cBhvr>
                                      <p:tavLst>
                                        <p:tav tm="0">
                                          <p:val>
                                            <p:fltVal val="0"/>
                                          </p:val>
                                        </p:tav>
                                        <p:tav tm="100000">
                                          <p:val>
                                            <p:strVal val="#ppt_h"/>
                                          </p:val>
                                        </p:tav>
                                      </p:tavLst>
                                    </p:anim>
                                    <p:animEffect transition="in" filter="fade">
                                      <p:cBhvr>
                                        <p:cTn id="47" dur="500"/>
                                        <p:tgtEl>
                                          <p:spTgt spid="27"/>
                                        </p:tgtEl>
                                      </p:cBhvr>
                                    </p:animEffect>
                                  </p:childTnLst>
                                </p:cTn>
                              </p:par>
                              <p:par>
                                <p:cTn id="48" presetID="53" presetClass="entr" presetSubtype="16" fill="hold" nodeType="withEffect">
                                  <p:stCondLst>
                                    <p:cond delay="400"/>
                                  </p:stCondLst>
                                  <p:childTnLst>
                                    <p:set>
                                      <p:cBhvr>
                                        <p:cTn id="49" dur="1" fill="hold">
                                          <p:stCondLst>
                                            <p:cond delay="0"/>
                                          </p:stCondLst>
                                        </p:cTn>
                                        <p:tgtEl>
                                          <p:spTgt spid="28"/>
                                        </p:tgtEl>
                                        <p:attrNameLst>
                                          <p:attrName>style.visibility</p:attrName>
                                        </p:attrNameLst>
                                      </p:cBhvr>
                                      <p:to>
                                        <p:strVal val="visible"/>
                                      </p:to>
                                    </p:set>
                                    <p:anim calcmode="lin" valueType="num">
                                      <p:cBhvr>
                                        <p:cTn id="50" dur="500" fill="hold"/>
                                        <p:tgtEl>
                                          <p:spTgt spid="28"/>
                                        </p:tgtEl>
                                        <p:attrNameLst>
                                          <p:attrName>ppt_w</p:attrName>
                                        </p:attrNameLst>
                                      </p:cBhvr>
                                      <p:tavLst>
                                        <p:tav tm="0">
                                          <p:val>
                                            <p:fltVal val="0"/>
                                          </p:val>
                                        </p:tav>
                                        <p:tav tm="100000">
                                          <p:val>
                                            <p:strVal val="#ppt_w"/>
                                          </p:val>
                                        </p:tav>
                                      </p:tavLst>
                                    </p:anim>
                                    <p:anim calcmode="lin" valueType="num">
                                      <p:cBhvr>
                                        <p:cTn id="51" dur="500" fill="hold"/>
                                        <p:tgtEl>
                                          <p:spTgt spid="28"/>
                                        </p:tgtEl>
                                        <p:attrNameLst>
                                          <p:attrName>ppt_h</p:attrName>
                                        </p:attrNameLst>
                                      </p:cBhvr>
                                      <p:tavLst>
                                        <p:tav tm="0">
                                          <p:val>
                                            <p:fltVal val="0"/>
                                          </p:val>
                                        </p:tav>
                                        <p:tav tm="100000">
                                          <p:val>
                                            <p:strVal val="#ppt_h"/>
                                          </p:val>
                                        </p:tav>
                                      </p:tavLst>
                                    </p:anim>
                                    <p:animEffect transition="in" filter="fade">
                                      <p:cBhvr>
                                        <p:cTn id="52" dur="500"/>
                                        <p:tgtEl>
                                          <p:spTgt spid="28"/>
                                        </p:tgtEl>
                                      </p:cBhvr>
                                    </p:animEffect>
                                  </p:childTnLst>
                                </p:cTn>
                              </p:par>
                              <p:par>
                                <p:cTn id="53" presetID="53" presetClass="entr" presetSubtype="16" fill="hold" grpId="0" nodeType="withEffect">
                                  <p:stCondLst>
                                    <p:cond delay="400"/>
                                  </p:stCondLst>
                                  <p:childTnLst>
                                    <p:set>
                                      <p:cBhvr>
                                        <p:cTn id="54" dur="1" fill="hold">
                                          <p:stCondLst>
                                            <p:cond delay="0"/>
                                          </p:stCondLst>
                                        </p:cTn>
                                        <p:tgtEl>
                                          <p:spTgt spid="31"/>
                                        </p:tgtEl>
                                        <p:attrNameLst>
                                          <p:attrName>style.visibility</p:attrName>
                                        </p:attrNameLst>
                                      </p:cBhvr>
                                      <p:to>
                                        <p:strVal val="visible"/>
                                      </p:to>
                                    </p:set>
                                    <p:anim calcmode="lin" valueType="num">
                                      <p:cBhvr>
                                        <p:cTn id="55" dur="500" fill="hold"/>
                                        <p:tgtEl>
                                          <p:spTgt spid="31"/>
                                        </p:tgtEl>
                                        <p:attrNameLst>
                                          <p:attrName>ppt_w</p:attrName>
                                        </p:attrNameLst>
                                      </p:cBhvr>
                                      <p:tavLst>
                                        <p:tav tm="0">
                                          <p:val>
                                            <p:fltVal val="0"/>
                                          </p:val>
                                        </p:tav>
                                        <p:tav tm="100000">
                                          <p:val>
                                            <p:strVal val="#ppt_w"/>
                                          </p:val>
                                        </p:tav>
                                      </p:tavLst>
                                    </p:anim>
                                    <p:anim calcmode="lin" valueType="num">
                                      <p:cBhvr>
                                        <p:cTn id="56" dur="500" fill="hold"/>
                                        <p:tgtEl>
                                          <p:spTgt spid="31"/>
                                        </p:tgtEl>
                                        <p:attrNameLst>
                                          <p:attrName>ppt_h</p:attrName>
                                        </p:attrNameLst>
                                      </p:cBhvr>
                                      <p:tavLst>
                                        <p:tav tm="0">
                                          <p:val>
                                            <p:fltVal val="0"/>
                                          </p:val>
                                        </p:tav>
                                        <p:tav tm="100000">
                                          <p:val>
                                            <p:strVal val="#ppt_h"/>
                                          </p:val>
                                        </p:tav>
                                      </p:tavLst>
                                    </p:anim>
                                    <p:animEffect transition="in" filter="fade">
                                      <p:cBhvr>
                                        <p:cTn id="57" dur="500"/>
                                        <p:tgtEl>
                                          <p:spTgt spid="31"/>
                                        </p:tgtEl>
                                      </p:cBhvr>
                                    </p:animEffect>
                                  </p:childTnLst>
                                </p:cTn>
                              </p:par>
                              <p:par>
                                <p:cTn id="58" presetID="53" presetClass="entr" presetSubtype="16" fill="hold" grpId="0" nodeType="withEffect">
                                  <p:stCondLst>
                                    <p:cond delay="200"/>
                                  </p:stCondLst>
                                  <p:childTnLst>
                                    <p:set>
                                      <p:cBhvr>
                                        <p:cTn id="59" dur="1" fill="hold">
                                          <p:stCondLst>
                                            <p:cond delay="0"/>
                                          </p:stCondLst>
                                        </p:cTn>
                                        <p:tgtEl>
                                          <p:spTgt spid="32"/>
                                        </p:tgtEl>
                                        <p:attrNameLst>
                                          <p:attrName>style.visibility</p:attrName>
                                        </p:attrNameLst>
                                      </p:cBhvr>
                                      <p:to>
                                        <p:strVal val="visible"/>
                                      </p:to>
                                    </p:set>
                                    <p:anim calcmode="lin" valueType="num">
                                      <p:cBhvr>
                                        <p:cTn id="60" dur="500" fill="hold"/>
                                        <p:tgtEl>
                                          <p:spTgt spid="32"/>
                                        </p:tgtEl>
                                        <p:attrNameLst>
                                          <p:attrName>ppt_w</p:attrName>
                                        </p:attrNameLst>
                                      </p:cBhvr>
                                      <p:tavLst>
                                        <p:tav tm="0">
                                          <p:val>
                                            <p:fltVal val="0"/>
                                          </p:val>
                                        </p:tav>
                                        <p:tav tm="100000">
                                          <p:val>
                                            <p:strVal val="#ppt_w"/>
                                          </p:val>
                                        </p:tav>
                                      </p:tavLst>
                                    </p:anim>
                                    <p:anim calcmode="lin" valueType="num">
                                      <p:cBhvr>
                                        <p:cTn id="61" dur="500" fill="hold"/>
                                        <p:tgtEl>
                                          <p:spTgt spid="32"/>
                                        </p:tgtEl>
                                        <p:attrNameLst>
                                          <p:attrName>ppt_h</p:attrName>
                                        </p:attrNameLst>
                                      </p:cBhvr>
                                      <p:tavLst>
                                        <p:tav tm="0">
                                          <p:val>
                                            <p:fltVal val="0"/>
                                          </p:val>
                                        </p:tav>
                                        <p:tav tm="100000">
                                          <p:val>
                                            <p:strVal val="#ppt_h"/>
                                          </p:val>
                                        </p:tav>
                                      </p:tavLst>
                                    </p:anim>
                                    <p:animEffect transition="in" filter="fade">
                                      <p:cBhvr>
                                        <p:cTn id="62" dur="500"/>
                                        <p:tgtEl>
                                          <p:spTgt spid="32"/>
                                        </p:tgtEl>
                                      </p:cBhvr>
                                    </p:animEffect>
                                  </p:childTnLst>
                                </p:cTn>
                              </p:par>
                              <p:par>
                                <p:cTn id="63" presetID="53" presetClass="entr" presetSubtype="16" fill="hold" nodeType="withEffect">
                                  <p:stCondLst>
                                    <p:cond delay="0"/>
                                  </p:stCondLst>
                                  <p:childTnLst>
                                    <p:set>
                                      <p:cBhvr>
                                        <p:cTn id="64" dur="1" fill="hold">
                                          <p:stCondLst>
                                            <p:cond delay="0"/>
                                          </p:stCondLst>
                                        </p:cTn>
                                        <p:tgtEl>
                                          <p:spTgt spid="33"/>
                                        </p:tgtEl>
                                        <p:attrNameLst>
                                          <p:attrName>style.visibility</p:attrName>
                                        </p:attrNameLst>
                                      </p:cBhvr>
                                      <p:to>
                                        <p:strVal val="visible"/>
                                      </p:to>
                                    </p:set>
                                    <p:anim calcmode="lin" valueType="num">
                                      <p:cBhvr>
                                        <p:cTn id="65" dur="500" fill="hold"/>
                                        <p:tgtEl>
                                          <p:spTgt spid="33"/>
                                        </p:tgtEl>
                                        <p:attrNameLst>
                                          <p:attrName>ppt_w</p:attrName>
                                        </p:attrNameLst>
                                      </p:cBhvr>
                                      <p:tavLst>
                                        <p:tav tm="0">
                                          <p:val>
                                            <p:fltVal val="0"/>
                                          </p:val>
                                        </p:tav>
                                        <p:tav tm="100000">
                                          <p:val>
                                            <p:strVal val="#ppt_w"/>
                                          </p:val>
                                        </p:tav>
                                      </p:tavLst>
                                    </p:anim>
                                    <p:anim calcmode="lin" valueType="num">
                                      <p:cBhvr>
                                        <p:cTn id="66" dur="500" fill="hold"/>
                                        <p:tgtEl>
                                          <p:spTgt spid="33"/>
                                        </p:tgtEl>
                                        <p:attrNameLst>
                                          <p:attrName>ppt_h</p:attrName>
                                        </p:attrNameLst>
                                      </p:cBhvr>
                                      <p:tavLst>
                                        <p:tav tm="0">
                                          <p:val>
                                            <p:fltVal val="0"/>
                                          </p:val>
                                        </p:tav>
                                        <p:tav tm="100000">
                                          <p:val>
                                            <p:strVal val="#ppt_h"/>
                                          </p:val>
                                        </p:tav>
                                      </p:tavLst>
                                    </p:anim>
                                    <p:animEffect transition="in" filter="fade">
                                      <p:cBhvr>
                                        <p:cTn id="67" dur="500"/>
                                        <p:tgtEl>
                                          <p:spTgt spid="33"/>
                                        </p:tgtEl>
                                      </p:cBhvr>
                                    </p:animEffect>
                                  </p:childTnLst>
                                </p:cTn>
                              </p:par>
                              <p:par>
                                <p:cTn id="68" presetID="53" presetClass="entr" presetSubtype="16" fill="hold" nodeType="withEffect">
                                  <p:stCondLst>
                                    <p:cond delay="0"/>
                                  </p:stCondLst>
                                  <p:childTnLst>
                                    <p:set>
                                      <p:cBhvr>
                                        <p:cTn id="69" dur="1" fill="hold">
                                          <p:stCondLst>
                                            <p:cond delay="0"/>
                                          </p:stCondLst>
                                        </p:cTn>
                                        <p:tgtEl>
                                          <p:spTgt spid="36"/>
                                        </p:tgtEl>
                                        <p:attrNameLst>
                                          <p:attrName>style.visibility</p:attrName>
                                        </p:attrNameLst>
                                      </p:cBhvr>
                                      <p:to>
                                        <p:strVal val="visible"/>
                                      </p:to>
                                    </p:set>
                                    <p:anim calcmode="lin" valueType="num">
                                      <p:cBhvr>
                                        <p:cTn id="70" dur="500" fill="hold"/>
                                        <p:tgtEl>
                                          <p:spTgt spid="36"/>
                                        </p:tgtEl>
                                        <p:attrNameLst>
                                          <p:attrName>ppt_w</p:attrName>
                                        </p:attrNameLst>
                                      </p:cBhvr>
                                      <p:tavLst>
                                        <p:tav tm="0">
                                          <p:val>
                                            <p:fltVal val="0"/>
                                          </p:val>
                                        </p:tav>
                                        <p:tav tm="100000">
                                          <p:val>
                                            <p:strVal val="#ppt_w"/>
                                          </p:val>
                                        </p:tav>
                                      </p:tavLst>
                                    </p:anim>
                                    <p:anim calcmode="lin" valueType="num">
                                      <p:cBhvr>
                                        <p:cTn id="71" dur="500" fill="hold"/>
                                        <p:tgtEl>
                                          <p:spTgt spid="36"/>
                                        </p:tgtEl>
                                        <p:attrNameLst>
                                          <p:attrName>ppt_h</p:attrName>
                                        </p:attrNameLst>
                                      </p:cBhvr>
                                      <p:tavLst>
                                        <p:tav tm="0">
                                          <p:val>
                                            <p:fltVal val="0"/>
                                          </p:val>
                                        </p:tav>
                                        <p:tav tm="100000">
                                          <p:val>
                                            <p:strVal val="#ppt_h"/>
                                          </p:val>
                                        </p:tav>
                                      </p:tavLst>
                                    </p:anim>
                                    <p:animEffect transition="in" filter="fade">
                                      <p:cBhvr>
                                        <p:cTn id="72" dur="500"/>
                                        <p:tgtEl>
                                          <p:spTgt spid="36"/>
                                        </p:tgtEl>
                                      </p:cBhvr>
                                    </p:animEffect>
                                  </p:childTnLst>
                                </p:cTn>
                              </p:par>
                              <p:par>
                                <p:cTn id="73" presetID="53" presetClass="entr" presetSubtype="16" fill="hold" grpId="0" nodeType="withEffect">
                                  <p:stCondLst>
                                    <p:cond delay="0"/>
                                  </p:stCondLst>
                                  <p:childTnLst>
                                    <p:set>
                                      <p:cBhvr>
                                        <p:cTn id="74" dur="1" fill="hold">
                                          <p:stCondLst>
                                            <p:cond delay="0"/>
                                          </p:stCondLst>
                                        </p:cTn>
                                        <p:tgtEl>
                                          <p:spTgt spid="39"/>
                                        </p:tgtEl>
                                        <p:attrNameLst>
                                          <p:attrName>style.visibility</p:attrName>
                                        </p:attrNameLst>
                                      </p:cBhvr>
                                      <p:to>
                                        <p:strVal val="visible"/>
                                      </p:to>
                                    </p:set>
                                    <p:anim calcmode="lin" valueType="num">
                                      <p:cBhvr>
                                        <p:cTn id="75" dur="500" fill="hold"/>
                                        <p:tgtEl>
                                          <p:spTgt spid="39"/>
                                        </p:tgtEl>
                                        <p:attrNameLst>
                                          <p:attrName>ppt_w</p:attrName>
                                        </p:attrNameLst>
                                      </p:cBhvr>
                                      <p:tavLst>
                                        <p:tav tm="0">
                                          <p:val>
                                            <p:fltVal val="0"/>
                                          </p:val>
                                        </p:tav>
                                        <p:tav tm="100000">
                                          <p:val>
                                            <p:strVal val="#ppt_w"/>
                                          </p:val>
                                        </p:tav>
                                      </p:tavLst>
                                    </p:anim>
                                    <p:anim calcmode="lin" valueType="num">
                                      <p:cBhvr>
                                        <p:cTn id="76" dur="500" fill="hold"/>
                                        <p:tgtEl>
                                          <p:spTgt spid="39"/>
                                        </p:tgtEl>
                                        <p:attrNameLst>
                                          <p:attrName>ppt_h</p:attrName>
                                        </p:attrNameLst>
                                      </p:cBhvr>
                                      <p:tavLst>
                                        <p:tav tm="0">
                                          <p:val>
                                            <p:fltVal val="0"/>
                                          </p:val>
                                        </p:tav>
                                        <p:tav tm="100000">
                                          <p:val>
                                            <p:strVal val="#ppt_h"/>
                                          </p:val>
                                        </p:tav>
                                      </p:tavLst>
                                    </p:anim>
                                    <p:animEffect transition="in" filter="fade">
                                      <p:cBhvr>
                                        <p:cTn id="77" dur="500"/>
                                        <p:tgtEl>
                                          <p:spTgt spid="39"/>
                                        </p:tgtEl>
                                      </p:cBhvr>
                                    </p:animEffect>
                                  </p:childTnLst>
                                </p:cTn>
                              </p:par>
                              <p:par>
                                <p:cTn id="78" presetID="53" presetClass="entr" presetSubtype="16" fill="hold" nodeType="withEffect">
                                  <p:stCondLst>
                                    <p:cond delay="0"/>
                                  </p:stCondLst>
                                  <p:childTnLst>
                                    <p:set>
                                      <p:cBhvr>
                                        <p:cTn id="79" dur="1" fill="hold">
                                          <p:stCondLst>
                                            <p:cond delay="0"/>
                                          </p:stCondLst>
                                        </p:cTn>
                                        <p:tgtEl>
                                          <p:spTgt spid="40"/>
                                        </p:tgtEl>
                                        <p:attrNameLst>
                                          <p:attrName>style.visibility</p:attrName>
                                        </p:attrNameLst>
                                      </p:cBhvr>
                                      <p:to>
                                        <p:strVal val="visible"/>
                                      </p:to>
                                    </p:set>
                                    <p:anim calcmode="lin" valueType="num">
                                      <p:cBhvr>
                                        <p:cTn id="80" dur="500" fill="hold"/>
                                        <p:tgtEl>
                                          <p:spTgt spid="40"/>
                                        </p:tgtEl>
                                        <p:attrNameLst>
                                          <p:attrName>ppt_w</p:attrName>
                                        </p:attrNameLst>
                                      </p:cBhvr>
                                      <p:tavLst>
                                        <p:tav tm="0">
                                          <p:val>
                                            <p:fltVal val="0"/>
                                          </p:val>
                                        </p:tav>
                                        <p:tav tm="100000">
                                          <p:val>
                                            <p:strVal val="#ppt_w"/>
                                          </p:val>
                                        </p:tav>
                                      </p:tavLst>
                                    </p:anim>
                                    <p:anim calcmode="lin" valueType="num">
                                      <p:cBhvr>
                                        <p:cTn id="81" dur="500" fill="hold"/>
                                        <p:tgtEl>
                                          <p:spTgt spid="40"/>
                                        </p:tgtEl>
                                        <p:attrNameLst>
                                          <p:attrName>ppt_h</p:attrName>
                                        </p:attrNameLst>
                                      </p:cBhvr>
                                      <p:tavLst>
                                        <p:tav tm="0">
                                          <p:val>
                                            <p:fltVal val="0"/>
                                          </p:val>
                                        </p:tav>
                                        <p:tav tm="100000">
                                          <p:val>
                                            <p:strVal val="#ppt_h"/>
                                          </p:val>
                                        </p:tav>
                                      </p:tavLst>
                                    </p:anim>
                                    <p:animEffect transition="in" filter="fade">
                                      <p:cBhvr>
                                        <p:cTn id="82" dur="500"/>
                                        <p:tgtEl>
                                          <p:spTgt spid="40"/>
                                        </p:tgtEl>
                                      </p:cBhvr>
                                    </p:animEffect>
                                  </p:childTnLst>
                                </p:cTn>
                              </p:par>
                              <p:par>
                                <p:cTn id="83" presetID="53" presetClass="entr" presetSubtype="16" fill="hold" nodeType="withEffect">
                                  <p:stCondLst>
                                    <p:cond delay="0"/>
                                  </p:stCondLst>
                                  <p:childTnLst>
                                    <p:set>
                                      <p:cBhvr>
                                        <p:cTn id="84" dur="1" fill="hold">
                                          <p:stCondLst>
                                            <p:cond delay="0"/>
                                          </p:stCondLst>
                                        </p:cTn>
                                        <p:tgtEl>
                                          <p:spTgt spid="43"/>
                                        </p:tgtEl>
                                        <p:attrNameLst>
                                          <p:attrName>style.visibility</p:attrName>
                                        </p:attrNameLst>
                                      </p:cBhvr>
                                      <p:to>
                                        <p:strVal val="visible"/>
                                      </p:to>
                                    </p:set>
                                    <p:anim calcmode="lin" valueType="num">
                                      <p:cBhvr>
                                        <p:cTn id="85" dur="500" fill="hold"/>
                                        <p:tgtEl>
                                          <p:spTgt spid="43"/>
                                        </p:tgtEl>
                                        <p:attrNameLst>
                                          <p:attrName>ppt_w</p:attrName>
                                        </p:attrNameLst>
                                      </p:cBhvr>
                                      <p:tavLst>
                                        <p:tav tm="0">
                                          <p:val>
                                            <p:fltVal val="0"/>
                                          </p:val>
                                        </p:tav>
                                        <p:tav tm="100000">
                                          <p:val>
                                            <p:strVal val="#ppt_w"/>
                                          </p:val>
                                        </p:tav>
                                      </p:tavLst>
                                    </p:anim>
                                    <p:anim calcmode="lin" valueType="num">
                                      <p:cBhvr>
                                        <p:cTn id="86" dur="500" fill="hold"/>
                                        <p:tgtEl>
                                          <p:spTgt spid="43"/>
                                        </p:tgtEl>
                                        <p:attrNameLst>
                                          <p:attrName>ppt_h</p:attrName>
                                        </p:attrNameLst>
                                      </p:cBhvr>
                                      <p:tavLst>
                                        <p:tav tm="0">
                                          <p:val>
                                            <p:fltVal val="0"/>
                                          </p:val>
                                        </p:tav>
                                        <p:tav tm="100000">
                                          <p:val>
                                            <p:strVal val="#ppt_h"/>
                                          </p:val>
                                        </p:tav>
                                      </p:tavLst>
                                    </p:anim>
                                    <p:animEffect transition="in" filter="fade">
                                      <p:cBhvr>
                                        <p:cTn id="87" dur="500"/>
                                        <p:tgtEl>
                                          <p:spTgt spid="43"/>
                                        </p:tgtEl>
                                      </p:cBhvr>
                                    </p:animEffect>
                                  </p:childTnLst>
                                </p:cTn>
                              </p:par>
                              <p:par>
                                <p:cTn id="88" presetID="53" presetClass="entr" presetSubtype="16" fill="hold" grpId="0" nodeType="withEffect">
                                  <p:stCondLst>
                                    <p:cond delay="0"/>
                                  </p:stCondLst>
                                  <p:childTnLst>
                                    <p:set>
                                      <p:cBhvr>
                                        <p:cTn id="89" dur="1" fill="hold">
                                          <p:stCondLst>
                                            <p:cond delay="0"/>
                                          </p:stCondLst>
                                        </p:cTn>
                                        <p:tgtEl>
                                          <p:spTgt spid="46"/>
                                        </p:tgtEl>
                                        <p:attrNameLst>
                                          <p:attrName>style.visibility</p:attrName>
                                        </p:attrNameLst>
                                      </p:cBhvr>
                                      <p:to>
                                        <p:strVal val="visible"/>
                                      </p:to>
                                    </p:set>
                                    <p:anim calcmode="lin" valueType="num">
                                      <p:cBhvr>
                                        <p:cTn id="90" dur="500" fill="hold"/>
                                        <p:tgtEl>
                                          <p:spTgt spid="46"/>
                                        </p:tgtEl>
                                        <p:attrNameLst>
                                          <p:attrName>ppt_w</p:attrName>
                                        </p:attrNameLst>
                                      </p:cBhvr>
                                      <p:tavLst>
                                        <p:tav tm="0">
                                          <p:val>
                                            <p:fltVal val="0"/>
                                          </p:val>
                                        </p:tav>
                                        <p:tav tm="100000">
                                          <p:val>
                                            <p:strVal val="#ppt_w"/>
                                          </p:val>
                                        </p:tav>
                                      </p:tavLst>
                                    </p:anim>
                                    <p:anim calcmode="lin" valueType="num">
                                      <p:cBhvr>
                                        <p:cTn id="91" dur="500" fill="hold"/>
                                        <p:tgtEl>
                                          <p:spTgt spid="46"/>
                                        </p:tgtEl>
                                        <p:attrNameLst>
                                          <p:attrName>ppt_h</p:attrName>
                                        </p:attrNameLst>
                                      </p:cBhvr>
                                      <p:tavLst>
                                        <p:tav tm="0">
                                          <p:val>
                                            <p:fltVal val="0"/>
                                          </p:val>
                                        </p:tav>
                                        <p:tav tm="100000">
                                          <p:val>
                                            <p:strVal val="#ppt_h"/>
                                          </p:val>
                                        </p:tav>
                                      </p:tavLst>
                                    </p:anim>
                                    <p:animEffect transition="in" filter="fade">
                                      <p:cBhvr>
                                        <p:cTn id="92" dur="500"/>
                                        <p:tgtEl>
                                          <p:spTgt spid="46"/>
                                        </p:tgtEl>
                                      </p:cBhvr>
                                    </p:animEffect>
                                  </p:childTnLst>
                                </p:cTn>
                              </p:par>
                              <p:par>
                                <p:cTn id="93" presetID="53" presetClass="entr" presetSubtype="16" fill="hold" nodeType="withEffect">
                                  <p:stCondLst>
                                    <p:cond delay="400"/>
                                  </p:stCondLst>
                                  <p:childTnLst>
                                    <p:set>
                                      <p:cBhvr>
                                        <p:cTn id="94" dur="1" fill="hold">
                                          <p:stCondLst>
                                            <p:cond delay="0"/>
                                          </p:stCondLst>
                                        </p:cTn>
                                        <p:tgtEl>
                                          <p:spTgt spid="47"/>
                                        </p:tgtEl>
                                        <p:attrNameLst>
                                          <p:attrName>style.visibility</p:attrName>
                                        </p:attrNameLst>
                                      </p:cBhvr>
                                      <p:to>
                                        <p:strVal val="visible"/>
                                      </p:to>
                                    </p:set>
                                    <p:anim calcmode="lin" valueType="num">
                                      <p:cBhvr>
                                        <p:cTn id="95" dur="500" fill="hold"/>
                                        <p:tgtEl>
                                          <p:spTgt spid="47"/>
                                        </p:tgtEl>
                                        <p:attrNameLst>
                                          <p:attrName>ppt_w</p:attrName>
                                        </p:attrNameLst>
                                      </p:cBhvr>
                                      <p:tavLst>
                                        <p:tav tm="0">
                                          <p:val>
                                            <p:fltVal val="0"/>
                                          </p:val>
                                        </p:tav>
                                        <p:tav tm="100000">
                                          <p:val>
                                            <p:strVal val="#ppt_w"/>
                                          </p:val>
                                        </p:tav>
                                      </p:tavLst>
                                    </p:anim>
                                    <p:anim calcmode="lin" valueType="num">
                                      <p:cBhvr>
                                        <p:cTn id="96" dur="500" fill="hold"/>
                                        <p:tgtEl>
                                          <p:spTgt spid="47"/>
                                        </p:tgtEl>
                                        <p:attrNameLst>
                                          <p:attrName>ppt_h</p:attrName>
                                        </p:attrNameLst>
                                      </p:cBhvr>
                                      <p:tavLst>
                                        <p:tav tm="0">
                                          <p:val>
                                            <p:fltVal val="0"/>
                                          </p:val>
                                        </p:tav>
                                        <p:tav tm="100000">
                                          <p:val>
                                            <p:strVal val="#ppt_h"/>
                                          </p:val>
                                        </p:tav>
                                      </p:tavLst>
                                    </p:anim>
                                    <p:animEffect transition="in" filter="fade">
                                      <p:cBhvr>
                                        <p:cTn id="97" dur="500"/>
                                        <p:tgtEl>
                                          <p:spTgt spid="47"/>
                                        </p:tgtEl>
                                      </p:cBhvr>
                                    </p:animEffect>
                                  </p:childTnLst>
                                </p:cTn>
                              </p:par>
                              <p:par>
                                <p:cTn id="98" presetID="53" presetClass="entr" presetSubtype="16" fill="hold" grpId="0" nodeType="withEffect">
                                  <p:stCondLst>
                                    <p:cond delay="0"/>
                                  </p:stCondLst>
                                  <p:childTnLst>
                                    <p:set>
                                      <p:cBhvr>
                                        <p:cTn id="99" dur="1" fill="hold">
                                          <p:stCondLst>
                                            <p:cond delay="0"/>
                                          </p:stCondLst>
                                        </p:cTn>
                                        <p:tgtEl>
                                          <p:spTgt spid="50"/>
                                        </p:tgtEl>
                                        <p:attrNameLst>
                                          <p:attrName>style.visibility</p:attrName>
                                        </p:attrNameLst>
                                      </p:cBhvr>
                                      <p:to>
                                        <p:strVal val="visible"/>
                                      </p:to>
                                    </p:set>
                                    <p:anim calcmode="lin" valueType="num">
                                      <p:cBhvr>
                                        <p:cTn id="100" dur="500" fill="hold"/>
                                        <p:tgtEl>
                                          <p:spTgt spid="50"/>
                                        </p:tgtEl>
                                        <p:attrNameLst>
                                          <p:attrName>ppt_w</p:attrName>
                                        </p:attrNameLst>
                                      </p:cBhvr>
                                      <p:tavLst>
                                        <p:tav tm="0">
                                          <p:val>
                                            <p:fltVal val="0"/>
                                          </p:val>
                                        </p:tav>
                                        <p:tav tm="100000">
                                          <p:val>
                                            <p:strVal val="#ppt_w"/>
                                          </p:val>
                                        </p:tav>
                                      </p:tavLst>
                                    </p:anim>
                                    <p:anim calcmode="lin" valueType="num">
                                      <p:cBhvr>
                                        <p:cTn id="101" dur="500" fill="hold"/>
                                        <p:tgtEl>
                                          <p:spTgt spid="50"/>
                                        </p:tgtEl>
                                        <p:attrNameLst>
                                          <p:attrName>ppt_h</p:attrName>
                                        </p:attrNameLst>
                                      </p:cBhvr>
                                      <p:tavLst>
                                        <p:tav tm="0">
                                          <p:val>
                                            <p:fltVal val="0"/>
                                          </p:val>
                                        </p:tav>
                                        <p:tav tm="100000">
                                          <p:val>
                                            <p:strVal val="#ppt_h"/>
                                          </p:val>
                                        </p:tav>
                                      </p:tavLst>
                                    </p:anim>
                                    <p:animEffect transition="in" filter="fade">
                                      <p:cBhvr>
                                        <p:cTn id="102" dur="500"/>
                                        <p:tgtEl>
                                          <p:spTgt spid="50"/>
                                        </p:tgtEl>
                                      </p:cBhvr>
                                    </p:animEffect>
                                  </p:childTnLst>
                                </p:cTn>
                              </p:par>
                              <p:par>
                                <p:cTn id="103" presetID="10" presetClass="entr" presetSubtype="0" fill="hold" grpId="0" nodeType="withEffect">
                                  <p:stCondLst>
                                    <p:cond delay="0"/>
                                  </p:stCondLst>
                                  <p:childTnLst>
                                    <p:set>
                                      <p:cBhvr>
                                        <p:cTn id="104" dur="1" fill="hold">
                                          <p:stCondLst>
                                            <p:cond delay="0"/>
                                          </p:stCondLst>
                                        </p:cTn>
                                        <p:tgtEl>
                                          <p:spTgt spid="11"/>
                                        </p:tgtEl>
                                        <p:attrNameLst>
                                          <p:attrName>style.visibility</p:attrName>
                                        </p:attrNameLst>
                                      </p:cBhvr>
                                      <p:to>
                                        <p:strVal val="visible"/>
                                      </p:to>
                                    </p:set>
                                    <p:animEffect transition="in" filter="fade">
                                      <p:cBhvr>
                                        <p:cTn id="10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5" grpId="0" animBg="1"/>
      <p:bldP spid="16" grpId="0" animBg="1"/>
      <p:bldP spid="26" grpId="0" animBg="1"/>
      <p:bldP spid="27" grpId="0" animBg="1"/>
      <p:bldP spid="31" grpId="0" animBg="1"/>
      <p:bldP spid="32" grpId="0" animBg="1"/>
      <p:bldP spid="39" grpId="0" animBg="1"/>
      <p:bldP spid="46" grpId="0" animBg="1"/>
      <p:bldP spid="50"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1" name="图片 2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23621" y="470304"/>
            <a:ext cx="8409774" cy="6387696"/>
          </a:xfrm>
          <a:prstGeom prst="rect">
            <a:avLst/>
          </a:prstGeom>
        </p:spPr>
      </p:pic>
      <p:sp>
        <p:nvSpPr>
          <p:cNvPr id="6" name="文本框 5"/>
          <p:cNvSpPr txBox="1"/>
          <p:nvPr/>
        </p:nvSpPr>
        <p:spPr>
          <a:xfrm>
            <a:off x="1748413" y="364978"/>
            <a:ext cx="1826141" cy="584775"/>
          </a:xfrm>
          <a:prstGeom prst="rect">
            <a:avLst/>
          </a:prstGeom>
          <a:noFill/>
        </p:spPr>
        <p:txBody>
          <a:bodyPr wrap="none" rtlCol="0">
            <a:spAutoFit/>
          </a:bodyPr>
          <a:lstStyle/>
          <a:p>
            <a:r>
              <a:rPr lang="zh-CN" altLang="en-US" sz="3200" b="1" dirty="0">
                <a:solidFill>
                  <a:srgbClr val="404040"/>
                </a:solidFill>
                <a:latin typeface="+mn-ea"/>
              </a:rPr>
              <a:t>业务背景</a:t>
            </a:r>
            <a:endParaRPr lang="en-US" altLang="zh-CN" sz="3200" b="1" dirty="0">
              <a:solidFill>
                <a:srgbClr val="404040"/>
              </a:solidFill>
              <a:latin typeface="+mn-ea"/>
            </a:endParaRPr>
          </a:p>
        </p:txBody>
      </p:sp>
      <p:sp>
        <p:nvSpPr>
          <p:cNvPr id="8" name="文本框 7"/>
          <p:cNvSpPr txBox="1"/>
          <p:nvPr/>
        </p:nvSpPr>
        <p:spPr>
          <a:xfrm>
            <a:off x="1748413" y="949705"/>
            <a:ext cx="3093410" cy="400110"/>
          </a:xfrm>
          <a:prstGeom prst="rect">
            <a:avLst/>
          </a:prstGeom>
          <a:noFill/>
        </p:spPr>
        <p:txBody>
          <a:bodyPr wrap="square" rtlCol="0">
            <a:spAutoFit/>
          </a:bodyPr>
          <a:lstStyle/>
          <a:p>
            <a:r>
              <a:rPr lang="zh-CN" altLang="en-US" sz="2000" dirty="0">
                <a:solidFill>
                  <a:srgbClr val="404040"/>
                </a:solidFill>
              </a:rPr>
              <a:t>时代背景与发包方背景</a:t>
            </a:r>
          </a:p>
        </p:txBody>
      </p:sp>
      <p:grpSp>
        <p:nvGrpSpPr>
          <p:cNvPr id="2" name="组合 1"/>
          <p:cNvGrpSpPr/>
          <p:nvPr/>
        </p:nvGrpSpPr>
        <p:grpSpPr>
          <a:xfrm>
            <a:off x="332600" y="209550"/>
            <a:ext cx="1135895" cy="1135895"/>
            <a:chOff x="304800" y="673100"/>
            <a:chExt cx="4000500" cy="4000500"/>
          </a:xfrm>
          <a:effectLst>
            <a:outerShdw blurRad="444500" dist="254000" dir="8100000" algn="tr" rotWithShape="0">
              <a:prstClr val="black">
                <a:alpha val="50000"/>
              </a:prstClr>
            </a:outerShdw>
          </a:effectLst>
        </p:grpSpPr>
        <p:sp>
          <p:nvSpPr>
            <p:cNvPr id="3" name="同心圆 695"/>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 name="椭圆 3"/>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文本框 4"/>
          <p:cNvSpPr txBox="1"/>
          <p:nvPr/>
        </p:nvSpPr>
        <p:spPr>
          <a:xfrm>
            <a:off x="637309" y="361998"/>
            <a:ext cx="443345" cy="830997"/>
          </a:xfrm>
          <a:prstGeom prst="rect">
            <a:avLst/>
          </a:prstGeom>
          <a:noFill/>
        </p:spPr>
        <p:txBody>
          <a:bodyPr wrap="square" rtlCol="0">
            <a:spAutoFit/>
          </a:bodyPr>
          <a:lstStyle/>
          <a:p>
            <a:r>
              <a:rPr lang="en-US" altLang="zh-CN" sz="4800" dirty="0">
                <a:solidFill>
                  <a:srgbClr val="7766FF"/>
                </a:solidFill>
              </a:rPr>
              <a:t>1</a:t>
            </a:r>
            <a:endParaRPr lang="zh-CN" altLang="en-US" sz="4800" dirty="0">
              <a:solidFill>
                <a:srgbClr val="7766FF"/>
              </a:solidFill>
            </a:endParaRPr>
          </a:p>
        </p:txBody>
      </p:sp>
    </p:spTree>
    <p:extLst>
      <p:ext uri="{BB962C8B-B14F-4D97-AF65-F5344CB8AC3E}">
        <p14:creationId xmlns:p14="http://schemas.microsoft.com/office/powerpoint/2010/main" val="417954366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500" fill="hold"/>
                                        <p:tgtEl>
                                          <p:spTgt spid="5"/>
                                        </p:tgtEl>
                                        <p:attrNameLst>
                                          <p:attrName>ppt_w</p:attrName>
                                        </p:attrNameLst>
                                      </p:cBhvr>
                                      <p:tavLst>
                                        <p:tav tm="0">
                                          <p:val>
                                            <p:fltVal val="0"/>
                                          </p:val>
                                        </p:tav>
                                        <p:tav tm="100000">
                                          <p:val>
                                            <p:strVal val="#ppt_w"/>
                                          </p:val>
                                        </p:tav>
                                      </p:tavLst>
                                    </p:anim>
                                    <p:anim calcmode="lin" valueType="num">
                                      <p:cBhvr>
                                        <p:cTn id="13" dur="500" fill="hold"/>
                                        <p:tgtEl>
                                          <p:spTgt spid="5"/>
                                        </p:tgtEl>
                                        <p:attrNameLst>
                                          <p:attrName>ppt_h</p:attrName>
                                        </p:attrNameLst>
                                      </p:cBhvr>
                                      <p:tavLst>
                                        <p:tav tm="0">
                                          <p:val>
                                            <p:fltVal val="0"/>
                                          </p:val>
                                        </p:tav>
                                        <p:tav tm="100000">
                                          <p:val>
                                            <p:strVal val="#ppt_h"/>
                                          </p:val>
                                        </p:tav>
                                      </p:tavLst>
                                    </p:anim>
                                    <p:animEffect transition="in" filter="fade">
                                      <p:cBhvr>
                                        <p:cTn id="14" dur="500"/>
                                        <p:tgtEl>
                                          <p:spTgt spid="5"/>
                                        </p:tgtEl>
                                      </p:cBhvr>
                                    </p:animEffect>
                                  </p:childTnLst>
                                </p:cTn>
                              </p:par>
                              <p:par>
                                <p:cTn id="15" presetID="12" presetClass="entr" presetSubtype="8" fill="hold" grpId="0" nodeType="withEffect">
                                  <p:stCondLst>
                                    <p:cond delay="10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p:tgtEl>
                                          <p:spTgt spid="6"/>
                                        </p:tgtEl>
                                        <p:attrNameLst>
                                          <p:attrName>ppt_x</p:attrName>
                                        </p:attrNameLst>
                                      </p:cBhvr>
                                      <p:tavLst>
                                        <p:tav tm="0">
                                          <p:val>
                                            <p:strVal val="#ppt_x-#ppt_w*1.125000"/>
                                          </p:val>
                                        </p:tav>
                                        <p:tav tm="100000">
                                          <p:val>
                                            <p:strVal val="#ppt_x"/>
                                          </p:val>
                                        </p:tav>
                                      </p:tavLst>
                                    </p:anim>
                                    <p:animEffect transition="in" filter="wipe(right)">
                                      <p:cBhvr>
                                        <p:cTn id="18" dur="500"/>
                                        <p:tgtEl>
                                          <p:spTgt spid="6"/>
                                        </p:tgtEl>
                                      </p:cBhvr>
                                    </p:animEffect>
                                  </p:childTnLst>
                                </p:cTn>
                              </p:par>
                              <p:par>
                                <p:cTn id="19" presetID="12" presetClass="entr" presetSubtype="8" fill="hold" grpId="0" nodeType="withEffect">
                                  <p:stCondLst>
                                    <p:cond delay="100"/>
                                  </p:stCondLst>
                                  <p:childTnLst>
                                    <p:set>
                                      <p:cBhvr>
                                        <p:cTn id="20" dur="1" fill="hold">
                                          <p:stCondLst>
                                            <p:cond delay="0"/>
                                          </p:stCondLst>
                                        </p:cTn>
                                        <p:tgtEl>
                                          <p:spTgt spid="8"/>
                                        </p:tgtEl>
                                        <p:attrNameLst>
                                          <p:attrName>style.visibility</p:attrName>
                                        </p:attrNameLst>
                                      </p:cBhvr>
                                      <p:to>
                                        <p:strVal val="visible"/>
                                      </p:to>
                                    </p:set>
                                    <p:anim calcmode="lin" valueType="num">
                                      <p:cBhvr additive="base">
                                        <p:cTn id="21" dur="500"/>
                                        <p:tgtEl>
                                          <p:spTgt spid="8"/>
                                        </p:tgtEl>
                                        <p:attrNameLst>
                                          <p:attrName>ppt_x</p:attrName>
                                        </p:attrNameLst>
                                      </p:cBhvr>
                                      <p:tavLst>
                                        <p:tav tm="0">
                                          <p:val>
                                            <p:strVal val="#ppt_x-#ppt_w*1.125000"/>
                                          </p:val>
                                        </p:tav>
                                        <p:tav tm="100000">
                                          <p:val>
                                            <p:strVal val="#ppt_x"/>
                                          </p:val>
                                        </p:tav>
                                      </p:tavLst>
                                    </p:anim>
                                    <p:animEffect transition="in" filter="wipe(right)">
                                      <p:cBhvr>
                                        <p:cTn id="22" dur="500"/>
                                        <p:tgtEl>
                                          <p:spTgt spid="8"/>
                                        </p:tgtEl>
                                      </p:cBhvr>
                                    </p:animEffect>
                                  </p:childTnLst>
                                </p:cTn>
                              </p:par>
                            </p:childTnLst>
                          </p:cTn>
                        </p:par>
                        <p:par>
                          <p:cTn id="23" fill="hold">
                            <p:stCondLst>
                              <p:cond delay="600"/>
                            </p:stCondLst>
                            <p:childTnLst>
                              <p:par>
                                <p:cTn id="24" presetID="10" presetClass="entr" presetSubtype="0" fill="hold" nodeType="afterEffect">
                                  <p:stCondLst>
                                    <p:cond delay="0"/>
                                  </p:stCondLst>
                                  <p:childTnLst>
                                    <p:set>
                                      <p:cBhvr>
                                        <p:cTn id="25" dur="1" fill="hold">
                                          <p:stCondLst>
                                            <p:cond delay="0"/>
                                          </p:stCondLst>
                                        </p:cTn>
                                        <p:tgtEl>
                                          <p:spTgt spid="221"/>
                                        </p:tgtEl>
                                        <p:attrNameLst>
                                          <p:attrName>style.visibility</p:attrName>
                                        </p:attrNameLst>
                                      </p:cBhvr>
                                      <p:to>
                                        <p:strVal val="visible"/>
                                      </p:to>
                                    </p:set>
                                    <p:animEffect transition="in" filter="fade">
                                      <p:cBhvr>
                                        <p:cTn id="26" dur="500"/>
                                        <p:tgtEl>
                                          <p:spTgt spid="2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标题 1"/>
          <p:cNvSpPr txBox="1">
            <a:spLocks/>
          </p:cNvSpPr>
          <p:nvPr/>
        </p:nvSpPr>
        <p:spPr>
          <a:xfrm>
            <a:off x="5582191" y="2593225"/>
            <a:ext cx="4925084" cy="98321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dirty="0">
                <a:solidFill>
                  <a:schemeClr val="tx1">
                    <a:lumMod val="65000"/>
                    <a:lumOff val="35000"/>
                  </a:schemeClr>
                </a:solidFill>
                <a:latin typeface="+mn-ea"/>
                <a:ea typeface="+mn-ea"/>
              </a:rPr>
              <a:t>PART 2</a:t>
            </a:r>
            <a:endParaRPr lang="zh-CN" altLang="en-US" dirty="0">
              <a:solidFill>
                <a:schemeClr val="tx1">
                  <a:lumMod val="65000"/>
                  <a:lumOff val="35000"/>
                </a:schemeClr>
              </a:solidFill>
              <a:latin typeface="+mn-ea"/>
              <a:ea typeface="+mn-ea"/>
            </a:endParaRPr>
          </a:p>
        </p:txBody>
      </p:sp>
      <p:sp>
        <p:nvSpPr>
          <p:cNvPr id="2" name="标题 1"/>
          <p:cNvSpPr>
            <a:spLocks noGrp="1"/>
          </p:cNvSpPr>
          <p:nvPr>
            <p:ph type="title"/>
          </p:nvPr>
        </p:nvSpPr>
        <p:spPr>
          <a:xfrm>
            <a:off x="5435470" y="3452402"/>
            <a:ext cx="6756530" cy="1325563"/>
          </a:xfrm>
        </p:spPr>
        <p:txBody>
          <a:bodyPr>
            <a:normAutofit/>
          </a:bodyPr>
          <a:lstStyle/>
          <a:p>
            <a:r>
              <a:rPr lang="zh-CN" altLang="en-US" sz="6000" b="1" dirty="0">
                <a:solidFill>
                  <a:srgbClr val="7766FF"/>
                </a:solidFill>
                <a:latin typeface="+mn-ea"/>
                <a:ea typeface="+mn-ea"/>
              </a:rPr>
              <a:t>需求分析</a:t>
            </a:r>
          </a:p>
        </p:txBody>
      </p:sp>
      <p:sp>
        <p:nvSpPr>
          <p:cNvPr id="37" name="矩形 36"/>
          <p:cNvSpPr/>
          <p:nvPr/>
        </p:nvSpPr>
        <p:spPr>
          <a:xfrm>
            <a:off x="0" y="1642678"/>
            <a:ext cx="4907687" cy="4539713"/>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5" name="组合 14"/>
          <p:cNvGrpSpPr/>
          <p:nvPr/>
        </p:nvGrpSpPr>
        <p:grpSpPr>
          <a:xfrm>
            <a:off x="10259186" y="6195802"/>
            <a:ext cx="563093" cy="563093"/>
            <a:chOff x="304800" y="673100"/>
            <a:chExt cx="4000500" cy="4000500"/>
          </a:xfrm>
          <a:effectLst>
            <a:outerShdw blurRad="317500" dist="190500" dir="8100000" algn="tr" rotWithShape="0">
              <a:prstClr val="black">
                <a:alpha val="50000"/>
              </a:prstClr>
            </a:outerShdw>
          </a:effectLst>
        </p:grpSpPr>
        <p:sp>
          <p:nvSpPr>
            <p:cNvPr id="16" name="同心圆 678"/>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7" name="椭圆 16"/>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8" name="组合 17"/>
          <p:cNvGrpSpPr/>
          <p:nvPr/>
        </p:nvGrpSpPr>
        <p:grpSpPr>
          <a:xfrm>
            <a:off x="12020044" y="6186402"/>
            <a:ext cx="430672" cy="430672"/>
            <a:chOff x="304800" y="673100"/>
            <a:chExt cx="4000500" cy="4000500"/>
          </a:xfrm>
          <a:effectLst>
            <a:outerShdw blurRad="317500" dist="190500" dir="8100000" algn="tr" rotWithShape="0">
              <a:prstClr val="black">
                <a:alpha val="50000"/>
              </a:prstClr>
            </a:outerShdw>
          </a:effectLst>
        </p:grpSpPr>
        <p:sp>
          <p:nvSpPr>
            <p:cNvPr id="19" name="同心圆 678"/>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0" name="椭圆 19"/>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 name="椭圆 20"/>
          <p:cNvSpPr/>
          <p:nvPr/>
        </p:nvSpPr>
        <p:spPr>
          <a:xfrm>
            <a:off x="11139791" y="6551380"/>
            <a:ext cx="415029" cy="415029"/>
          </a:xfrm>
          <a:prstGeom prst="ellipse">
            <a:avLst/>
          </a:prstGeom>
          <a:solidFill>
            <a:srgbClr val="7766FF"/>
          </a:solidFill>
          <a:ln>
            <a:noFill/>
          </a:ln>
          <a:effectLst>
            <a:outerShdw blurRad="317500" dist="1905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22" name="组合 21"/>
          <p:cNvGrpSpPr/>
          <p:nvPr/>
        </p:nvGrpSpPr>
        <p:grpSpPr>
          <a:xfrm>
            <a:off x="311174" y="209324"/>
            <a:ext cx="307748" cy="307748"/>
            <a:chOff x="304800" y="673100"/>
            <a:chExt cx="4000500" cy="4000500"/>
          </a:xfrm>
          <a:effectLst>
            <a:outerShdw blurRad="317500" dist="190500" dir="8100000" algn="tr" rotWithShape="0">
              <a:prstClr val="black">
                <a:alpha val="50000"/>
              </a:prstClr>
            </a:outerShdw>
          </a:effectLst>
        </p:grpSpPr>
        <p:sp>
          <p:nvSpPr>
            <p:cNvPr id="23" name="同心圆 678"/>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4" name="椭圆 23"/>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5" name="组合 24"/>
          <p:cNvGrpSpPr/>
          <p:nvPr/>
        </p:nvGrpSpPr>
        <p:grpSpPr>
          <a:xfrm>
            <a:off x="696719" y="-146237"/>
            <a:ext cx="509435" cy="509435"/>
            <a:chOff x="304800" y="673100"/>
            <a:chExt cx="4000500" cy="4000500"/>
          </a:xfrm>
          <a:effectLst>
            <a:outerShdw blurRad="317500" dist="190500" dir="8100000" algn="tr" rotWithShape="0">
              <a:prstClr val="black">
                <a:alpha val="50000"/>
              </a:prstClr>
            </a:outerShdw>
          </a:effectLst>
        </p:grpSpPr>
        <p:sp>
          <p:nvSpPr>
            <p:cNvPr id="26" name="同心圆 678"/>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7" name="椭圆 26"/>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8" name="椭圆 27"/>
          <p:cNvSpPr/>
          <p:nvPr/>
        </p:nvSpPr>
        <p:spPr>
          <a:xfrm>
            <a:off x="238221" y="754326"/>
            <a:ext cx="193579" cy="195718"/>
          </a:xfrm>
          <a:prstGeom prst="ellipse">
            <a:avLst/>
          </a:prstGeom>
          <a:solidFill>
            <a:srgbClr val="7766FF"/>
          </a:solidFill>
          <a:ln>
            <a:noFill/>
          </a:ln>
          <a:effectLst>
            <a:outerShdw blurRad="317500" dist="190500" dir="8100000" algn="tr" rotWithShape="0">
              <a:prstClr val="black">
                <a:alpha val="50000"/>
              </a:prstClr>
            </a:outerShdw>
          </a:effectLst>
          <a:scene3d>
            <a:camera prst="orthographicFront"/>
            <a:lightRig rig="threePt" dir="t"/>
          </a:scene3d>
          <a:sp3d prstMaterial="matte">
            <a:bevelB w="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30" name="直接连接符 29"/>
          <p:cNvCxnSpPr>
            <a:cxnSpLocks/>
          </p:cNvCxnSpPr>
          <p:nvPr/>
        </p:nvCxnSpPr>
        <p:spPr>
          <a:xfrm>
            <a:off x="4903702" y="2967789"/>
            <a:ext cx="0" cy="1379622"/>
          </a:xfrm>
          <a:prstGeom prst="line">
            <a:avLst/>
          </a:prstGeom>
          <a:ln w="381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nvGrpSpPr>
          <p:cNvPr id="31" name="组合 30"/>
          <p:cNvGrpSpPr/>
          <p:nvPr/>
        </p:nvGrpSpPr>
        <p:grpSpPr>
          <a:xfrm>
            <a:off x="11042251" y="479803"/>
            <a:ext cx="1707591" cy="1707591"/>
            <a:chOff x="304800" y="673100"/>
            <a:chExt cx="4000500" cy="4000500"/>
          </a:xfrm>
          <a:effectLst>
            <a:outerShdw blurRad="444500" dist="254000" dir="8100000" algn="tr" rotWithShape="0">
              <a:prstClr val="black">
                <a:alpha val="50000"/>
              </a:prstClr>
            </a:outerShdw>
          </a:effectLst>
        </p:grpSpPr>
        <p:sp>
          <p:nvSpPr>
            <p:cNvPr id="32" name="同心圆 695"/>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3" name="椭圆 32"/>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9" name="组合 28"/>
          <p:cNvGrpSpPr/>
          <p:nvPr/>
        </p:nvGrpSpPr>
        <p:grpSpPr>
          <a:xfrm>
            <a:off x="1655629" y="3137556"/>
            <a:ext cx="1850708" cy="1178304"/>
            <a:chOff x="4687888" y="6187281"/>
            <a:chExt cx="458788" cy="292100"/>
          </a:xfrm>
        </p:grpSpPr>
        <p:sp>
          <p:nvSpPr>
            <p:cNvPr id="99" name="Freeform 73"/>
            <p:cNvSpPr/>
            <p:nvPr/>
          </p:nvSpPr>
          <p:spPr bwMode="auto">
            <a:xfrm>
              <a:off x="4786313" y="6260306"/>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7766FF"/>
            </a:solidFill>
            <a:ln>
              <a:noFill/>
            </a:ln>
            <a:extLst/>
          </p:spPr>
          <p:txBody>
            <a:bodyPr vert="horz" wrap="square" lIns="91440" tIns="45720" rIns="91440" bIns="45720" numCol="1" anchor="t" anchorCtr="0" compatLnSpc="1"/>
            <a:lstStyle/>
            <a:p>
              <a:endParaRPr lang="en-US">
                <a:solidFill>
                  <a:srgbClr val="7766FF"/>
                </a:solidFill>
              </a:endParaRPr>
            </a:p>
          </p:txBody>
        </p:sp>
        <p:sp>
          <p:nvSpPr>
            <p:cNvPr id="100" name="Freeform 74"/>
            <p:cNvSpPr/>
            <p:nvPr/>
          </p:nvSpPr>
          <p:spPr bwMode="auto">
            <a:xfrm>
              <a:off x="4762500" y="6277768"/>
              <a:ext cx="4763" cy="7938"/>
            </a:xfrm>
            <a:custGeom>
              <a:avLst/>
              <a:gdLst>
                <a:gd name="T0" fmla="*/ 1 w 2"/>
                <a:gd name="T1" fmla="*/ 4 h 4"/>
                <a:gd name="T2" fmla="*/ 2 w 2"/>
                <a:gd name="T3" fmla="*/ 0 h 4"/>
                <a:gd name="T4" fmla="*/ 0 w 2"/>
                <a:gd name="T5" fmla="*/ 2 h 4"/>
                <a:gd name="T6" fmla="*/ 0 w 2"/>
                <a:gd name="T7" fmla="*/ 2 h 4"/>
                <a:gd name="T8" fmla="*/ 1 w 2"/>
                <a:gd name="T9" fmla="*/ 4 h 4"/>
              </a:gdLst>
              <a:ahLst/>
              <a:cxnLst>
                <a:cxn ang="0">
                  <a:pos x="T0" y="T1"/>
                </a:cxn>
                <a:cxn ang="0">
                  <a:pos x="T2" y="T3"/>
                </a:cxn>
                <a:cxn ang="0">
                  <a:pos x="T4" y="T5"/>
                </a:cxn>
                <a:cxn ang="0">
                  <a:pos x="T6" y="T7"/>
                </a:cxn>
                <a:cxn ang="0">
                  <a:pos x="T8" y="T9"/>
                </a:cxn>
              </a:cxnLst>
              <a:rect l="0" t="0" r="r" b="b"/>
              <a:pathLst>
                <a:path w="2" h="4">
                  <a:moveTo>
                    <a:pt x="1" y="4"/>
                  </a:moveTo>
                  <a:cubicBezTo>
                    <a:pt x="2" y="4"/>
                    <a:pt x="2" y="1"/>
                    <a:pt x="2" y="0"/>
                  </a:cubicBezTo>
                  <a:cubicBezTo>
                    <a:pt x="1" y="1"/>
                    <a:pt x="1" y="1"/>
                    <a:pt x="0" y="2"/>
                  </a:cubicBezTo>
                  <a:cubicBezTo>
                    <a:pt x="0" y="2"/>
                    <a:pt x="0" y="2"/>
                    <a:pt x="0" y="2"/>
                  </a:cubicBezTo>
                  <a:cubicBezTo>
                    <a:pt x="0" y="3"/>
                    <a:pt x="1" y="4"/>
                    <a:pt x="1" y="4"/>
                  </a:cubicBezTo>
                  <a:close/>
                </a:path>
              </a:pathLst>
            </a:custGeom>
            <a:solidFill>
              <a:srgbClr val="7766FF"/>
            </a:solidFill>
            <a:ln>
              <a:noFill/>
            </a:ln>
            <a:extLst/>
          </p:spPr>
          <p:txBody>
            <a:bodyPr vert="horz" wrap="square" lIns="91440" tIns="45720" rIns="91440" bIns="45720" numCol="1" anchor="t" anchorCtr="0" compatLnSpc="1"/>
            <a:lstStyle/>
            <a:p>
              <a:endParaRPr lang="en-US">
                <a:solidFill>
                  <a:srgbClr val="7766FF"/>
                </a:solidFill>
              </a:endParaRPr>
            </a:p>
          </p:txBody>
        </p:sp>
        <p:sp>
          <p:nvSpPr>
            <p:cNvPr id="101" name="Freeform 75"/>
            <p:cNvSpPr/>
            <p:nvPr/>
          </p:nvSpPr>
          <p:spPr bwMode="auto">
            <a:xfrm>
              <a:off x="4770438" y="6268243"/>
              <a:ext cx="9525" cy="19050"/>
            </a:xfrm>
            <a:custGeom>
              <a:avLst/>
              <a:gdLst>
                <a:gd name="T0" fmla="*/ 4 w 6"/>
                <a:gd name="T1" fmla="*/ 8 h 11"/>
                <a:gd name="T2" fmla="*/ 4 w 6"/>
                <a:gd name="T3" fmla="*/ 11 h 11"/>
                <a:gd name="T4" fmla="*/ 6 w 6"/>
                <a:gd name="T5" fmla="*/ 7 h 11"/>
                <a:gd name="T6" fmla="*/ 4 w 6"/>
                <a:gd name="T7" fmla="*/ 7 h 11"/>
                <a:gd name="T8" fmla="*/ 4 w 6"/>
                <a:gd name="T9" fmla="*/ 0 h 11"/>
                <a:gd name="T10" fmla="*/ 0 w 6"/>
                <a:gd name="T11" fmla="*/ 4 h 11"/>
                <a:gd name="T12" fmla="*/ 1 w 6"/>
                <a:gd name="T13" fmla="*/ 4 h 11"/>
                <a:gd name="T14" fmla="*/ 4 w 6"/>
                <a:gd name="T15" fmla="*/ 8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11">
                  <a:moveTo>
                    <a:pt x="4" y="8"/>
                  </a:moveTo>
                  <a:cubicBezTo>
                    <a:pt x="5" y="10"/>
                    <a:pt x="3" y="10"/>
                    <a:pt x="4" y="11"/>
                  </a:cubicBezTo>
                  <a:cubicBezTo>
                    <a:pt x="4" y="10"/>
                    <a:pt x="5" y="9"/>
                    <a:pt x="6" y="7"/>
                  </a:cubicBezTo>
                  <a:cubicBezTo>
                    <a:pt x="6" y="6"/>
                    <a:pt x="4" y="7"/>
                    <a:pt x="4" y="7"/>
                  </a:cubicBezTo>
                  <a:cubicBezTo>
                    <a:pt x="2" y="5"/>
                    <a:pt x="3" y="2"/>
                    <a:pt x="4" y="0"/>
                  </a:cubicBezTo>
                  <a:cubicBezTo>
                    <a:pt x="3" y="1"/>
                    <a:pt x="1" y="2"/>
                    <a:pt x="0" y="4"/>
                  </a:cubicBezTo>
                  <a:cubicBezTo>
                    <a:pt x="0" y="4"/>
                    <a:pt x="1" y="4"/>
                    <a:pt x="1" y="4"/>
                  </a:cubicBezTo>
                  <a:cubicBezTo>
                    <a:pt x="1" y="6"/>
                    <a:pt x="3" y="7"/>
                    <a:pt x="4" y="8"/>
                  </a:cubicBezTo>
                  <a:close/>
                </a:path>
              </a:pathLst>
            </a:custGeom>
            <a:solidFill>
              <a:srgbClr val="7766FF"/>
            </a:solidFill>
            <a:ln>
              <a:noFill/>
            </a:ln>
            <a:extLst/>
          </p:spPr>
          <p:txBody>
            <a:bodyPr vert="horz" wrap="square" lIns="91440" tIns="45720" rIns="91440" bIns="45720" numCol="1" anchor="t" anchorCtr="0" compatLnSpc="1"/>
            <a:lstStyle/>
            <a:p>
              <a:endParaRPr lang="en-US">
                <a:solidFill>
                  <a:srgbClr val="7766FF"/>
                </a:solidFill>
              </a:endParaRPr>
            </a:p>
          </p:txBody>
        </p:sp>
        <p:sp>
          <p:nvSpPr>
            <p:cNvPr id="102" name="Freeform 76"/>
            <p:cNvSpPr/>
            <p:nvPr/>
          </p:nvSpPr>
          <p:spPr bwMode="auto">
            <a:xfrm>
              <a:off x="5048250" y="6261893"/>
              <a:ext cx="4763" cy="1588"/>
            </a:xfrm>
            <a:custGeom>
              <a:avLst/>
              <a:gdLst>
                <a:gd name="T0" fmla="*/ 3 w 3"/>
                <a:gd name="T1" fmla="*/ 1 h 1"/>
                <a:gd name="T2" fmla="*/ 1 w 3"/>
                <a:gd name="T3" fmla="*/ 0 h 1"/>
                <a:gd name="T4" fmla="*/ 0 w 3"/>
                <a:gd name="T5" fmla="*/ 1 h 1"/>
                <a:gd name="T6" fmla="*/ 3 w 3"/>
                <a:gd name="T7" fmla="*/ 1 h 1"/>
              </a:gdLst>
              <a:ahLst/>
              <a:cxnLst>
                <a:cxn ang="0">
                  <a:pos x="T0" y="T1"/>
                </a:cxn>
                <a:cxn ang="0">
                  <a:pos x="T2" y="T3"/>
                </a:cxn>
                <a:cxn ang="0">
                  <a:pos x="T4" y="T5"/>
                </a:cxn>
                <a:cxn ang="0">
                  <a:pos x="T6" y="T7"/>
                </a:cxn>
              </a:cxnLst>
              <a:rect l="0" t="0" r="r" b="b"/>
              <a:pathLst>
                <a:path w="3" h="1">
                  <a:moveTo>
                    <a:pt x="3" y="1"/>
                  </a:moveTo>
                  <a:cubicBezTo>
                    <a:pt x="2" y="1"/>
                    <a:pt x="2" y="0"/>
                    <a:pt x="1" y="0"/>
                  </a:cubicBezTo>
                  <a:cubicBezTo>
                    <a:pt x="1" y="0"/>
                    <a:pt x="0" y="0"/>
                    <a:pt x="0" y="1"/>
                  </a:cubicBezTo>
                  <a:cubicBezTo>
                    <a:pt x="1" y="1"/>
                    <a:pt x="2" y="1"/>
                    <a:pt x="3" y="1"/>
                  </a:cubicBezTo>
                  <a:close/>
                </a:path>
              </a:pathLst>
            </a:custGeom>
            <a:solidFill>
              <a:srgbClr val="7766FF"/>
            </a:solidFill>
            <a:ln>
              <a:noFill/>
            </a:ln>
            <a:extLst/>
          </p:spPr>
          <p:txBody>
            <a:bodyPr vert="horz" wrap="square" lIns="91440" tIns="45720" rIns="91440" bIns="45720" numCol="1" anchor="t" anchorCtr="0" compatLnSpc="1"/>
            <a:lstStyle/>
            <a:p>
              <a:endParaRPr lang="en-US">
                <a:solidFill>
                  <a:srgbClr val="7766FF"/>
                </a:solidFill>
              </a:endParaRPr>
            </a:p>
          </p:txBody>
        </p:sp>
        <p:sp>
          <p:nvSpPr>
            <p:cNvPr id="103" name="Freeform 77"/>
            <p:cNvSpPr>
              <a:spLocks noEditPoints="1"/>
            </p:cNvSpPr>
            <p:nvPr/>
          </p:nvSpPr>
          <p:spPr bwMode="auto">
            <a:xfrm>
              <a:off x="4687888" y="6187281"/>
              <a:ext cx="458788" cy="292100"/>
            </a:xfrm>
            <a:custGeom>
              <a:avLst/>
              <a:gdLst>
                <a:gd name="T0" fmla="*/ 0 w 262"/>
                <a:gd name="T1" fmla="*/ 132 h 167"/>
                <a:gd name="T2" fmla="*/ 19 w 262"/>
                <a:gd name="T3" fmla="*/ 167 h 167"/>
                <a:gd name="T4" fmla="*/ 15 w 262"/>
                <a:gd name="T5" fmla="*/ 115 h 167"/>
                <a:gd name="T6" fmla="*/ 13 w 262"/>
                <a:gd name="T7" fmla="*/ 110 h 167"/>
                <a:gd name="T8" fmla="*/ 40 w 262"/>
                <a:gd name="T9" fmla="*/ 56 h 167"/>
                <a:gd name="T10" fmla="*/ 45 w 262"/>
                <a:gd name="T11" fmla="*/ 52 h 167"/>
                <a:gd name="T12" fmla="*/ 45 w 262"/>
                <a:gd name="T13" fmla="*/ 49 h 167"/>
                <a:gd name="T14" fmla="*/ 51 w 262"/>
                <a:gd name="T15" fmla="*/ 46 h 167"/>
                <a:gd name="T16" fmla="*/ 53 w 262"/>
                <a:gd name="T17" fmla="*/ 44 h 167"/>
                <a:gd name="T18" fmla="*/ 51 w 262"/>
                <a:gd name="T19" fmla="*/ 44 h 167"/>
                <a:gd name="T20" fmla="*/ 52 w 262"/>
                <a:gd name="T21" fmla="*/ 41 h 167"/>
                <a:gd name="T22" fmla="*/ 56 w 262"/>
                <a:gd name="T23" fmla="*/ 42 h 167"/>
                <a:gd name="T24" fmla="*/ 75 w 262"/>
                <a:gd name="T25" fmla="*/ 25 h 167"/>
                <a:gd name="T26" fmla="*/ 71 w 262"/>
                <a:gd name="T27" fmla="*/ 29 h 167"/>
                <a:gd name="T28" fmla="*/ 131 w 262"/>
                <a:gd name="T29" fmla="*/ 14 h 167"/>
                <a:gd name="T30" fmla="*/ 194 w 262"/>
                <a:gd name="T31" fmla="*/ 33 h 167"/>
                <a:gd name="T32" fmla="*/ 202 w 262"/>
                <a:gd name="T33" fmla="*/ 39 h 167"/>
                <a:gd name="T34" fmla="*/ 207 w 262"/>
                <a:gd name="T35" fmla="*/ 41 h 167"/>
                <a:gd name="T36" fmla="*/ 209 w 262"/>
                <a:gd name="T37" fmla="*/ 44 h 167"/>
                <a:gd name="T38" fmla="*/ 212 w 262"/>
                <a:gd name="T39" fmla="*/ 45 h 167"/>
                <a:gd name="T40" fmla="*/ 237 w 262"/>
                <a:gd name="T41" fmla="*/ 76 h 167"/>
                <a:gd name="T42" fmla="*/ 238 w 262"/>
                <a:gd name="T43" fmla="*/ 79 h 167"/>
                <a:gd name="T44" fmla="*/ 241 w 262"/>
                <a:gd name="T45" fmla="*/ 90 h 167"/>
                <a:gd name="T46" fmla="*/ 242 w 262"/>
                <a:gd name="T47" fmla="*/ 95 h 167"/>
                <a:gd name="T48" fmla="*/ 244 w 262"/>
                <a:gd name="T49" fmla="*/ 93 h 167"/>
                <a:gd name="T50" fmla="*/ 245 w 262"/>
                <a:gd name="T51" fmla="*/ 98 h 167"/>
                <a:gd name="T52" fmla="*/ 243 w 262"/>
                <a:gd name="T53" fmla="*/ 97 h 167"/>
                <a:gd name="T54" fmla="*/ 243 w 262"/>
                <a:gd name="T55" fmla="*/ 98 h 167"/>
                <a:gd name="T56" fmla="*/ 245 w 262"/>
                <a:gd name="T57" fmla="*/ 107 h 167"/>
                <a:gd name="T58" fmla="*/ 248 w 262"/>
                <a:gd name="T59" fmla="*/ 132 h 167"/>
                <a:gd name="T60" fmla="*/ 246 w 262"/>
                <a:gd name="T61" fmla="*/ 154 h 167"/>
                <a:gd name="T62" fmla="*/ 246 w 262"/>
                <a:gd name="T63" fmla="*/ 164 h 167"/>
                <a:gd name="T64" fmla="*/ 244 w 262"/>
                <a:gd name="T65" fmla="*/ 160 h 167"/>
                <a:gd name="T66" fmla="*/ 257 w 262"/>
                <a:gd name="T67" fmla="*/ 167 h 167"/>
                <a:gd name="T68" fmla="*/ 131 w 262"/>
                <a:gd name="T69" fmla="*/ 0 h 167"/>
                <a:gd name="T70" fmla="*/ 242 w 262"/>
                <a:gd name="T71" fmla="*/ 87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62" h="167">
                  <a:moveTo>
                    <a:pt x="131" y="0"/>
                  </a:moveTo>
                  <a:cubicBezTo>
                    <a:pt x="58" y="0"/>
                    <a:pt x="0" y="59"/>
                    <a:pt x="0" y="132"/>
                  </a:cubicBezTo>
                  <a:cubicBezTo>
                    <a:pt x="0" y="144"/>
                    <a:pt x="2" y="156"/>
                    <a:pt x="5" y="167"/>
                  </a:cubicBezTo>
                  <a:cubicBezTo>
                    <a:pt x="19" y="167"/>
                    <a:pt x="19" y="167"/>
                    <a:pt x="19" y="167"/>
                  </a:cubicBezTo>
                  <a:cubicBezTo>
                    <a:pt x="16" y="156"/>
                    <a:pt x="14" y="144"/>
                    <a:pt x="14" y="132"/>
                  </a:cubicBezTo>
                  <a:cubicBezTo>
                    <a:pt x="14" y="126"/>
                    <a:pt x="14" y="120"/>
                    <a:pt x="15" y="115"/>
                  </a:cubicBezTo>
                  <a:cubicBezTo>
                    <a:pt x="15" y="113"/>
                    <a:pt x="14" y="112"/>
                    <a:pt x="14" y="111"/>
                  </a:cubicBezTo>
                  <a:cubicBezTo>
                    <a:pt x="13" y="111"/>
                    <a:pt x="13" y="110"/>
                    <a:pt x="13" y="110"/>
                  </a:cubicBezTo>
                  <a:cubicBezTo>
                    <a:pt x="17" y="89"/>
                    <a:pt x="26" y="71"/>
                    <a:pt x="38" y="55"/>
                  </a:cubicBezTo>
                  <a:cubicBezTo>
                    <a:pt x="39" y="55"/>
                    <a:pt x="39" y="56"/>
                    <a:pt x="40" y="56"/>
                  </a:cubicBezTo>
                  <a:cubicBezTo>
                    <a:pt x="41" y="56"/>
                    <a:pt x="41" y="54"/>
                    <a:pt x="43" y="54"/>
                  </a:cubicBezTo>
                  <a:cubicBezTo>
                    <a:pt x="44" y="53"/>
                    <a:pt x="44" y="53"/>
                    <a:pt x="45" y="52"/>
                  </a:cubicBezTo>
                  <a:cubicBezTo>
                    <a:pt x="45" y="52"/>
                    <a:pt x="45" y="51"/>
                    <a:pt x="44" y="51"/>
                  </a:cubicBezTo>
                  <a:cubicBezTo>
                    <a:pt x="44" y="50"/>
                    <a:pt x="45" y="50"/>
                    <a:pt x="45" y="49"/>
                  </a:cubicBezTo>
                  <a:cubicBezTo>
                    <a:pt x="46" y="48"/>
                    <a:pt x="46" y="49"/>
                    <a:pt x="47" y="50"/>
                  </a:cubicBezTo>
                  <a:cubicBezTo>
                    <a:pt x="48" y="48"/>
                    <a:pt x="50" y="47"/>
                    <a:pt x="51" y="46"/>
                  </a:cubicBezTo>
                  <a:cubicBezTo>
                    <a:pt x="52" y="45"/>
                    <a:pt x="52" y="45"/>
                    <a:pt x="53" y="44"/>
                  </a:cubicBezTo>
                  <a:cubicBezTo>
                    <a:pt x="53" y="44"/>
                    <a:pt x="53" y="44"/>
                    <a:pt x="53" y="44"/>
                  </a:cubicBezTo>
                  <a:cubicBezTo>
                    <a:pt x="53" y="44"/>
                    <a:pt x="53" y="44"/>
                    <a:pt x="53" y="44"/>
                  </a:cubicBezTo>
                  <a:cubicBezTo>
                    <a:pt x="53" y="44"/>
                    <a:pt x="52" y="44"/>
                    <a:pt x="51" y="44"/>
                  </a:cubicBezTo>
                  <a:cubicBezTo>
                    <a:pt x="51" y="43"/>
                    <a:pt x="51" y="43"/>
                    <a:pt x="50" y="43"/>
                  </a:cubicBezTo>
                  <a:cubicBezTo>
                    <a:pt x="51" y="42"/>
                    <a:pt x="51" y="42"/>
                    <a:pt x="52" y="41"/>
                  </a:cubicBezTo>
                  <a:cubicBezTo>
                    <a:pt x="53" y="42"/>
                    <a:pt x="54" y="42"/>
                    <a:pt x="56" y="42"/>
                  </a:cubicBezTo>
                  <a:cubicBezTo>
                    <a:pt x="56" y="42"/>
                    <a:pt x="56" y="42"/>
                    <a:pt x="56" y="42"/>
                  </a:cubicBezTo>
                  <a:cubicBezTo>
                    <a:pt x="55" y="41"/>
                    <a:pt x="54" y="40"/>
                    <a:pt x="53" y="40"/>
                  </a:cubicBezTo>
                  <a:cubicBezTo>
                    <a:pt x="60" y="34"/>
                    <a:pt x="67" y="30"/>
                    <a:pt x="75" y="25"/>
                  </a:cubicBezTo>
                  <a:cubicBezTo>
                    <a:pt x="75" y="26"/>
                    <a:pt x="76" y="26"/>
                    <a:pt x="76" y="26"/>
                  </a:cubicBezTo>
                  <a:cubicBezTo>
                    <a:pt x="76" y="29"/>
                    <a:pt x="73" y="28"/>
                    <a:pt x="71" y="29"/>
                  </a:cubicBezTo>
                  <a:cubicBezTo>
                    <a:pt x="71" y="29"/>
                    <a:pt x="72" y="30"/>
                    <a:pt x="72" y="31"/>
                  </a:cubicBezTo>
                  <a:cubicBezTo>
                    <a:pt x="89" y="20"/>
                    <a:pt x="109" y="14"/>
                    <a:pt x="131" y="14"/>
                  </a:cubicBezTo>
                  <a:cubicBezTo>
                    <a:pt x="153" y="14"/>
                    <a:pt x="173" y="21"/>
                    <a:pt x="191" y="31"/>
                  </a:cubicBezTo>
                  <a:cubicBezTo>
                    <a:pt x="192" y="31"/>
                    <a:pt x="194" y="32"/>
                    <a:pt x="194" y="33"/>
                  </a:cubicBezTo>
                  <a:cubicBezTo>
                    <a:pt x="194" y="33"/>
                    <a:pt x="194" y="33"/>
                    <a:pt x="194" y="33"/>
                  </a:cubicBezTo>
                  <a:cubicBezTo>
                    <a:pt x="197" y="35"/>
                    <a:pt x="199" y="37"/>
                    <a:pt x="202" y="39"/>
                  </a:cubicBezTo>
                  <a:cubicBezTo>
                    <a:pt x="203" y="39"/>
                    <a:pt x="204" y="38"/>
                    <a:pt x="205" y="38"/>
                  </a:cubicBezTo>
                  <a:cubicBezTo>
                    <a:pt x="206" y="39"/>
                    <a:pt x="207" y="40"/>
                    <a:pt x="207" y="41"/>
                  </a:cubicBezTo>
                  <a:cubicBezTo>
                    <a:pt x="207" y="42"/>
                    <a:pt x="207" y="42"/>
                    <a:pt x="207" y="43"/>
                  </a:cubicBezTo>
                  <a:cubicBezTo>
                    <a:pt x="208" y="43"/>
                    <a:pt x="208" y="44"/>
                    <a:pt x="209" y="44"/>
                  </a:cubicBezTo>
                  <a:cubicBezTo>
                    <a:pt x="209" y="45"/>
                    <a:pt x="210" y="45"/>
                    <a:pt x="210" y="45"/>
                  </a:cubicBezTo>
                  <a:cubicBezTo>
                    <a:pt x="211" y="45"/>
                    <a:pt x="211" y="45"/>
                    <a:pt x="212" y="45"/>
                  </a:cubicBezTo>
                  <a:cubicBezTo>
                    <a:pt x="213" y="45"/>
                    <a:pt x="214" y="46"/>
                    <a:pt x="215" y="46"/>
                  </a:cubicBezTo>
                  <a:cubicBezTo>
                    <a:pt x="224" y="55"/>
                    <a:pt x="231" y="65"/>
                    <a:pt x="237" y="76"/>
                  </a:cubicBezTo>
                  <a:cubicBezTo>
                    <a:pt x="236" y="77"/>
                    <a:pt x="236" y="77"/>
                    <a:pt x="235" y="78"/>
                  </a:cubicBezTo>
                  <a:cubicBezTo>
                    <a:pt x="236" y="80"/>
                    <a:pt x="237" y="79"/>
                    <a:pt x="238" y="79"/>
                  </a:cubicBezTo>
                  <a:cubicBezTo>
                    <a:pt x="239" y="80"/>
                    <a:pt x="240" y="82"/>
                    <a:pt x="240" y="83"/>
                  </a:cubicBezTo>
                  <a:cubicBezTo>
                    <a:pt x="240" y="85"/>
                    <a:pt x="241" y="88"/>
                    <a:pt x="241" y="90"/>
                  </a:cubicBezTo>
                  <a:cubicBezTo>
                    <a:pt x="241" y="91"/>
                    <a:pt x="241" y="91"/>
                    <a:pt x="240" y="91"/>
                  </a:cubicBezTo>
                  <a:cubicBezTo>
                    <a:pt x="241" y="92"/>
                    <a:pt x="242" y="94"/>
                    <a:pt x="242" y="95"/>
                  </a:cubicBezTo>
                  <a:cubicBezTo>
                    <a:pt x="242" y="94"/>
                    <a:pt x="242" y="93"/>
                    <a:pt x="242" y="92"/>
                  </a:cubicBezTo>
                  <a:cubicBezTo>
                    <a:pt x="243" y="92"/>
                    <a:pt x="244" y="93"/>
                    <a:pt x="244" y="93"/>
                  </a:cubicBezTo>
                  <a:cubicBezTo>
                    <a:pt x="245" y="94"/>
                    <a:pt x="245" y="96"/>
                    <a:pt x="246" y="97"/>
                  </a:cubicBezTo>
                  <a:cubicBezTo>
                    <a:pt x="246" y="98"/>
                    <a:pt x="246" y="98"/>
                    <a:pt x="245" y="98"/>
                  </a:cubicBezTo>
                  <a:cubicBezTo>
                    <a:pt x="244" y="98"/>
                    <a:pt x="245" y="97"/>
                    <a:pt x="244" y="97"/>
                  </a:cubicBezTo>
                  <a:cubicBezTo>
                    <a:pt x="243" y="96"/>
                    <a:pt x="243" y="97"/>
                    <a:pt x="243" y="97"/>
                  </a:cubicBezTo>
                  <a:cubicBezTo>
                    <a:pt x="243" y="98"/>
                    <a:pt x="243" y="98"/>
                    <a:pt x="243" y="98"/>
                  </a:cubicBezTo>
                  <a:cubicBezTo>
                    <a:pt x="243" y="98"/>
                    <a:pt x="243" y="98"/>
                    <a:pt x="243" y="98"/>
                  </a:cubicBezTo>
                  <a:cubicBezTo>
                    <a:pt x="244" y="98"/>
                    <a:pt x="244" y="98"/>
                    <a:pt x="245" y="98"/>
                  </a:cubicBezTo>
                  <a:cubicBezTo>
                    <a:pt x="245" y="101"/>
                    <a:pt x="245" y="104"/>
                    <a:pt x="245" y="107"/>
                  </a:cubicBezTo>
                  <a:cubicBezTo>
                    <a:pt x="245" y="107"/>
                    <a:pt x="245" y="107"/>
                    <a:pt x="245" y="107"/>
                  </a:cubicBezTo>
                  <a:cubicBezTo>
                    <a:pt x="247" y="115"/>
                    <a:pt x="248" y="123"/>
                    <a:pt x="248" y="132"/>
                  </a:cubicBezTo>
                  <a:cubicBezTo>
                    <a:pt x="248" y="139"/>
                    <a:pt x="247" y="147"/>
                    <a:pt x="246" y="154"/>
                  </a:cubicBezTo>
                  <a:cubicBezTo>
                    <a:pt x="246" y="154"/>
                    <a:pt x="246" y="154"/>
                    <a:pt x="246" y="154"/>
                  </a:cubicBezTo>
                  <a:cubicBezTo>
                    <a:pt x="247" y="154"/>
                    <a:pt x="248" y="155"/>
                    <a:pt x="248" y="155"/>
                  </a:cubicBezTo>
                  <a:cubicBezTo>
                    <a:pt x="248" y="158"/>
                    <a:pt x="247" y="161"/>
                    <a:pt x="246" y="164"/>
                  </a:cubicBezTo>
                  <a:cubicBezTo>
                    <a:pt x="246" y="163"/>
                    <a:pt x="246" y="162"/>
                    <a:pt x="246" y="161"/>
                  </a:cubicBezTo>
                  <a:cubicBezTo>
                    <a:pt x="246" y="160"/>
                    <a:pt x="245" y="160"/>
                    <a:pt x="244" y="160"/>
                  </a:cubicBezTo>
                  <a:cubicBezTo>
                    <a:pt x="244" y="162"/>
                    <a:pt x="243" y="165"/>
                    <a:pt x="242" y="167"/>
                  </a:cubicBezTo>
                  <a:cubicBezTo>
                    <a:pt x="257" y="167"/>
                    <a:pt x="257" y="167"/>
                    <a:pt x="257" y="167"/>
                  </a:cubicBezTo>
                  <a:cubicBezTo>
                    <a:pt x="260" y="156"/>
                    <a:pt x="262" y="144"/>
                    <a:pt x="262" y="132"/>
                  </a:cubicBezTo>
                  <a:cubicBezTo>
                    <a:pt x="262" y="59"/>
                    <a:pt x="203" y="0"/>
                    <a:pt x="131" y="0"/>
                  </a:cubicBezTo>
                  <a:close/>
                  <a:moveTo>
                    <a:pt x="244" y="91"/>
                  </a:moveTo>
                  <a:cubicBezTo>
                    <a:pt x="242" y="91"/>
                    <a:pt x="242" y="89"/>
                    <a:pt x="242" y="87"/>
                  </a:cubicBezTo>
                  <a:cubicBezTo>
                    <a:pt x="243" y="88"/>
                    <a:pt x="243" y="90"/>
                    <a:pt x="244" y="91"/>
                  </a:cubicBezTo>
                  <a:close/>
                </a:path>
              </a:pathLst>
            </a:custGeom>
            <a:solidFill>
              <a:srgbClr val="7766FF"/>
            </a:solidFill>
            <a:ln>
              <a:noFill/>
            </a:ln>
            <a:extLst/>
          </p:spPr>
          <p:txBody>
            <a:bodyPr vert="horz" wrap="square" lIns="91440" tIns="45720" rIns="91440" bIns="45720" numCol="1" anchor="t" anchorCtr="0" compatLnSpc="1"/>
            <a:lstStyle/>
            <a:p>
              <a:endParaRPr lang="en-US">
                <a:solidFill>
                  <a:srgbClr val="7766FF"/>
                </a:solidFill>
              </a:endParaRPr>
            </a:p>
          </p:txBody>
        </p:sp>
        <p:sp>
          <p:nvSpPr>
            <p:cNvPr id="104" name="Freeform 78"/>
            <p:cNvSpPr/>
            <p:nvPr/>
          </p:nvSpPr>
          <p:spPr bwMode="auto">
            <a:xfrm>
              <a:off x="4800600" y="6244431"/>
              <a:ext cx="6350" cy="4763"/>
            </a:xfrm>
            <a:custGeom>
              <a:avLst/>
              <a:gdLst>
                <a:gd name="T0" fmla="*/ 0 w 4"/>
                <a:gd name="T1" fmla="*/ 3 h 3"/>
                <a:gd name="T2" fmla="*/ 4 w 4"/>
                <a:gd name="T3" fmla="*/ 0 h 3"/>
                <a:gd name="T4" fmla="*/ 0 w 4"/>
                <a:gd name="T5" fmla="*/ 2 h 3"/>
                <a:gd name="T6" fmla="*/ 0 w 4"/>
                <a:gd name="T7" fmla="*/ 3 h 3"/>
              </a:gdLst>
              <a:ahLst/>
              <a:cxnLst>
                <a:cxn ang="0">
                  <a:pos x="T0" y="T1"/>
                </a:cxn>
                <a:cxn ang="0">
                  <a:pos x="T2" y="T3"/>
                </a:cxn>
                <a:cxn ang="0">
                  <a:pos x="T4" y="T5"/>
                </a:cxn>
                <a:cxn ang="0">
                  <a:pos x="T6" y="T7"/>
                </a:cxn>
              </a:cxnLst>
              <a:rect l="0" t="0" r="r" b="b"/>
              <a:pathLst>
                <a:path w="4" h="3">
                  <a:moveTo>
                    <a:pt x="0" y="3"/>
                  </a:moveTo>
                  <a:cubicBezTo>
                    <a:pt x="1" y="2"/>
                    <a:pt x="2" y="1"/>
                    <a:pt x="4" y="0"/>
                  </a:cubicBezTo>
                  <a:cubicBezTo>
                    <a:pt x="2" y="0"/>
                    <a:pt x="2" y="2"/>
                    <a:pt x="0" y="2"/>
                  </a:cubicBezTo>
                  <a:cubicBezTo>
                    <a:pt x="0" y="2"/>
                    <a:pt x="0" y="2"/>
                    <a:pt x="0" y="3"/>
                  </a:cubicBezTo>
                  <a:close/>
                </a:path>
              </a:pathLst>
            </a:custGeom>
            <a:solidFill>
              <a:srgbClr val="7766FF"/>
            </a:solidFill>
            <a:ln>
              <a:noFill/>
            </a:ln>
            <a:extLst/>
          </p:spPr>
          <p:txBody>
            <a:bodyPr vert="horz" wrap="square" lIns="91440" tIns="45720" rIns="91440" bIns="45720" numCol="1" anchor="t" anchorCtr="0" compatLnSpc="1"/>
            <a:lstStyle/>
            <a:p>
              <a:endParaRPr lang="en-US">
                <a:solidFill>
                  <a:srgbClr val="7766FF"/>
                </a:solidFill>
              </a:endParaRPr>
            </a:p>
          </p:txBody>
        </p:sp>
        <p:sp>
          <p:nvSpPr>
            <p:cNvPr id="105" name="Freeform 79"/>
            <p:cNvSpPr/>
            <p:nvPr/>
          </p:nvSpPr>
          <p:spPr bwMode="auto">
            <a:xfrm>
              <a:off x="4808538" y="6241256"/>
              <a:ext cx="1588" cy="1588"/>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1"/>
                    <a:pt x="1" y="1"/>
                    <a:pt x="1" y="0"/>
                  </a:cubicBezTo>
                  <a:cubicBezTo>
                    <a:pt x="1" y="0"/>
                    <a:pt x="1" y="1"/>
                    <a:pt x="0" y="1"/>
                  </a:cubicBezTo>
                  <a:close/>
                </a:path>
              </a:pathLst>
            </a:custGeom>
            <a:solidFill>
              <a:srgbClr val="7766FF"/>
            </a:solidFill>
            <a:ln>
              <a:noFill/>
            </a:ln>
            <a:extLst/>
          </p:spPr>
          <p:txBody>
            <a:bodyPr vert="horz" wrap="square" lIns="91440" tIns="45720" rIns="91440" bIns="45720" numCol="1" anchor="t" anchorCtr="0" compatLnSpc="1"/>
            <a:lstStyle/>
            <a:p>
              <a:endParaRPr lang="en-US">
                <a:solidFill>
                  <a:srgbClr val="7766FF"/>
                </a:solidFill>
              </a:endParaRPr>
            </a:p>
          </p:txBody>
        </p:sp>
        <p:sp>
          <p:nvSpPr>
            <p:cNvPr id="106" name="Freeform 80"/>
            <p:cNvSpPr>
              <a:spLocks noEditPoints="1"/>
            </p:cNvSpPr>
            <p:nvPr/>
          </p:nvSpPr>
          <p:spPr bwMode="auto">
            <a:xfrm>
              <a:off x="4710113" y="6263481"/>
              <a:ext cx="134938" cy="215900"/>
            </a:xfrm>
            <a:custGeom>
              <a:avLst/>
              <a:gdLst>
                <a:gd name="T0" fmla="*/ 40 w 77"/>
                <a:gd name="T1" fmla="*/ 9 h 123"/>
                <a:gd name="T2" fmla="*/ 35 w 77"/>
                <a:gd name="T3" fmla="*/ 6 h 123"/>
                <a:gd name="T4" fmla="*/ 31 w 77"/>
                <a:gd name="T5" fmla="*/ 7 h 123"/>
                <a:gd name="T6" fmla="*/ 30 w 77"/>
                <a:gd name="T7" fmla="*/ 10 h 123"/>
                <a:gd name="T8" fmla="*/ 25 w 77"/>
                <a:gd name="T9" fmla="*/ 11 h 123"/>
                <a:gd name="T10" fmla="*/ 2 w 77"/>
                <a:gd name="T11" fmla="*/ 71 h 123"/>
                <a:gd name="T12" fmla="*/ 6 w 77"/>
                <a:gd name="T13" fmla="*/ 80 h 123"/>
                <a:gd name="T14" fmla="*/ 7 w 77"/>
                <a:gd name="T15" fmla="*/ 75 h 123"/>
                <a:gd name="T16" fmla="*/ 11 w 77"/>
                <a:gd name="T17" fmla="*/ 81 h 123"/>
                <a:gd name="T18" fmla="*/ 24 w 77"/>
                <a:gd name="T19" fmla="*/ 94 h 123"/>
                <a:gd name="T20" fmla="*/ 29 w 77"/>
                <a:gd name="T21" fmla="*/ 98 h 123"/>
                <a:gd name="T22" fmla="*/ 36 w 77"/>
                <a:gd name="T23" fmla="*/ 104 h 123"/>
                <a:gd name="T24" fmla="*/ 34 w 77"/>
                <a:gd name="T25" fmla="*/ 117 h 123"/>
                <a:gd name="T26" fmla="*/ 35 w 77"/>
                <a:gd name="T27" fmla="*/ 123 h 123"/>
                <a:gd name="T28" fmla="*/ 77 w 77"/>
                <a:gd name="T29" fmla="*/ 119 h 123"/>
                <a:gd name="T30" fmla="*/ 71 w 77"/>
                <a:gd name="T31" fmla="*/ 112 h 123"/>
                <a:gd name="T32" fmla="*/ 62 w 77"/>
                <a:gd name="T33" fmla="*/ 109 h 123"/>
                <a:gd name="T34" fmla="*/ 49 w 77"/>
                <a:gd name="T35" fmla="*/ 96 h 123"/>
                <a:gd name="T36" fmla="*/ 44 w 77"/>
                <a:gd name="T37" fmla="*/ 95 h 123"/>
                <a:gd name="T38" fmla="*/ 36 w 77"/>
                <a:gd name="T39" fmla="*/ 98 h 123"/>
                <a:gd name="T40" fmla="*/ 32 w 77"/>
                <a:gd name="T41" fmla="*/ 90 h 123"/>
                <a:gd name="T42" fmla="*/ 24 w 77"/>
                <a:gd name="T43" fmla="*/ 82 h 123"/>
                <a:gd name="T44" fmla="*/ 23 w 77"/>
                <a:gd name="T45" fmla="*/ 73 h 123"/>
                <a:gd name="T46" fmla="*/ 33 w 77"/>
                <a:gd name="T47" fmla="*/ 74 h 123"/>
                <a:gd name="T48" fmla="*/ 35 w 77"/>
                <a:gd name="T49" fmla="*/ 71 h 123"/>
                <a:gd name="T50" fmla="*/ 42 w 77"/>
                <a:gd name="T51" fmla="*/ 62 h 123"/>
                <a:gd name="T52" fmla="*/ 46 w 77"/>
                <a:gd name="T53" fmla="*/ 53 h 123"/>
                <a:gd name="T54" fmla="*/ 55 w 77"/>
                <a:gd name="T55" fmla="*/ 49 h 123"/>
                <a:gd name="T56" fmla="*/ 54 w 77"/>
                <a:gd name="T57" fmla="*/ 42 h 123"/>
                <a:gd name="T58" fmla="*/ 60 w 77"/>
                <a:gd name="T59" fmla="*/ 47 h 123"/>
                <a:gd name="T60" fmla="*/ 63 w 77"/>
                <a:gd name="T61" fmla="*/ 46 h 123"/>
                <a:gd name="T62" fmla="*/ 58 w 77"/>
                <a:gd name="T63" fmla="*/ 37 h 123"/>
                <a:gd name="T64" fmla="*/ 54 w 77"/>
                <a:gd name="T65" fmla="*/ 26 h 123"/>
                <a:gd name="T66" fmla="*/ 50 w 77"/>
                <a:gd name="T67" fmla="*/ 23 h 123"/>
                <a:gd name="T68" fmla="*/ 43 w 77"/>
                <a:gd name="T69" fmla="*/ 22 h 123"/>
                <a:gd name="T70" fmla="*/ 42 w 77"/>
                <a:gd name="T71" fmla="*/ 33 h 123"/>
                <a:gd name="T72" fmla="*/ 36 w 77"/>
                <a:gd name="T73" fmla="*/ 34 h 123"/>
                <a:gd name="T74" fmla="*/ 29 w 77"/>
                <a:gd name="T75" fmla="*/ 27 h 123"/>
                <a:gd name="T76" fmla="*/ 37 w 77"/>
                <a:gd name="T77" fmla="*/ 18 h 123"/>
                <a:gd name="T78" fmla="*/ 43 w 77"/>
                <a:gd name="T79" fmla="*/ 10 h 123"/>
                <a:gd name="T80" fmla="*/ 48 w 77"/>
                <a:gd name="T81" fmla="*/ 9 h 123"/>
                <a:gd name="T82" fmla="*/ 48 w 77"/>
                <a:gd name="T83" fmla="*/ 19 h 123"/>
                <a:gd name="T84" fmla="*/ 54 w 77"/>
                <a:gd name="T85" fmla="*/ 16 h 123"/>
                <a:gd name="T86" fmla="*/ 59 w 77"/>
                <a:gd name="T87" fmla="*/ 13 h 123"/>
                <a:gd name="T88" fmla="*/ 55 w 77"/>
                <a:gd name="T89" fmla="*/ 9 h 123"/>
                <a:gd name="T90" fmla="*/ 49 w 77"/>
                <a:gd name="T91" fmla="*/ 3 h 123"/>
                <a:gd name="T92" fmla="*/ 40 w 77"/>
                <a:gd name="T93" fmla="*/ 0 h 123"/>
                <a:gd name="T94" fmla="*/ 58 w 77"/>
                <a:gd name="T95" fmla="*/ 37 h 123"/>
                <a:gd name="T96" fmla="*/ 5 w 77"/>
                <a:gd name="T97" fmla="*/ 71 h 123"/>
                <a:gd name="T98" fmla="*/ 5 w 77"/>
                <a:gd name="T99" fmla="*/ 72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7" h="123">
                  <a:moveTo>
                    <a:pt x="38" y="2"/>
                  </a:moveTo>
                  <a:cubicBezTo>
                    <a:pt x="37" y="4"/>
                    <a:pt x="36" y="7"/>
                    <a:pt x="38" y="9"/>
                  </a:cubicBezTo>
                  <a:cubicBezTo>
                    <a:pt x="38" y="9"/>
                    <a:pt x="40" y="8"/>
                    <a:pt x="40" y="9"/>
                  </a:cubicBezTo>
                  <a:cubicBezTo>
                    <a:pt x="39" y="11"/>
                    <a:pt x="38" y="12"/>
                    <a:pt x="38" y="13"/>
                  </a:cubicBezTo>
                  <a:cubicBezTo>
                    <a:pt x="37" y="12"/>
                    <a:pt x="39" y="12"/>
                    <a:pt x="38" y="10"/>
                  </a:cubicBezTo>
                  <a:cubicBezTo>
                    <a:pt x="37" y="9"/>
                    <a:pt x="35" y="8"/>
                    <a:pt x="35" y="6"/>
                  </a:cubicBezTo>
                  <a:cubicBezTo>
                    <a:pt x="35" y="6"/>
                    <a:pt x="34" y="6"/>
                    <a:pt x="34" y="6"/>
                  </a:cubicBezTo>
                  <a:cubicBezTo>
                    <a:pt x="33" y="5"/>
                    <a:pt x="33" y="4"/>
                    <a:pt x="32" y="5"/>
                  </a:cubicBezTo>
                  <a:cubicBezTo>
                    <a:pt x="32" y="6"/>
                    <a:pt x="31" y="6"/>
                    <a:pt x="31" y="7"/>
                  </a:cubicBezTo>
                  <a:cubicBezTo>
                    <a:pt x="32" y="7"/>
                    <a:pt x="32" y="8"/>
                    <a:pt x="32" y="8"/>
                  </a:cubicBezTo>
                  <a:cubicBezTo>
                    <a:pt x="32" y="9"/>
                    <a:pt x="32" y="12"/>
                    <a:pt x="31" y="12"/>
                  </a:cubicBezTo>
                  <a:cubicBezTo>
                    <a:pt x="31" y="12"/>
                    <a:pt x="30" y="11"/>
                    <a:pt x="30" y="10"/>
                  </a:cubicBezTo>
                  <a:cubicBezTo>
                    <a:pt x="30" y="10"/>
                    <a:pt x="30" y="10"/>
                    <a:pt x="30" y="10"/>
                  </a:cubicBezTo>
                  <a:cubicBezTo>
                    <a:pt x="28" y="10"/>
                    <a:pt x="28" y="12"/>
                    <a:pt x="27" y="12"/>
                  </a:cubicBezTo>
                  <a:cubicBezTo>
                    <a:pt x="26" y="12"/>
                    <a:pt x="26" y="11"/>
                    <a:pt x="25" y="11"/>
                  </a:cubicBezTo>
                  <a:cubicBezTo>
                    <a:pt x="13" y="27"/>
                    <a:pt x="4" y="45"/>
                    <a:pt x="0" y="66"/>
                  </a:cubicBezTo>
                  <a:cubicBezTo>
                    <a:pt x="0" y="66"/>
                    <a:pt x="0" y="67"/>
                    <a:pt x="1" y="67"/>
                  </a:cubicBezTo>
                  <a:cubicBezTo>
                    <a:pt x="1" y="68"/>
                    <a:pt x="2" y="69"/>
                    <a:pt x="2" y="71"/>
                  </a:cubicBezTo>
                  <a:cubicBezTo>
                    <a:pt x="2" y="72"/>
                    <a:pt x="3" y="73"/>
                    <a:pt x="3" y="74"/>
                  </a:cubicBezTo>
                  <a:cubicBezTo>
                    <a:pt x="3" y="74"/>
                    <a:pt x="3" y="74"/>
                    <a:pt x="3" y="75"/>
                  </a:cubicBezTo>
                  <a:cubicBezTo>
                    <a:pt x="5" y="76"/>
                    <a:pt x="5" y="78"/>
                    <a:pt x="6" y="80"/>
                  </a:cubicBezTo>
                  <a:cubicBezTo>
                    <a:pt x="7" y="79"/>
                    <a:pt x="7" y="81"/>
                    <a:pt x="8" y="80"/>
                  </a:cubicBezTo>
                  <a:cubicBezTo>
                    <a:pt x="8" y="78"/>
                    <a:pt x="7" y="79"/>
                    <a:pt x="7" y="76"/>
                  </a:cubicBezTo>
                  <a:cubicBezTo>
                    <a:pt x="7" y="76"/>
                    <a:pt x="7" y="76"/>
                    <a:pt x="7" y="75"/>
                  </a:cubicBezTo>
                  <a:cubicBezTo>
                    <a:pt x="7" y="76"/>
                    <a:pt x="7" y="76"/>
                    <a:pt x="7" y="76"/>
                  </a:cubicBezTo>
                  <a:cubicBezTo>
                    <a:pt x="8" y="76"/>
                    <a:pt x="8" y="77"/>
                    <a:pt x="8" y="77"/>
                  </a:cubicBezTo>
                  <a:cubicBezTo>
                    <a:pt x="9" y="78"/>
                    <a:pt x="10" y="80"/>
                    <a:pt x="11" y="81"/>
                  </a:cubicBezTo>
                  <a:cubicBezTo>
                    <a:pt x="11" y="84"/>
                    <a:pt x="12" y="86"/>
                    <a:pt x="13" y="88"/>
                  </a:cubicBezTo>
                  <a:cubicBezTo>
                    <a:pt x="16" y="89"/>
                    <a:pt x="18" y="91"/>
                    <a:pt x="22" y="90"/>
                  </a:cubicBezTo>
                  <a:cubicBezTo>
                    <a:pt x="23" y="92"/>
                    <a:pt x="23" y="93"/>
                    <a:pt x="24" y="94"/>
                  </a:cubicBezTo>
                  <a:cubicBezTo>
                    <a:pt x="25" y="93"/>
                    <a:pt x="26" y="94"/>
                    <a:pt x="27" y="94"/>
                  </a:cubicBezTo>
                  <a:cubicBezTo>
                    <a:pt x="27" y="95"/>
                    <a:pt x="28" y="96"/>
                    <a:pt x="29" y="97"/>
                  </a:cubicBezTo>
                  <a:cubicBezTo>
                    <a:pt x="29" y="97"/>
                    <a:pt x="29" y="97"/>
                    <a:pt x="29" y="98"/>
                  </a:cubicBezTo>
                  <a:cubicBezTo>
                    <a:pt x="31" y="98"/>
                    <a:pt x="32" y="101"/>
                    <a:pt x="34" y="101"/>
                  </a:cubicBezTo>
                  <a:cubicBezTo>
                    <a:pt x="34" y="101"/>
                    <a:pt x="34" y="99"/>
                    <a:pt x="35" y="99"/>
                  </a:cubicBezTo>
                  <a:cubicBezTo>
                    <a:pt x="35" y="101"/>
                    <a:pt x="36" y="102"/>
                    <a:pt x="36" y="104"/>
                  </a:cubicBezTo>
                  <a:cubicBezTo>
                    <a:pt x="36" y="105"/>
                    <a:pt x="35" y="104"/>
                    <a:pt x="35" y="105"/>
                  </a:cubicBezTo>
                  <a:cubicBezTo>
                    <a:pt x="35" y="108"/>
                    <a:pt x="34" y="108"/>
                    <a:pt x="34" y="110"/>
                  </a:cubicBezTo>
                  <a:cubicBezTo>
                    <a:pt x="33" y="113"/>
                    <a:pt x="35" y="115"/>
                    <a:pt x="34" y="117"/>
                  </a:cubicBezTo>
                  <a:cubicBezTo>
                    <a:pt x="34" y="118"/>
                    <a:pt x="36" y="118"/>
                    <a:pt x="36" y="119"/>
                  </a:cubicBezTo>
                  <a:cubicBezTo>
                    <a:pt x="36" y="119"/>
                    <a:pt x="35" y="119"/>
                    <a:pt x="34" y="119"/>
                  </a:cubicBezTo>
                  <a:cubicBezTo>
                    <a:pt x="34" y="121"/>
                    <a:pt x="35" y="122"/>
                    <a:pt x="35" y="123"/>
                  </a:cubicBezTo>
                  <a:cubicBezTo>
                    <a:pt x="76" y="123"/>
                    <a:pt x="76" y="123"/>
                    <a:pt x="76" y="123"/>
                  </a:cubicBezTo>
                  <a:cubicBezTo>
                    <a:pt x="76" y="123"/>
                    <a:pt x="76" y="122"/>
                    <a:pt x="77" y="122"/>
                  </a:cubicBezTo>
                  <a:cubicBezTo>
                    <a:pt x="77" y="120"/>
                    <a:pt x="77" y="120"/>
                    <a:pt x="77" y="119"/>
                  </a:cubicBezTo>
                  <a:cubicBezTo>
                    <a:pt x="77" y="117"/>
                    <a:pt x="77" y="116"/>
                    <a:pt x="76" y="115"/>
                  </a:cubicBezTo>
                  <a:cubicBezTo>
                    <a:pt x="76" y="114"/>
                    <a:pt x="75" y="115"/>
                    <a:pt x="74" y="115"/>
                  </a:cubicBezTo>
                  <a:cubicBezTo>
                    <a:pt x="74" y="114"/>
                    <a:pt x="72" y="113"/>
                    <a:pt x="71" y="112"/>
                  </a:cubicBezTo>
                  <a:cubicBezTo>
                    <a:pt x="70" y="112"/>
                    <a:pt x="69" y="112"/>
                    <a:pt x="68" y="112"/>
                  </a:cubicBezTo>
                  <a:cubicBezTo>
                    <a:pt x="67" y="111"/>
                    <a:pt x="65" y="112"/>
                    <a:pt x="64" y="110"/>
                  </a:cubicBezTo>
                  <a:cubicBezTo>
                    <a:pt x="63" y="110"/>
                    <a:pt x="62" y="110"/>
                    <a:pt x="62" y="109"/>
                  </a:cubicBezTo>
                  <a:cubicBezTo>
                    <a:pt x="63" y="107"/>
                    <a:pt x="61" y="101"/>
                    <a:pt x="57" y="103"/>
                  </a:cubicBezTo>
                  <a:cubicBezTo>
                    <a:pt x="56" y="102"/>
                    <a:pt x="55" y="101"/>
                    <a:pt x="55" y="99"/>
                  </a:cubicBezTo>
                  <a:cubicBezTo>
                    <a:pt x="53" y="98"/>
                    <a:pt x="51" y="97"/>
                    <a:pt x="49" y="96"/>
                  </a:cubicBezTo>
                  <a:cubicBezTo>
                    <a:pt x="49" y="96"/>
                    <a:pt x="49" y="97"/>
                    <a:pt x="48" y="97"/>
                  </a:cubicBezTo>
                  <a:cubicBezTo>
                    <a:pt x="48" y="95"/>
                    <a:pt x="46" y="95"/>
                    <a:pt x="45" y="93"/>
                  </a:cubicBezTo>
                  <a:cubicBezTo>
                    <a:pt x="44" y="93"/>
                    <a:pt x="44" y="94"/>
                    <a:pt x="44" y="95"/>
                  </a:cubicBezTo>
                  <a:cubicBezTo>
                    <a:pt x="43" y="94"/>
                    <a:pt x="43" y="93"/>
                    <a:pt x="42" y="93"/>
                  </a:cubicBezTo>
                  <a:cubicBezTo>
                    <a:pt x="41" y="94"/>
                    <a:pt x="41" y="94"/>
                    <a:pt x="40" y="94"/>
                  </a:cubicBezTo>
                  <a:cubicBezTo>
                    <a:pt x="39" y="96"/>
                    <a:pt x="37" y="97"/>
                    <a:pt x="36" y="98"/>
                  </a:cubicBezTo>
                  <a:cubicBezTo>
                    <a:pt x="37" y="97"/>
                    <a:pt x="36" y="96"/>
                    <a:pt x="35" y="96"/>
                  </a:cubicBezTo>
                  <a:cubicBezTo>
                    <a:pt x="34" y="97"/>
                    <a:pt x="33" y="98"/>
                    <a:pt x="32" y="98"/>
                  </a:cubicBezTo>
                  <a:cubicBezTo>
                    <a:pt x="31" y="96"/>
                    <a:pt x="32" y="93"/>
                    <a:pt x="32" y="90"/>
                  </a:cubicBezTo>
                  <a:cubicBezTo>
                    <a:pt x="31" y="89"/>
                    <a:pt x="29" y="89"/>
                    <a:pt x="27" y="89"/>
                  </a:cubicBezTo>
                  <a:cubicBezTo>
                    <a:pt x="28" y="87"/>
                    <a:pt x="29" y="85"/>
                    <a:pt x="28" y="82"/>
                  </a:cubicBezTo>
                  <a:cubicBezTo>
                    <a:pt x="27" y="83"/>
                    <a:pt x="26" y="83"/>
                    <a:pt x="24" y="82"/>
                  </a:cubicBezTo>
                  <a:cubicBezTo>
                    <a:pt x="24" y="84"/>
                    <a:pt x="24" y="86"/>
                    <a:pt x="23" y="86"/>
                  </a:cubicBezTo>
                  <a:cubicBezTo>
                    <a:pt x="18" y="87"/>
                    <a:pt x="21" y="78"/>
                    <a:pt x="20" y="75"/>
                  </a:cubicBezTo>
                  <a:cubicBezTo>
                    <a:pt x="21" y="74"/>
                    <a:pt x="22" y="73"/>
                    <a:pt x="23" y="73"/>
                  </a:cubicBezTo>
                  <a:cubicBezTo>
                    <a:pt x="25" y="72"/>
                    <a:pt x="26" y="74"/>
                    <a:pt x="28" y="74"/>
                  </a:cubicBezTo>
                  <a:cubicBezTo>
                    <a:pt x="28" y="73"/>
                    <a:pt x="28" y="73"/>
                    <a:pt x="28" y="73"/>
                  </a:cubicBezTo>
                  <a:cubicBezTo>
                    <a:pt x="30" y="73"/>
                    <a:pt x="33" y="72"/>
                    <a:pt x="33" y="74"/>
                  </a:cubicBezTo>
                  <a:cubicBezTo>
                    <a:pt x="33" y="77"/>
                    <a:pt x="34" y="78"/>
                    <a:pt x="36" y="78"/>
                  </a:cubicBezTo>
                  <a:cubicBezTo>
                    <a:pt x="36" y="76"/>
                    <a:pt x="36" y="75"/>
                    <a:pt x="36" y="74"/>
                  </a:cubicBezTo>
                  <a:cubicBezTo>
                    <a:pt x="36" y="73"/>
                    <a:pt x="35" y="72"/>
                    <a:pt x="35" y="71"/>
                  </a:cubicBezTo>
                  <a:cubicBezTo>
                    <a:pt x="36" y="68"/>
                    <a:pt x="37" y="66"/>
                    <a:pt x="40" y="66"/>
                  </a:cubicBezTo>
                  <a:cubicBezTo>
                    <a:pt x="40" y="64"/>
                    <a:pt x="40" y="64"/>
                    <a:pt x="40" y="63"/>
                  </a:cubicBezTo>
                  <a:cubicBezTo>
                    <a:pt x="41" y="63"/>
                    <a:pt x="42" y="63"/>
                    <a:pt x="42" y="62"/>
                  </a:cubicBezTo>
                  <a:cubicBezTo>
                    <a:pt x="41" y="60"/>
                    <a:pt x="43" y="60"/>
                    <a:pt x="43" y="57"/>
                  </a:cubicBezTo>
                  <a:cubicBezTo>
                    <a:pt x="44" y="57"/>
                    <a:pt x="45" y="56"/>
                    <a:pt x="47" y="55"/>
                  </a:cubicBezTo>
                  <a:cubicBezTo>
                    <a:pt x="47" y="54"/>
                    <a:pt x="46" y="54"/>
                    <a:pt x="46" y="53"/>
                  </a:cubicBezTo>
                  <a:cubicBezTo>
                    <a:pt x="48" y="51"/>
                    <a:pt x="50" y="51"/>
                    <a:pt x="52" y="50"/>
                  </a:cubicBezTo>
                  <a:cubicBezTo>
                    <a:pt x="52" y="51"/>
                    <a:pt x="51" y="51"/>
                    <a:pt x="51" y="52"/>
                  </a:cubicBezTo>
                  <a:cubicBezTo>
                    <a:pt x="52" y="51"/>
                    <a:pt x="54" y="50"/>
                    <a:pt x="55" y="49"/>
                  </a:cubicBezTo>
                  <a:cubicBezTo>
                    <a:pt x="54" y="48"/>
                    <a:pt x="52" y="49"/>
                    <a:pt x="52" y="46"/>
                  </a:cubicBezTo>
                  <a:cubicBezTo>
                    <a:pt x="53" y="45"/>
                    <a:pt x="54" y="45"/>
                    <a:pt x="55" y="45"/>
                  </a:cubicBezTo>
                  <a:cubicBezTo>
                    <a:pt x="55" y="43"/>
                    <a:pt x="54" y="44"/>
                    <a:pt x="54" y="42"/>
                  </a:cubicBezTo>
                  <a:cubicBezTo>
                    <a:pt x="56" y="44"/>
                    <a:pt x="59" y="40"/>
                    <a:pt x="60" y="41"/>
                  </a:cubicBezTo>
                  <a:cubicBezTo>
                    <a:pt x="59" y="43"/>
                    <a:pt x="57" y="45"/>
                    <a:pt x="56" y="47"/>
                  </a:cubicBezTo>
                  <a:cubicBezTo>
                    <a:pt x="58" y="48"/>
                    <a:pt x="58" y="47"/>
                    <a:pt x="60" y="47"/>
                  </a:cubicBezTo>
                  <a:cubicBezTo>
                    <a:pt x="60" y="48"/>
                    <a:pt x="59" y="49"/>
                    <a:pt x="60" y="49"/>
                  </a:cubicBezTo>
                  <a:cubicBezTo>
                    <a:pt x="60" y="48"/>
                    <a:pt x="62" y="49"/>
                    <a:pt x="63" y="49"/>
                  </a:cubicBezTo>
                  <a:cubicBezTo>
                    <a:pt x="63" y="48"/>
                    <a:pt x="62" y="46"/>
                    <a:pt x="63" y="46"/>
                  </a:cubicBezTo>
                  <a:cubicBezTo>
                    <a:pt x="61" y="45"/>
                    <a:pt x="61" y="44"/>
                    <a:pt x="60" y="43"/>
                  </a:cubicBezTo>
                  <a:cubicBezTo>
                    <a:pt x="61" y="40"/>
                    <a:pt x="61" y="40"/>
                    <a:pt x="60" y="37"/>
                  </a:cubicBezTo>
                  <a:cubicBezTo>
                    <a:pt x="60" y="36"/>
                    <a:pt x="59" y="37"/>
                    <a:pt x="58" y="37"/>
                  </a:cubicBezTo>
                  <a:cubicBezTo>
                    <a:pt x="59" y="34"/>
                    <a:pt x="57" y="34"/>
                    <a:pt x="56" y="32"/>
                  </a:cubicBezTo>
                  <a:cubicBezTo>
                    <a:pt x="57" y="32"/>
                    <a:pt x="57" y="31"/>
                    <a:pt x="57" y="31"/>
                  </a:cubicBezTo>
                  <a:cubicBezTo>
                    <a:pt x="55" y="30"/>
                    <a:pt x="56" y="26"/>
                    <a:pt x="54" y="26"/>
                  </a:cubicBezTo>
                  <a:cubicBezTo>
                    <a:pt x="53" y="27"/>
                    <a:pt x="54" y="28"/>
                    <a:pt x="53" y="28"/>
                  </a:cubicBezTo>
                  <a:cubicBezTo>
                    <a:pt x="52" y="28"/>
                    <a:pt x="51" y="29"/>
                    <a:pt x="50" y="28"/>
                  </a:cubicBezTo>
                  <a:cubicBezTo>
                    <a:pt x="50" y="26"/>
                    <a:pt x="50" y="25"/>
                    <a:pt x="50" y="23"/>
                  </a:cubicBezTo>
                  <a:cubicBezTo>
                    <a:pt x="48" y="24"/>
                    <a:pt x="49" y="22"/>
                    <a:pt x="47" y="22"/>
                  </a:cubicBezTo>
                  <a:cubicBezTo>
                    <a:pt x="46" y="23"/>
                    <a:pt x="46" y="21"/>
                    <a:pt x="45" y="21"/>
                  </a:cubicBezTo>
                  <a:cubicBezTo>
                    <a:pt x="44" y="21"/>
                    <a:pt x="44" y="22"/>
                    <a:pt x="43" y="22"/>
                  </a:cubicBezTo>
                  <a:cubicBezTo>
                    <a:pt x="43" y="26"/>
                    <a:pt x="42" y="29"/>
                    <a:pt x="42" y="32"/>
                  </a:cubicBezTo>
                  <a:cubicBezTo>
                    <a:pt x="42" y="33"/>
                    <a:pt x="40" y="31"/>
                    <a:pt x="40" y="32"/>
                  </a:cubicBezTo>
                  <a:cubicBezTo>
                    <a:pt x="40" y="34"/>
                    <a:pt x="41" y="33"/>
                    <a:pt x="42" y="33"/>
                  </a:cubicBezTo>
                  <a:cubicBezTo>
                    <a:pt x="40" y="34"/>
                    <a:pt x="40" y="37"/>
                    <a:pt x="40" y="39"/>
                  </a:cubicBezTo>
                  <a:cubicBezTo>
                    <a:pt x="39" y="38"/>
                    <a:pt x="39" y="35"/>
                    <a:pt x="38" y="33"/>
                  </a:cubicBezTo>
                  <a:cubicBezTo>
                    <a:pt x="37" y="32"/>
                    <a:pt x="37" y="34"/>
                    <a:pt x="36" y="34"/>
                  </a:cubicBezTo>
                  <a:cubicBezTo>
                    <a:pt x="36" y="32"/>
                    <a:pt x="36" y="33"/>
                    <a:pt x="35" y="33"/>
                  </a:cubicBezTo>
                  <a:cubicBezTo>
                    <a:pt x="34" y="32"/>
                    <a:pt x="32" y="31"/>
                    <a:pt x="30" y="30"/>
                  </a:cubicBezTo>
                  <a:cubicBezTo>
                    <a:pt x="31" y="28"/>
                    <a:pt x="29" y="29"/>
                    <a:pt x="29" y="27"/>
                  </a:cubicBezTo>
                  <a:cubicBezTo>
                    <a:pt x="30" y="27"/>
                    <a:pt x="30" y="26"/>
                    <a:pt x="30" y="25"/>
                  </a:cubicBezTo>
                  <a:cubicBezTo>
                    <a:pt x="31" y="25"/>
                    <a:pt x="32" y="23"/>
                    <a:pt x="33" y="22"/>
                  </a:cubicBezTo>
                  <a:cubicBezTo>
                    <a:pt x="34" y="20"/>
                    <a:pt x="35" y="19"/>
                    <a:pt x="37" y="18"/>
                  </a:cubicBezTo>
                  <a:cubicBezTo>
                    <a:pt x="37" y="18"/>
                    <a:pt x="36" y="17"/>
                    <a:pt x="36" y="17"/>
                  </a:cubicBezTo>
                  <a:cubicBezTo>
                    <a:pt x="39" y="16"/>
                    <a:pt x="41" y="15"/>
                    <a:pt x="42" y="15"/>
                  </a:cubicBezTo>
                  <a:cubicBezTo>
                    <a:pt x="42" y="13"/>
                    <a:pt x="42" y="11"/>
                    <a:pt x="43" y="10"/>
                  </a:cubicBezTo>
                  <a:cubicBezTo>
                    <a:pt x="42" y="9"/>
                    <a:pt x="41" y="9"/>
                    <a:pt x="41" y="9"/>
                  </a:cubicBezTo>
                  <a:cubicBezTo>
                    <a:pt x="42" y="8"/>
                    <a:pt x="44" y="9"/>
                    <a:pt x="44" y="9"/>
                  </a:cubicBezTo>
                  <a:cubicBezTo>
                    <a:pt x="45" y="8"/>
                    <a:pt x="46" y="10"/>
                    <a:pt x="48" y="9"/>
                  </a:cubicBezTo>
                  <a:cubicBezTo>
                    <a:pt x="47" y="12"/>
                    <a:pt x="50" y="11"/>
                    <a:pt x="49" y="13"/>
                  </a:cubicBezTo>
                  <a:cubicBezTo>
                    <a:pt x="49" y="16"/>
                    <a:pt x="45" y="15"/>
                    <a:pt x="44" y="18"/>
                  </a:cubicBezTo>
                  <a:cubicBezTo>
                    <a:pt x="45" y="19"/>
                    <a:pt x="46" y="19"/>
                    <a:pt x="48" y="19"/>
                  </a:cubicBezTo>
                  <a:cubicBezTo>
                    <a:pt x="51" y="21"/>
                    <a:pt x="52" y="24"/>
                    <a:pt x="55" y="24"/>
                  </a:cubicBezTo>
                  <a:cubicBezTo>
                    <a:pt x="54" y="22"/>
                    <a:pt x="56" y="22"/>
                    <a:pt x="55" y="19"/>
                  </a:cubicBezTo>
                  <a:cubicBezTo>
                    <a:pt x="55" y="18"/>
                    <a:pt x="54" y="17"/>
                    <a:pt x="54" y="16"/>
                  </a:cubicBezTo>
                  <a:cubicBezTo>
                    <a:pt x="56" y="16"/>
                    <a:pt x="56" y="18"/>
                    <a:pt x="57" y="18"/>
                  </a:cubicBezTo>
                  <a:cubicBezTo>
                    <a:pt x="57" y="17"/>
                    <a:pt x="57" y="16"/>
                    <a:pt x="58" y="16"/>
                  </a:cubicBezTo>
                  <a:cubicBezTo>
                    <a:pt x="58" y="15"/>
                    <a:pt x="59" y="14"/>
                    <a:pt x="59" y="13"/>
                  </a:cubicBezTo>
                  <a:cubicBezTo>
                    <a:pt x="58" y="14"/>
                    <a:pt x="58" y="12"/>
                    <a:pt x="58" y="12"/>
                  </a:cubicBezTo>
                  <a:cubicBezTo>
                    <a:pt x="56" y="12"/>
                    <a:pt x="55" y="11"/>
                    <a:pt x="54" y="10"/>
                  </a:cubicBezTo>
                  <a:cubicBezTo>
                    <a:pt x="54" y="9"/>
                    <a:pt x="55" y="10"/>
                    <a:pt x="55" y="9"/>
                  </a:cubicBezTo>
                  <a:cubicBezTo>
                    <a:pt x="55" y="7"/>
                    <a:pt x="54" y="7"/>
                    <a:pt x="54" y="5"/>
                  </a:cubicBezTo>
                  <a:cubicBezTo>
                    <a:pt x="52" y="5"/>
                    <a:pt x="51" y="5"/>
                    <a:pt x="50" y="5"/>
                  </a:cubicBezTo>
                  <a:cubicBezTo>
                    <a:pt x="50" y="4"/>
                    <a:pt x="49" y="4"/>
                    <a:pt x="49" y="3"/>
                  </a:cubicBezTo>
                  <a:cubicBezTo>
                    <a:pt x="47" y="3"/>
                    <a:pt x="46" y="3"/>
                    <a:pt x="45" y="3"/>
                  </a:cubicBezTo>
                  <a:cubicBezTo>
                    <a:pt x="45" y="1"/>
                    <a:pt x="42" y="1"/>
                    <a:pt x="41" y="3"/>
                  </a:cubicBezTo>
                  <a:cubicBezTo>
                    <a:pt x="41" y="1"/>
                    <a:pt x="41" y="0"/>
                    <a:pt x="40" y="0"/>
                  </a:cubicBezTo>
                  <a:cubicBezTo>
                    <a:pt x="40" y="0"/>
                    <a:pt x="40" y="0"/>
                    <a:pt x="40" y="0"/>
                  </a:cubicBezTo>
                  <a:cubicBezTo>
                    <a:pt x="39" y="1"/>
                    <a:pt x="39" y="1"/>
                    <a:pt x="38" y="2"/>
                  </a:cubicBezTo>
                  <a:close/>
                  <a:moveTo>
                    <a:pt x="58" y="37"/>
                  </a:moveTo>
                  <a:cubicBezTo>
                    <a:pt x="58" y="37"/>
                    <a:pt x="58" y="38"/>
                    <a:pt x="58" y="38"/>
                  </a:cubicBezTo>
                  <a:cubicBezTo>
                    <a:pt x="57" y="37"/>
                    <a:pt x="58" y="37"/>
                    <a:pt x="58" y="37"/>
                  </a:cubicBezTo>
                  <a:close/>
                  <a:moveTo>
                    <a:pt x="5" y="71"/>
                  </a:moveTo>
                  <a:cubicBezTo>
                    <a:pt x="5" y="71"/>
                    <a:pt x="5" y="71"/>
                    <a:pt x="5" y="71"/>
                  </a:cubicBezTo>
                  <a:cubicBezTo>
                    <a:pt x="5" y="72"/>
                    <a:pt x="5" y="72"/>
                    <a:pt x="5" y="71"/>
                  </a:cubicBezTo>
                  <a:close/>
                  <a:moveTo>
                    <a:pt x="5" y="72"/>
                  </a:moveTo>
                  <a:cubicBezTo>
                    <a:pt x="6" y="72"/>
                    <a:pt x="6" y="74"/>
                    <a:pt x="7" y="74"/>
                  </a:cubicBezTo>
                  <a:cubicBezTo>
                    <a:pt x="6" y="75"/>
                    <a:pt x="5" y="74"/>
                    <a:pt x="5" y="72"/>
                  </a:cubicBezTo>
                  <a:close/>
                </a:path>
              </a:pathLst>
            </a:custGeom>
            <a:solidFill>
              <a:srgbClr val="7766FF"/>
            </a:solidFill>
            <a:ln>
              <a:noFill/>
            </a:ln>
            <a:extLst/>
          </p:spPr>
          <p:txBody>
            <a:bodyPr vert="horz" wrap="square" lIns="91440" tIns="45720" rIns="91440" bIns="45720" numCol="1" anchor="t" anchorCtr="0" compatLnSpc="1"/>
            <a:lstStyle/>
            <a:p>
              <a:endParaRPr lang="en-US">
                <a:solidFill>
                  <a:srgbClr val="7766FF"/>
                </a:solidFill>
              </a:endParaRPr>
            </a:p>
          </p:txBody>
        </p:sp>
        <p:sp>
          <p:nvSpPr>
            <p:cNvPr id="107" name="Freeform 81"/>
            <p:cNvSpPr>
              <a:spLocks noEditPoints="1"/>
            </p:cNvSpPr>
            <p:nvPr/>
          </p:nvSpPr>
          <p:spPr bwMode="auto">
            <a:xfrm>
              <a:off x="4775200" y="6230143"/>
              <a:ext cx="46038" cy="34925"/>
            </a:xfrm>
            <a:custGeom>
              <a:avLst/>
              <a:gdLst>
                <a:gd name="T0" fmla="*/ 21 w 26"/>
                <a:gd name="T1" fmla="*/ 4 h 20"/>
                <a:gd name="T2" fmla="*/ 26 w 26"/>
                <a:gd name="T3" fmla="*/ 1 h 20"/>
                <a:gd name="T4" fmla="*/ 25 w 26"/>
                <a:gd name="T5" fmla="*/ 0 h 20"/>
                <a:gd name="T6" fmla="*/ 3 w 26"/>
                <a:gd name="T7" fmla="*/ 15 h 20"/>
                <a:gd name="T8" fmla="*/ 6 w 26"/>
                <a:gd name="T9" fmla="*/ 17 h 20"/>
                <a:gd name="T10" fmla="*/ 6 w 26"/>
                <a:gd name="T11" fmla="*/ 17 h 20"/>
                <a:gd name="T12" fmla="*/ 6 w 26"/>
                <a:gd name="T13" fmla="*/ 17 h 20"/>
                <a:gd name="T14" fmla="*/ 2 w 26"/>
                <a:gd name="T15" fmla="*/ 16 h 20"/>
                <a:gd name="T16" fmla="*/ 0 w 26"/>
                <a:gd name="T17" fmla="*/ 18 h 20"/>
                <a:gd name="T18" fmla="*/ 1 w 26"/>
                <a:gd name="T19" fmla="*/ 19 h 20"/>
                <a:gd name="T20" fmla="*/ 3 w 26"/>
                <a:gd name="T21" fmla="*/ 19 h 20"/>
                <a:gd name="T22" fmla="*/ 9 w 26"/>
                <a:gd name="T23" fmla="*/ 17 h 20"/>
                <a:gd name="T24" fmla="*/ 11 w 26"/>
                <a:gd name="T25" fmla="*/ 16 h 20"/>
                <a:gd name="T26" fmla="*/ 9 w 26"/>
                <a:gd name="T27" fmla="*/ 15 h 20"/>
                <a:gd name="T28" fmla="*/ 12 w 26"/>
                <a:gd name="T29" fmla="*/ 15 h 20"/>
                <a:gd name="T30" fmla="*/ 14 w 26"/>
                <a:gd name="T31" fmla="*/ 11 h 20"/>
                <a:gd name="T32" fmla="*/ 14 w 26"/>
                <a:gd name="T33" fmla="*/ 10 h 20"/>
                <a:gd name="T34" fmla="*/ 18 w 26"/>
                <a:gd name="T35" fmla="*/ 8 h 20"/>
                <a:gd name="T36" fmla="*/ 19 w 26"/>
                <a:gd name="T37" fmla="*/ 8 h 20"/>
                <a:gd name="T38" fmla="*/ 19 w 26"/>
                <a:gd name="T39" fmla="*/ 7 h 20"/>
                <a:gd name="T40" fmla="*/ 20 w 26"/>
                <a:gd name="T41" fmla="*/ 6 h 20"/>
                <a:gd name="T42" fmla="*/ 21 w 26"/>
                <a:gd name="T43" fmla="*/ 6 h 20"/>
                <a:gd name="T44" fmla="*/ 22 w 26"/>
                <a:gd name="T45" fmla="*/ 6 h 20"/>
                <a:gd name="T46" fmla="*/ 21 w 26"/>
                <a:gd name="T47" fmla="*/ 4 h 20"/>
                <a:gd name="T48" fmla="*/ 7 w 26"/>
                <a:gd name="T49" fmla="*/ 17 h 20"/>
                <a:gd name="T50" fmla="*/ 8 w 26"/>
                <a:gd name="T51" fmla="*/ 17 h 20"/>
                <a:gd name="T52" fmla="*/ 7 w 26"/>
                <a:gd name="T53" fmla="*/ 17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6" h="20">
                  <a:moveTo>
                    <a:pt x="21" y="4"/>
                  </a:moveTo>
                  <a:cubicBezTo>
                    <a:pt x="23" y="3"/>
                    <a:pt x="26" y="4"/>
                    <a:pt x="26" y="1"/>
                  </a:cubicBezTo>
                  <a:cubicBezTo>
                    <a:pt x="26" y="1"/>
                    <a:pt x="25" y="1"/>
                    <a:pt x="25" y="0"/>
                  </a:cubicBezTo>
                  <a:cubicBezTo>
                    <a:pt x="17" y="5"/>
                    <a:pt x="10" y="9"/>
                    <a:pt x="3" y="15"/>
                  </a:cubicBezTo>
                  <a:cubicBezTo>
                    <a:pt x="4" y="15"/>
                    <a:pt x="5" y="16"/>
                    <a:pt x="6" y="17"/>
                  </a:cubicBezTo>
                  <a:cubicBezTo>
                    <a:pt x="6" y="17"/>
                    <a:pt x="6" y="17"/>
                    <a:pt x="6" y="17"/>
                  </a:cubicBezTo>
                  <a:cubicBezTo>
                    <a:pt x="6" y="17"/>
                    <a:pt x="6" y="17"/>
                    <a:pt x="6" y="17"/>
                  </a:cubicBezTo>
                  <a:cubicBezTo>
                    <a:pt x="4" y="17"/>
                    <a:pt x="3" y="17"/>
                    <a:pt x="2" y="16"/>
                  </a:cubicBezTo>
                  <a:cubicBezTo>
                    <a:pt x="1" y="17"/>
                    <a:pt x="1" y="17"/>
                    <a:pt x="0" y="18"/>
                  </a:cubicBezTo>
                  <a:cubicBezTo>
                    <a:pt x="1" y="18"/>
                    <a:pt x="1" y="18"/>
                    <a:pt x="1" y="19"/>
                  </a:cubicBezTo>
                  <a:cubicBezTo>
                    <a:pt x="2" y="19"/>
                    <a:pt x="3" y="19"/>
                    <a:pt x="3" y="19"/>
                  </a:cubicBezTo>
                  <a:cubicBezTo>
                    <a:pt x="6" y="19"/>
                    <a:pt x="8" y="20"/>
                    <a:pt x="9" y="17"/>
                  </a:cubicBezTo>
                  <a:cubicBezTo>
                    <a:pt x="10" y="17"/>
                    <a:pt x="11" y="17"/>
                    <a:pt x="11" y="16"/>
                  </a:cubicBezTo>
                  <a:cubicBezTo>
                    <a:pt x="11" y="15"/>
                    <a:pt x="9" y="16"/>
                    <a:pt x="9" y="15"/>
                  </a:cubicBezTo>
                  <a:cubicBezTo>
                    <a:pt x="10" y="15"/>
                    <a:pt x="11" y="15"/>
                    <a:pt x="12" y="15"/>
                  </a:cubicBezTo>
                  <a:cubicBezTo>
                    <a:pt x="12" y="13"/>
                    <a:pt x="14" y="13"/>
                    <a:pt x="14" y="11"/>
                  </a:cubicBezTo>
                  <a:cubicBezTo>
                    <a:pt x="14" y="10"/>
                    <a:pt x="14" y="10"/>
                    <a:pt x="14" y="10"/>
                  </a:cubicBezTo>
                  <a:cubicBezTo>
                    <a:pt x="16" y="10"/>
                    <a:pt x="16" y="8"/>
                    <a:pt x="18" y="8"/>
                  </a:cubicBezTo>
                  <a:cubicBezTo>
                    <a:pt x="18" y="8"/>
                    <a:pt x="18" y="8"/>
                    <a:pt x="19" y="8"/>
                  </a:cubicBezTo>
                  <a:cubicBezTo>
                    <a:pt x="19" y="7"/>
                    <a:pt x="19" y="7"/>
                    <a:pt x="19" y="7"/>
                  </a:cubicBezTo>
                  <a:cubicBezTo>
                    <a:pt x="20" y="7"/>
                    <a:pt x="20" y="6"/>
                    <a:pt x="20" y="6"/>
                  </a:cubicBezTo>
                  <a:cubicBezTo>
                    <a:pt x="21" y="6"/>
                    <a:pt x="21" y="6"/>
                    <a:pt x="21" y="6"/>
                  </a:cubicBezTo>
                  <a:cubicBezTo>
                    <a:pt x="22" y="6"/>
                    <a:pt x="21" y="6"/>
                    <a:pt x="22" y="6"/>
                  </a:cubicBezTo>
                  <a:cubicBezTo>
                    <a:pt x="22" y="5"/>
                    <a:pt x="21" y="4"/>
                    <a:pt x="21" y="4"/>
                  </a:cubicBezTo>
                  <a:close/>
                  <a:moveTo>
                    <a:pt x="7" y="17"/>
                  </a:moveTo>
                  <a:cubicBezTo>
                    <a:pt x="7" y="17"/>
                    <a:pt x="8" y="17"/>
                    <a:pt x="8" y="17"/>
                  </a:cubicBezTo>
                  <a:cubicBezTo>
                    <a:pt x="8" y="17"/>
                    <a:pt x="8" y="17"/>
                    <a:pt x="7" y="17"/>
                  </a:cubicBezTo>
                  <a:close/>
                </a:path>
              </a:pathLst>
            </a:custGeom>
            <a:solidFill>
              <a:srgbClr val="7766FF"/>
            </a:solidFill>
            <a:ln>
              <a:noFill/>
            </a:ln>
            <a:extLst/>
          </p:spPr>
          <p:txBody>
            <a:bodyPr vert="horz" wrap="square" lIns="91440" tIns="45720" rIns="91440" bIns="45720" numCol="1" anchor="t" anchorCtr="0" compatLnSpc="1"/>
            <a:lstStyle/>
            <a:p>
              <a:endParaRPr lang="en-US">
                <a:solidFill>
                  <a:srgbClr val="7766FF"/>
                </a:solidFill>
              </a:endParaRPr>
            </a:p>
          </p:txBody>
        </p:sp>
        <p:sp>
          <p:nvSpPr>
            <p:cNvPr id="108" name="Freeform 82"/>
            <p:cNvSpPr/>
            <p:nvPr/>
          </p:nvSpPr>
          <p:spPr bwMode="auto">
            <a:xfrm>
              <a:off x="5068888" y="6412706"/>
              <a:ext cx="3175" cy="6350"/>
            </a:xfrm>
            <a:custGeom>
              <a:avLst/>
              <a:gdLst>
                <a:gd name="T0" fmla="*/ 1 w 2"/>
                <a:gd name="T1" fmla="*/ 4 h 4"/>
                <a:gd name="T2" fmla="*/ 2 w 2"/>
                <a:gd name="T3" fmla="*/ 1 h 4"/>
                <a:gd name="T4" fmla="*/ 1 w 2"/>
                <a:gd name="T5" fmla="*/ 0 h 4"/>
                <a:gd name="T6" fmla="*/ 1 w 2"/>
                <a:gd name="T7" fmla="*/ 4 h 4"/>
              </a:gdLst>
              <a:ahLst/>
              <a:cxnLst>
                <a:cxn ang="0">
                  <a:pos x="T0" y="T1"/>
                </a:cxn>
                <a:cxn ang="0">
                  <a:pos x="T2" y="T3"/>
                </a:cxn>
                <a:cxn ang="0">
                  <a:pos x="T4" y="T5"/>
                </a:cxn>
                <a:cxn ang="0">
                  <a:pos x="T6" y="T7"/>
                </a:cxn>
              </a:cxnLst>
              <a:rect l="0" t="0" r="r" b="b"/>
              <a:pathLst>
                <a:path w="2" h="4">
                  <a:moveTo>
                    <a:pt x="1" y="4"/>
                  </a:moveTo>
                  <a:cubicBezTo>
                    <a:pt x="2" y="3"/>
                    <a:pt x="2" y="2"/>
                    <a:pt x="2" y="1"/>
                  </a:cubicBezTo>
                  <a:cubicBezTo>
                    <a:pt x="2" y="0"/>
                    <a:pt x="1" y="0"/>
                    <a:pt x="1" y="0"/>
                  </a:cubicBezTo>
                  <a:cubicBezTo>
                    <a:pt x="0" y="2"/>
                    <a:pt x="0" y="1"/>
                    <a:pt x="1" y="4"/>
                  </a:cubicBezTo>
                  <a:close/>
                </a:path>
              </a:pathLst>
            </a:custGeom>
            <a:solidFill>
              <a:srgbClr val="7766FF"/>
            </a:solidFill>
            <a:ln>
              <a:noFill/>
            </a:ln>
            <a:extLst/>
          </p:spPr>
          <p:txBody>
            <a:bodyPr vert="horz" wrap="square" lIns="91440" tIns="45720" rIns="91440" bIns="45720" numCol="1" anchor="t" anchorCtr="0" compatLnSpc="1"/>
            <a:lstStyle/>
            <a:p>
              <a:endParaRPr lang="en-US">
                <a:solidFill>
                  <a:srgbClr val="7766FF"/>
                </a:solidFill>
              </a:endParaRPr>
            </a:p>
          </p:txBody>
        </p:sp>
        <p:sp>
          <p:nvSpPr>
            <p:cNvPr id="109" name="Freeform 83"/>
            <p:cNvSpPr/>
            <p:nvPr/>
          </p:nvSpPr>
          <p:spPr bwMode="auto">
            <a:xfrm>
              <a:off x="4927600" y="6374606"/>
              <a:ext cx="4763" cy="3175"/>
            </a:xfrm>
            <a:custGeom>
              <a:avLst/>
              <a:gdLst>
                <a:gd name="T0" fmla="*/ 0 w 3"/>
                <a:gd name="T1" fmla="*/ 0 h 2"/>
                <a:gd name="T2" fmla="*/ 3 w 3"/>
                <a:gd name="T3" fmla="*/ 2 h 2"/>
                <a:gd name="T4" fmla="*/ 1 w 3"/>
                <a:gd name="T5" fmla="*/ 0 h 2"/>
                <a:gd name="T6" fmla="*/ 0 w 3"/>
                <a:gd name="T7" fmla="*/ 0 h 2"/>
              </a:gdLst>
              <a:ahLst/>
              <a:cxnLst>
                <a:cxn ang="0">
                  <a:pos x="T0" y="T1"/>
                </a:cxn>
                <a:cxn ang="0">
                  <a:pos x="T2" y="T3"/>
                </a:cxn>
                <a:cxn ang="0">
                  <a:pos x="T4" y="T5"/>
                </a:cxn>
                <a:cxn ang="0">
                  <a:pos x="T6" y="T7"/>
                </a:cxn>
              </a:cxnLst>
              <a:rect l="0" t="0" r="r" b="b"/>
              <a:pathLst>
                <a:path w="3" h="2">
                  <a:moveTo>
                    <a:pt x="0" y="0"/>
                  </a:moveTo>
                  <a:cubicBezTo>
                    <a:pt x="0" y="2"/>
                    <a:pt x="2" y="1"/>
                    <a:pt x="3" y="2"/>
                  </a:cubicBezTo>
                  <a:cubicBezTo>
                    <a:pt x="3" y="0"/>
                    <a:pt x="2" y="0"/>
                    <a:pt x="1" y="0"/>
                  </a:cubicBezTo>
                  <a:cubicBezTo>
                    <a:pt x="1" y="0"/>
                    <a:pt x="1" y="0"/>
                    <a:pt x="0" y="0"/>
                  </a:cubicBezTo>
                  <a:close/>
                </a:path>
              </a:pathLst>
            </a:custGeom>
            <a:solidFill>
              <a:srgbClr val="7766FF"/>
            </a:solidFill>
            <a:ln>
              <a:noFill/>
            </a:ln>
            <a:extLst/>
          </p:spPr>
          <p:txBody>
            <a:bodyPr vert="horz" wrap="square" lIns="91440" tIns="45720" rIns="91440" bIns="45720" numCol="1" anchor="t" anchorCtr="0" compatLnSpc="1"/>
            <a:lstStyle/>
            <a:p>
              <a:endParaRPr lang="en-US">
                <a:solidFill>
                  <a:srgbClr val="7766FF"/>
                </a:solidFill>
              </a:endParaRPr>
            </a:p>
          </p:txBody>
        </p:sp>
        <p:sp>
          <p:nvSpPr>
            <p:cNvPr id="110" name="Freeform 84"/>
            <p:cNvSpPr/>
            <p:nvPr/>
          </p:nvSpPr>
          <p:spPr bwMode="auto">
            <a:xfrm>
              <a:off x="4879975" y="6311106"/>
              <a:ext cx="14288" cy="26988"/>
            </a:xfrm>
            <a:custGeom>
              <a:avLst/>
              <a:gdLst>
                <a:gd name="T0" fmla="*/ 6 w 8"/>
                <a:gd name="T1" fmla="*/ 9 h 15"/>
                <a:gd name="T2" fmla="*/ 5 w 8"/>
                <a:gd name="T3" fmla="*/ 3 h 15"/>
                <a:gd name="T4" fmla="*/ 3 w 8"/>
                <a:gd name="T5" fmla="*/ 2 h 15"/>
                <a:gd name="T6" fmla="*/ 5 w 8"/>
                <a:gd name="T7" fmla="*/ 0 h 15"/>
                <a:gd name="T8" fmla="*/ 1 w 8"/>
                <a:gd name="T9" fmla="*/ 1 h 15"/>
                <a:gd name="T10" fmla="*/ 1 w 8"/>
                <a:gd name="T11" fmla="*/ 7 h 15"/>
                <a:gd name="T12" fmla="*/ 3 w 8"/>
                <a:gd name="T13" fmla="*/ 8 h 15"/>
                <a:gd name="T14" fmla="*/ 1 w 8"/>
                <a:gd name="T15" fmla="*/ 10 h 15"/>
                <a:gd name="T16" fmla="*/ 2 w 8"/>
                <a:gd name="T17" fmla="*/ 14 h 15"/>
                <a:gd name="T18" fmla="*/ 0 w 8"/>
                <a:gd name="T19" fmla="*/ 15 h 15"/>
                <a:gd name="T20" fmla="*/ 6 w 8"/>
                <a:gd name="T21" fmla="*/ 15 h 15"/>
                <a:gd name="T22" fmla="*/ 8 w 8"/>
                <a:gd name="T23" fmla="*/ 10 h 15"/>
                <a:gd name="T24" fmla="*/ 6 w 8"/>
                <a:gd name="T25" fmla="*/ 9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 h="15">
                  <a:moveTo>
                    <a:pt x="6" y="9"/>
                  </a:moveTo>
                  <a:cubicBezTo>
                    <a:pt x="7" y="6"/>
                    <a:pt x="3" y="5"/>
                    <a:pt x="5" y="3"/>
                  </a:cubicBezTo>
                  <a:cubicBezTo>
                    <a:pt x="4" y="3"/>
                    <a:pt x="4" y="2"/>
                    <a:pt x="3" y="2"/>
                  </a:cubicBezTo>
                  <a:cubicBezTo>
                    <a:pt x="4" y="1"/>
                    <a:pt x="5" y="1"/>
                    <a:pt x="5" y="0"/>
                  </a:cubicBezTo>
                  <a:cubicBezTo>
                    <a:pt x="3" y="0"/>
                    <a:pt x="2" y="0"/>
                    <a:pt x="1" y="1"/>
                  </a:cubicBezTo>
                  <a:cubicBezTo>
                    <a:pt x="2" y="3"/>
                    <a:pt x="1" y="4"/>
                    <a:pt x="1" y="7"/>
                  </a:cubicBezTo>
                  <a:cubicBezTo>
                    <a:pt x="2" y="7"/>
                    <a:pt x="2" y="8"/>
                    <a:pt x="3" y="8"/>
                  </a:cubicBezTo>
                  <a:cubicBezTo>
                    <a:pt x="3" y="9"/>
                    <a:pt x="2" y="10"/>
                    <a:pt x="1" y="10"/>
                  </a:cubicBezTo>
                  <a:cubicBezTo>
                    <a:pt x="1" y="12"/>
                    <a:pt x="1" y="13"/>
                    <a:pt x="2" y="14"/>
                  </a:cubicBezTo>
                  <a:cubicBezTo>
                    <a:pt x="1" y="14"/>
                    <a:pt x="0" y="14"/>
                    <a:pt x="0" y="15"/>
                  </a:cubicBezTo>
                  <a:cubicBezTo>
                    <a:pt x="2" y="15"/>
                    <a:pt x="4" y="15"/>
                    <a:pt x="6" y="15"/>
                  </a:cubicBezTo>
                  <a:cubicBezTo>
                    <a:pt x="6" y="13"/>
                    <a:pt x="6" y="11"/>
                    <a:pt x="8" y="10"/>
                  </a:cubicBezTo>
                  <a:cubicBezTo>
                    <a:pt x="7" y="10"/>
                    <a:pt x="7" y="9"/>
                    <a:pt x="6" y="9"/>
                  </a:cubicBezTo>
                  <a:close/>
                </a:path>
              </a:pathLst>
            </a:custGeom>
            <a:solidFill>
              <a:srgbClr val="7766FF"/>
            </a:solidFill>
            <a:ln>
              <a:noFill/>
            </a:ln>
            <a:extLst/>
          </p:spPr>
          <p:txBody>
            <a:bodyPr vert="horz" wrap="square" lIns="91440" tIns="45720" rIns="91440" bIns="45720" numCol="1" anchor="t" anchorCtr="0" compatLnSpc="1"/>
            <a:lstStyle/>
            <a:p>
              <a:endParaRPr lang="en-US">
                <a:solidFill>
                  <a:srgbClr val="7766FF"/>
                </a:solidFill>
              </a:endParaRPr>
            </a:p>
          </p:txBody>
        </p:sp>
        <p:sp>
          <p:nvSpPr>
            <p:cNvPr id="111" name="Freeform 85"/>
            <p:cNvSpPr>
              <a:spLocks noEditPoints="1"/>
            </p:cNvSpPr>
            <p:nvPr/>
          </p:nvSpPr>
          <p:spPr bwMode="auto">
            <a:xfrm>
              <a:off x="4862513" y="6249193"/>
              <a:ext cx="247650" cy="230188"/>
            </a:xfrm>
            <a:custGeom>
              <a:avLst/>
              <a:gdLst>
                <a:gd name="T0" fmla="*/ 137 w 141"/>
                <a:gd name="T1" fmla="*/ 40 h 131"/>
                <a:gd name="T2" fmla="*/ 109 w 141"/>
                <a:gd name="T3" fmla="*/ 8 h 131"/>
                <a:gd name="T4" fmla="*/ 105 w 141"/>
                <a:gd name="T5" fmla="*/ 2 h 131"/>
                <a:gd name="T6" fmla="*/ 97 w 141"/>
                <a:gd name="T7" fmla="*/ 4 h 131"/>
                <a:gd name="T8" fmla="*/ 85 w 141"/>
                <a:gd name="T9" fmla="*/ 7 h 131"/>
                <a:gd name="T10" fmla="*/ 79 w 141"/>
                <a:gd name="T11" fmla="*/ 11 h 131"/>
                <a:gd name="T12" fmla="*/ 73 w 141"/>
                <a:gd name="T13" fmla="*/ 11 h 131"/>
                <a:gd name="T14" fmla="*/ 60 w 141"/>
                <a:gd name="T15" fmla="*/ 18 h 131"/>
                <a:gd name="T16" fmla="*/ 50 w 141"/>
                <a:gd name="T17" fmla="*/ 23 h 131"/>
                <a:gd name="T18" fmla="*/ 50 w 141"/>
                <a:gd name="T19" fmla="*/ 23 h 131"/>
                <a:gd name="T20" fmla="*/ 37 w 141"/>
                <a:gd name="T21" fmla="*/ 13 h 131"/>
                <a:gd name="T22" fmla="*/ 25 w 141"/>
                <a:gd name="T23" fmla="*/ 26 h 131"/>
                <a:gd name="T24" fmla="*/ 21 w 141"/>
                <a:gd name="T25" fmla="*/ 38 h 131"/>
                <a:gd name="T26" fmla="*/ 20 w 141"/>
                <a:gd name="T27" fmla="*/ 45 h 131"/>
                <a:gd name="T28" fmla="*/ 13 w 141"/>
                <a:gd name="T29" fmla="*/ 53 h 131"/>
                <a:gd name="T30" fmla="*/ 14 w 141"/>
                <a:gd name="T31" fmla="*/ 61 h 131"/>
                <a:gd name="T32" fmla="*/ 11 w 141"/>
                <a:gd name="T33" fmla="*/ 71 h 131"/>
                <a:gd name="T34" fmla="*/ 24 w 141"/>
                <a:gd name="T35" fmla="*/ 60 h 131"/>
                <a:gd name="T36" fmla="*/ 25 w 141"/>
                <a:gd name="T37" fmla="*/ 62 h 131"/>
                <a:gd name="T38" fmla="*/ 30 w 141"/>
                <a:gd name="T39" fmla="*/ 70 h 131"/>
                <a:gd name="T40" fmla="*/ 29 w 141"/>
                <a:gd name="T41" fmla="*/ 59 h 131"/>
                <a:gd name="T42" fmla="*/ 35 w 141"/>
                <a:gd name="T43" fmla="*/ 70 h 131"/>
                <a:gd name="T44" fmla="*/ 39 w 141"/>
                <a:gd name="T45" fmla="*/ 69 h 131"/>
                <a:gd name="T46" fmla="*/ 48 w 141"/>
                <a:gd name="T47" fmla="*/ 71 h 131"/>
                <a:gd name="T48" fmla="*/ 34 w 141"/>
                <a:gd name="T49" fmla="*/ 79 h 131"/>
                <a:gd name="T50" fmla="*/ 20 w 141"/>
                <a:gd name="T51" fmla="*/ 71 h 131"/>
                <a:gd name="T52" fmla="*/ 6 w 141"/>
                <a:gd name="T53" fmla="*/ 81 h 131"/>
                <a:gd name="T54" fmla="*/ 3 w 141"/>
                <a:gd name="T55" fmla="*/ 110 h 131"/>
                <a:gd name="T56" fmla="*/ 18 w 141"/>
                <a:gd name="T57" fmla="*/ 113 h 131"/>
                <a:gd name="T58" fmla="*/ 26 w 141"/>
                <a:gd name="T59" fmla="*/ 128 h 131"/>
                <a:gd name="T60" fmla="*/ 55 w 141"/>
                <a:gd name="T61" fmla="*/ 120 h 131"/>
                <a:gd name="T62" fmla="*/ 60 w 141"/>
                <a:gd name="T63" fmla="*/ 104 h 131"/>
                <a:gd name="T64" fmla="*/ 49 w 141"/>
                <a:gd name="T65" fmla="*/ 89 h 131"/>
                <a:gd name="T66" fmla="*/ 58 w 141"/>
                <a:gd name="T67" fmla="*/ 102 h 131"/>
                <a:gd name="T68" fmla="*/ 72 w 141"/>
                <a:gd name="T69" fmla="*/ 90 h 131"/>
                <a:gd name="T70" fmla="*/ 63 w 141"/>
                <a:gd name="T71" fmla="*/ 80 h 131"/>
                <a:gd name="T72" fmla="*/ 75 w 141"/>
                <a:gd name="T73" fmla="*/ 86 h 131"/>
                <a:gd name="T74" fmla="*/ 83 w 141"/>
                <a:gd name="T75" fmla="*/ 92 h 131"/>
                <a:gd name="T76" fmla="*/ 87 w 141"/>
                <a:gd name="T77" fmla="*/ 107 h 131"/>
                <a:gd name="T78" fmla="*/ 93 w 141"/>
                <a:gd name="T79" fmla="*/ 97 h 131"/>
                <a:gd name="T80" fmla="*/ 103 w 141"/>
                <a:gd name="T81" fmla="*/ 95 h 131"/>
                <a:gd name="T82" fmla="*/ 109 w 141"/>
                <a:gd name="T83" fmla="*/ 104 h 131"/>
                <a:gd name="T84" fmla="*/ 113 w 141"/>
                <a:gd name="T85" fmla="*/ 109 h 131"/>
                <a:gd name="T86" fmla="*/ 114 w 141"/>
                <a:gd name="T87" fmla="*/ 107 h 131"/>
                <a:gd name="T88" fmla="*/ 119 w 141"/>
                <a:gd name="T89" fmla="*/ 93 h 131"/>
                <a:gd name="T90" fmla="*/ 129 w 141"/>
                <a:gd name="T91" fmla="*/ 77 h 131"/>
                <a:gd name="T92" fmla="*/ 128 w 141"/>
                <a:gd name="T93" fmla="*/ 69 h 131"/>
                <a:gd name="T94" fmla="*/ 134 w 141"/>
                <a:gd name="T95" fmla="*/ 62 h 131"/>
                <a:gd name="T96" fmla="*/ 140 w 141"/>
                <a:gd name="T97" fmla="*/ 47 h 131"/>
                <a:gd name="T98" fmla="*/ 33 w 141"/>
                <a:gd name="T99" fmla="*/ 42 h 131"/>
                <a:gd name="T100" fmla="*/ 27 w 141"/>
                <a:gd name="T101" fmla="*/ 42 h 131"/>
                <a:gd name="T102" fmla="*/ 31 w 141"/>
                <a:gd name="T103" fmla="*/ 33 h 131"/>
                <a:gd name="T104" fmla="*/ 37 w 141"/>
                <a:gd name="T105" fmla="*/ 33 h 131"/>
                <a:gd name="T106" fmla="*/ 41 w 141"/>
                <a:gd name="T107" fmla="*/ 17 h 131"/>
                <a:gd name="T108" fmla="*/ 49 w 141"/>
                <a:gd name="T109" fmla="*/ 83 h 131"/>
                <a:gd name="T110" fmla="*/ 49 w 141"/>
                <a:gd name="T111" fmla="*/ 26 h 131"/>
                <a:gd name="T112" fmla="*/ 77 w 141"/>
                <a:gd name="T113" fmla="*/ 17 h 131"/>
                <a:gd name="T114" fmla="*/ 104 w 141"/>
                <a:gd name="T115" fmla="*/ 10 h 131"/>
                <a:gd name="T116" fmla="*/ 106 w 141"/>
                <a:gd name="T117" fmla="*/ 8 h 131"/>
                <a:gd name="T118" fmla="*/ 126 w 141"/>
                <a:gd name="T119" fmla="*/ 68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41" h="131">
                  <a:moveTo>
                    <a:pt x="140" y="47"/>
                  </a:moveTo>
                  <a:cubicBezTo>
                    <a:pt x="140" y="46"/>
                    <a:pt x="139" y="44"/>
                    <a:pt x="138" y="43"/>
                  </a:cubicBezTo>
                  <a:cubicBezTo>
                    <a:pt x="137" y="43"/>
                    <a:pt x="136" y="44"/>
                    <a:pt x="135" y="42"/>
                  </a:cubicBezTo>
                  <a:cubicBezTo>
                    <a:pt x="136" y="41"/>
                    <a:pt x="136" y="41"/>
                    <a:pt x="137" y="40"/>
                  </a:cubicBezTo>
                  <a:cubicBezTo>
                    <a:pt x="131" y="29"/>
                    <a:pt x="124" y="19"/>
                    <a:pt x="115" y="10"/>
                  </a:cubicBezTo>
                  <a:cubicBezTo>
                    <a:pt x="114" y="10"/>
                    <a:pt x="113" y="9"/>
                    <a:pt x="112" y="9"/>
                  </a:cubicBezTo>
                  <a:cubicBezTo>
                    <a:pt x="111" y="9"/>
                    <a:pt x="111" y="9"/>
                    <a:pt x="110" y="9"/>
                  </a:cubicBezTo>
                  <a:cubicBezTo>
                    <a:pt x="110" y="9"/>
                    <a:pt x="109" y="9"/>
                    <a:pt x="109" y="8"/>
                  </a:cubicBezTo>
                  <a:cubicBezTo>
                    <a:pt x="108" y="8"/>
                    <a:pt x="107" y="8"/>
                    <a:pt x="106" y="8"/>
                  </a:cubicBezTo>
                  <a:cubicBezTo>
                    <a:pt x="106" y="7"/>
                    <a:pt x="107" y="7"/>
                    <a:pt x="107" y="7"/>
                  </a:cubicBezTo>
                  <a:cubicBezTo>
                    <a:pt x="107" y="6"/>
                    <a:pt x="107" y="6"/>
                    <a:pt x="107" y="5"/>
                  </a:cubicBezTo>
                  <a:cubicBezTo>
                    <a:pt x="107" y="4"/>
                    <a:pt x="106" y="3"/>
                    <a:pt x="105" y="2"/>
                  </a:cubicBezTo>
                  <a:cubicBezTo>
                    <a:pt x="104" y="2"/>
                    <a:pt x="103" y="3"/>
                    <a:pt x="102" y="3"/>
                  </a:cubicBezTo>
                  <a:cubicBezTo>
                    <a:pt x="101" y="3"/>
                    <a:pt x="101" y="3"/>
                    <a:pt x="100" y="2"/>
                  </a:cubicBezTo>
                  <a:cubicBezTo>
                    <a:pt x="99" y="2"/>
                    <a:pt x="99" y="0"/>
                    <a:pt x="98" y="1"/>
                  </a:cubicBezTo>
                  <a:cubicBezTo>
                    <a:pt x="97" y="1"/>
                    <a:pt x="97" y="2"/>
                    <a:pt x="97" y="4"/>
                  </a:cubicBezTo>
                  <a:cubicBezTo>
                    <a:pt x="95" y="3"/>
                    <a:pt x="95" y="6"/>
                    <a:pt x="94" y="5"/>
                  </a:cubicBezTo>
                  <a:cubicBezTo>
                    <a:pt x="93" y="5"/>
                    <a:pt x="93" y="3"/>
                    <a:pt x="92" y="4"/>
                  </a:cubicBezTo>
                  <a:cubicBezTo>
                    <a:pt x="91" y="5"/>
                    <a:pt x="90" y="6"/>
                    <a:pt x="87" y="6"/>
                  </a:cubicBezTo>
                  <a:cubicBezTo>
                    <a:pt x="87" y="6"/>
                    <a:pt x="86" y="7"/>
                    <a:pt x="85" y="7"/>
                  </a:cubicBezTo>
                  <a:cubicBezTo>
                    <a:pt x="84" y="8"/>
                    <a:pt x="85" y="9"/>
                    <a:pt x="84" y="10"/>
                  </a:cubicBezTo>
                  <a:cubicBezTo>
                    <a:pt x="83" y="10"/>
                    <a:pt x="81" y="9"/>
                    <a:pt x="81" y="10"/>
                  </a:cubicBezTo>
                  <a:cubicBezTo>
                    <a:pt x="81" y="12"/>
                    <a:pt x="84" y="11"/>
                    <a:pt x="83" y="13"/>
                  </a:cubicBezTo>
                  <a:cubicBezTo>
                    <a:pt x="82" y="13"/>
                    <a:pt x="82" y="11"/>
                    <a:pt x="79" y="11"/>
                  </a:cubicBezTo>
                  <a:cubicBezTo>
                    <a:pt x="79" y="13"/>
                    <a:pt x="80" y="14"/>
                    <a:pt x="79" y="14"/>
                  </a:cubicBezTo>
                  <a:cubicBezTo>
                    <a:pt x="78" y="14"/>
                    <a:pt x="78" y="13"/>
                    <a:pt x="78" y="11"/>
                  </a:cubicBezTo>
                  <a:cubicBezTo>
                    <a:pt x="77" y="11"/>
                    <a:pt x="78" y="13"/>
                    <a:pt x="76" y="13"/>
                  </a:cubicBezTo>
                  <a:cubicBezTo>
                    <a:pt x="75" y="12"/>
                    <a:pt x="75" y="10"/>
                    <a:pt x="73" y="11"/>
                  </a:cubicBezTo>
                  <a:cubicBezTo>
                    <a:pt x="72" y="13"/>
                    <a:pt x="71" y="14"/>
                    <a:pt x="69" y="16"/>
                  </a:cubicBezTo>
                  <a:cubicBezTo>
                    <a:pt x="67" y="16"/>
                    <a:pt x="67" y="15"/>
                    <a:pt x="64" y="15"/>
                  </a:cubicBezTo>
                  <a:cubicBezTo>
                    <a:pt x="64" y="17"/>
                    <a:pt x="66" y="16"/>
                    <a:pt x="66" y="18"/>
                  </a:cubicBezTo>
                  <a:cubicBezTo>
                    <a:pt x="64" y="18"/>
                    <a:pt x="62" y="18"/>
                    <a:pt x="60" y="18"/>
                  </a:cubicBezTo>
                  <a:cubicBezTo>
                    <a:pt x="58" y="19"/>
                    <a:pt x="57" y="21"/>
                    <a:pt x="55" y="21"/>
                  </a:cubicBezTo>
                  <a:cubicBezTo>
                    <a:pt x="55" y="20"/>
                    <a:pt x="55" y="19"/>
                    <a:pt x="55" y="18"/>
                  </a:cubicBezTo>
                  <a:cubicBezTo>
                    <a:pt x="54" y="18"/>
                    <a:pt x="53" y="18"/>
                    <a:pt x="53" y="18"/>
                  </a:cubicBezTo>
                  <a:cubicBezTo>
                    <a:pt x="53" y="21"/>
                    <a:pt x="53" y="23"/>
                    <a:pt x="50" y="23"/>
                  </a:cubicBezTo>
                  <a:cubicBezTo>
                    <a:pt x="50" y="24"/>
                    <a:pt x="49" y="24"/>
                    <a:pt x="48" y="25"/>
                  </a:cubicBezTo>
                  <a:cubicBezTo>
                    <a:pt x="47" y="25"/>
                    <a:pt x="48" y="26"/>
                    <a:pt x="47" y="26"/>
                  </a:cubicBezTo>
                  <a:cubicBezTo>
                    <a:pt x="45" y="27"/>
                    <a:pt x="45" y="23"/>
                    <a:pt x="45" y="22"/>
                  </a:cubicBezTo>
                  <a:cubicBezTo>
                    <a:pt x="47" y="22"/>
                    <a:pt x="49" y="22"/>
                    <a:pt x="50" y="23"/>
                  </a:cubicBezTo>
                  <a:cubicBezTo>
                    <a:pt x="51" y="20"/>
                    <a:pt x="48" y="18"/>
                    <a:pt x="45" y="18"/>
                  </a:cubicBezTo>
                  <a:cubicBezTo>
                    <a:pt x="45" y="17"/>
                    <a:pt x="44" y="16"/>
                    <a:pt x="42" y="16"/>
                  </a:cubicBezTo>
                  <a:cubicBezTo>
                    <a:pt x="42" y="15"/>
                    <a:pt x="41" y="14"/>
                    <a:pt x="40" y="13"/>
                  </a:cubicBezTo>
                  <a:cubicBezTo>
                    <a:pt x="39" y="13"/>
                    <a:pt x="38" y="13"/>
                    <a:pt x="37" y="13"/>
                  </a:cubicBezTo>
                  <a:cubicBezTo>
                    <a:pt x="35" y="14"/>
                    <a:pt x="34" y="15"/>
                    <a:pt x="33" y="16"/>
                  </a:cubicBezTo>
                  <a:cubicBezTo>
                    <a:pt x="33" y="15"/>
                    <a:pt x="33" y="16"/>
                    <a:pt x="32" y="16"/>
                  </a:cubicBezTo>
                  <a:cubicBezTo>
                    <a:pt x="31" y="18"/>
                    <a:pt x="29" y="19"/>
                    <a:pt x="27" y="21"/>
                  </a:cubicBezTo>
                  <a:cubicBezTo>
                    <a:pt x="27" y="23"/>
                    <a:pt x="26" y="25"/>
                    <a:pt x="25" y="26"/>
                  </a:cubicBezTo>
                  <a:cubicBezTo>
                    <a:pt x="25" y="25"/>
                    <a:pt x="24" y="26"/>
                    <a:pt x="24" y="25"/>
                  </a:cubicBezTo>
                  <a:cubicBezTo>
                    <a:pt x="24" y="26"/>
                    <a:pt x="24" y="27"/>
                    <a:pt x="24" y="27"/>
                  </a:cubicBezTo>
                  <a:cubicBezTo>
                    <a:pt x="21" y="27"/>
                    <a:pt x="21" y="30"/>
                    <a:pt x="20" y="32"/>
                  </a:cubicBezTo>
                  <a:cubicBezTo>
                    <a:pt x="21" y="34"/>
                    <a:pt x="21" y="35"/>
                    <a:pt x="21" y="38"/>
                  </a:cubicBezTo>
                  <a:cubicBezTo>
                    <a:pt x="21" y="39"/>
                    <a:pt x="23" y="38"/>
                    <a:pt x="24" y="39"/>
                  </a:cubicBezTo>
                  <a:cubicBezTo>
                    <a:pt x="23" y="40"/>
                    <a:pt x="23" y="41"/>
                    <a:pt x="23" y="42"/>
                  </a:cubicBezTo>
                  <a:cubicBezTo>
                    <a:pt x="23" y="42"/>
                    <a:pt x="23" y="43"/>
                    <a:pt x="23" y="44"/>
                  </a:cubicBezTo>
                  <a:cubicBezTo>
                    <a:pt x="22" y="44"/>
                    <a:pt x="21" y="44"/>
                    <a:pt x="20" y="45"/>
                  </a:cubicBezTo>
                  <a:cubicBezTo>
                    <a:pt x="19" y="45"/>
                    <a:pt x="19" y="46"/>
                    <a:pt x="19" y="47"/>
                  </a:cubicBezTo>
                  <a:cubicBezTo>
                    <a:pt x="17" y="47"/>
                    <a:pt x="18" y="50"/>
                    <a:pt x="16" y="50"/>
                  </a:cubicBezTo>
                  <a:cubicBezTo>
                    <a:pt x="16" y="50"/>
                    <a:pt x="16" y="51"/>
                    <a:pt x="16" y="51"/>
                  </a:cubicBezTo>
                  <a:cubicBezTo>
                    <a:pt x="14" y="51"/>
                    <a:pt x="14" y="52"/>
                    <a:pt x="13" y="53"/>
                  </a:cubicBezTo>
                  <a:cubicBezTo>
                    <a:pt x="12" y="53"/>
                    <a:pt x="10" y="53"/>
                    <a:pt x="11" y="54"/>
                  </a:cubicBezTo>
                  <a:cubicBezTo>
                    <a:pt x="11" y="55"/>
                    <a:pt x="12" y="55"/>
                    <a:pt x="13" y="55"/>
                  </a:cubicBezTo>
                  <a:cubicBezTo>
                    <a:pt x="13" y="57"/>
                    <a:pt x="15" y="57"/>
                    <a:pt x="15" y="59"/>
                  </a:cubicBezTo>
                  <a:cubicBezTo>
                    <a:pt x="15" y="59"/>
                    <a:pt x="15" y="60"/>
                    <a:pt x="14" y="61"/>
                  </a:cubicBezTo>
                  <a:cubicBezTo>
                    <a:pt x="12" y="59"/>
                    <a:pt x="10" y="61"/>
                    <a:pt x="8" y="61"/>
                  </a:cubicBezTo>
                  <a:cubicBezTo>
                    <a:pt x="7" y="62"/>
                    <a:pt x="9" y="66"/>
                    <a:pt x="7" y="66"/>
                  </a:cubicBezTo>
                  <a:cubicBezTo>
                    <a:pt x="7" y="67"/>
                    <a:pt x="8" y="68"/>
                    <a:pt x="8" y="70"/>
                  </a:cubicBezTo>
                  <a:cubicBezTo>
                    <a:pt x="10" y="69"/>
                    <a:pt x="10" y="71"/>
                    <a:pt x="11" y="71"/>
                  </a:cubicBezTo>
                  <a:cubicBezTo>
                    <a:pt x="13" y="70"/>
                    <a:pt x="13" y="70"/>
                    <a:pt x="15" y="71"/>
                  </a:cubicBezTo>
                  <a:cubicBezTo>
                    <a:pt x="15" y="69"/>
                    <a:pt x="17" y="68"/>
                    <a:pt x="17" y="64"/>
                  </a:cubicBezTo>
                  <a:cubicBezTo>
                    <a:pt x="18" y="64"/>
                    <a:pt x="18" y="61"/>
                    <a:pt x="20" y="61"/>
                  </a:cubicBezTo>
                  <a:cubicBezTo>
                    <a:pt x="22" y="62"/>
                    <a:pt x="23" y="60"/>
                    <a:pt x="24" y="60"/>
                  </a:cubicBezTo>
                  <a:cubicBezTo>
                    <a:pt x="23" y="62"/>
                    <a:pt x="24" y="65"/>
                    <a:pt x="24" y="67"/>
                  </a:cubicBezTo>
                  <a:cubicBezTo>
                    <a:pt x="27" y="67"/>
                    <a:pt x="25" y="64"/>
                    <a:pt x="25" y="62"/>
                  </a:cubicBezTo>
                  <a:cubicBezTo>
                    <a:pt x="25" y="62"/>
                    <a:pt x="25" y="61"/>
                    <a:pt x="25" y="61"/>
                  </a:cubicBezTo>
                  <a:cubicBezTo>
                    <a:pt x="25" y="61"/>
                    <a:pt x="25" y="62"/>
                    <a:pt x="25" y="62"/>
                  </a:cubicBezTo>
                  <a:cubicBezTo>
                    <a:pt x="26" y="62"/>
                    <a:pt x="26" y="63"/>
                    <a:pt x="27" y="64"/>
                  </a:cubicBezTo>
                  <a:cubicBezTo>
                    <a:pt x="28" y="64"/>
                    <a:pt x="30" y="65"/>
                    <a:pt x="30" y="67"/>
                  </a:cubicBezTo>
                  <a:cubicBezTo>
                    <a:pt x="30" y="68"/>
                    <a:pt x="29" y="68"/>
                    <a:pt x="28" y="68"/>
                  </a:cubicBezTo>
                  <a:cubicBezTo>
                    <a:pt x="28" y="69"/>
                    <a:pt x="30" y="69"/>
                    <a:pt x="30" y="70"/>
                  </a:cubicBezTo>
                  <a:cubicBezTo>
                    <a:pt x="30" y="68"/>
                    <a:pt x="31" y="67"/>
                    <a:pt x="32" y="67"/>
                  </a:cubicBezTo>
                  <a:cubicBezTo>
                    <a:pt x="32" y="66"/>
                    <a:pt x="31" y="66"/>
                    <a:pt x="31" y="65"/>
                  </a:cubicBezTo>
                  <a:cubicBezTo>
                    <a:pt x="32" y="64"/>
                    <a:pt x="33" y="67"/>
                    <a:pt x="33" y="65"/>
                  </a:cubicBezTo>
                  <a:cubicBezTo>
                    <a:pt x="32" y="63"/>
                    <a:pt x="27" y="62"/>
                    <a:pt x="29" y="59"/>
                  </a:cubicBezTo>
                  <a:cubicBezTo>
                    <a:pt x="30" y="61"/>
                    <a:pt x="32" y="62"/>
                    <a:pt x="33" y="64"/>
                  </a:cubicBezTo>
                  <a:cubicBezTo>
                    <a:pt x="34" y="64"/>
                    <a:pt x="34" y="65"/>
                    <a:pt x="34" y="66"/>
                  </a:cubicBezTo>
                  <a:cubicBezTo>
                    <a:pt x="34" y="66"/>
                    <a:pt x="35" y="67"/>
                    <a:pt x="35" y="68"/>
                  </a:cubicBezTo>
                  <a:cubicBezTo>
                    <a:pt x="35" y="68"/>
                    <a:pt x="35" y="69"/>
                    <a:pt x="35" y="70"/>
                  </a:cubicBezTo>
                  <a:cubicBezTo>
                    <a:pt x="35" y="71"/>
                    <a:pt x="37" y="71"/>
                    <a:pt x="38" y="71"/>
                  </a:cubicBezTo>
                  <a:cubicBezTo>
                    <a:pt x="38" y="69"/>
                    <a:pt x="37" y="67"/>
                    <a:pt x="38" y="65"/>
                  </a:cubicBezTo>
                  <a:cubicBezTo>
                    <a:pt x="39" y="65"/>
                    <a:pt x="39" y="65"/>
                    <a:pt x="39" y="65"/>
                  </a:cubicBezTo>
                  <a:cubicBezTo>
                    <a:pt x="39" y="67"/>
                    <a:pt x="39" y="67"/>
                    <a:pt x="39" y="69"/>
                  </a:cubicBezTo>
                  <a:cubicBezTo>
                    <a:pt x="40" y="69"/>
                    <a:pt x="39" y="70"/>
                    <a:pt x="40" y="71"/>
                  </a:cubicBezTo>
                  <a:cubicBezTo>
                    <a:pt x="42" y="72"/>
                    <a:pt x="44" y="72"/>
                    <a:pt x="45" y="71"/>
                  </a:cubicBezTo>
                  <a:cubicBezTo>
                    <a:pt x="47" y="72"/>
                    <a:pt x="44" y="73"/>
                    <a:pt x="46" y="73"/>
                  </a:cubicBezTo>
                  <a:cubicBezTo>
                    <a:pt x="48" y="74"/>
                    <a:pt x="46" y="70"/>
                    <a:pt x="48" y="71"/>
                  </a:cubicBezTo>
                  <a:cubicBezTo>
                    <a:pt x="48" y="72"/>
                    <a:pt x="48" y="73"/>
                    <a:pt x="48" y="74"/>
                  </a:cubicBezTo>
                  <a:cubicBezTo>
                    <a:pt x="47" y="74"/>
                    <a:pt x="48" y="78"/>
                    <a:pt x="46" y="78"/>
                  </a:cubicBezTo>
                  <a:cubicBezTo>
                    <a:pt x="43" y="77"/>
                    <a:pt x="40" y="76"/>
                    <a:pt x="36" y="76"/>
                  </a:cubicBezTo>
                  <a:cubicBezTo>
                    <a:pt x="35" y="76"/>
                    <a:pt x="35" y="78"/>
                    <a:pt x="34" y="79"/>
                  </a:cubicBezTo>
                  <a:cubicBezTo>
                    <a:pt x="32" y="77"/>
                    <a:pt x="28" y="76"/>
                    <a:pt x="27" y="74"/>
                  </a:cubicBezTo>
                  <a:cubicBezTo>
                    <a:pt x="27" y="73"/>
                    <a:pt x="26" y="72"/>
                    <a:pt x="26" y="71"/>
                  </a:cubicBezTo>
                  <a:cubicBezTo>
                    <a:pt x="27" y="71"/>
                    <a:pt x="27" y="70"/>
                    <a:pt x="26" y="69"/>
                  </a:cubicBezTo>
                  <a:cubicBezTo>
                    <a:pt x="24" y="69"/>
                    <a:pt x="22" y="70"/>
                    <a:pt x="20" y="71"/>
                  </a:cubicBezTo>
                  <a:cubicBezTo>
                    <a:pt x="17" y="71"/>
                    <a:pt x="14" y="71"/>
                    <a:pt x="13" y="73"/>
                  </a:cubicBezTo>
                  <a:cubicBezTo>
                    <a:pt x="12" y="72"/>
                    <a:pt x="11" y="71"/>
                    <a:pt x="10" y="71"/>
                  </a:cubicBezTo>
                  <a:cubicBezTo>
                    <a:pt x="10" y="73"/>
                    <a:pt x="8" y="73"/>
                    <a:pt x="7" y="74"/>
                  </a:cubicBezTo>
                  <a:cubicBezTo>
                    <a:pt x="6" y="76"/>
                    <a:pt x="7" y="79"/>
                    <a:pt x="6" y="81"/>
                  </a:cubicBezTo>
                  <a:cubicBezTo>
                    <a:pt x="5" y="82"/>
                    <a:pt x="3" y="84"/>
                    <a:pt x="2" y="85"/>
                  </a:cubicBezTo>
                  <a:cubicBezTo>
                    <a:pt x="2" y="88"/>
                    <a:pt x="1" y="89"/>
                    <a:pt x="0" y="91"/>
                  </a:cubicBezTo>
                  <a:cubicBezTo>
                    <a:pt x="0" y="95"/>
                    <a:pt x="0" y="99"/>
                    <a:pt x="0" y="103"/>
                  </a:cubicBezTo>
                  <a:cubicBezTo>
                    <a:pt x="2" y="105"/>
                    <a:pt x="3" y="107"/>
                    <a:pt x="3" y="110"/>
                  </a:cubicBezTo>
                  <a:cubicBezTo>
                    <a:pt x="5" y="111"/>
                    <a:pt x="6" y="113"/>
                    <a:pt x="9" y="113"/>
                  </a:cubicBezTo>
                  <a:cubicBezTo>
                    <a:pt x="11" y="113"/>
                    <a:pt x="12" y="113"/>
                    <a:pt x="15" y="113"/>
                  </a:cubicBezTo>
                  <a:cubicBezTo>
                    <a:pt x="15" y="112"/>
                    <a:pt x="15" y="110"/>
                    <a:pt x="17" y="111"/>
                  </a:cubicBezTo>
                  <a:cubicBezTo>
                    <a:pt x="18" y="111"/>
                    <a:pt x="17" y="112"/>
                    <a:pt x="18" y="113"/>
                  </a:cubicBezTo>
                  <a:cubicBezTo>
                    <a:pt x="20" y="112"/>
                    <a:pt x="20" y="113"/>
                    <a:pt x="22" y="113"/>
                  </a:cubicBezTo>
                  <a:cubicBezTo>
                    <a:pt x="22" y="113"/>
                    <a:pt x="23" y="112"/>
                    <a:pt x="24" y="113"/>
                  </a:cubicBezTo>
                  <a:cubicBezTo>
                    <a:pt x="25" y="116"/>
                    <a:pt x="23" y="118"/>
                    <a:pt x="23" y="121"/>
                  </a:cubicBezTo>
                  <a:cubicBezTo>
                    <a:pt x="24" y="123"/>
                    <a:pt x="26" y="125"/>
                    <a:pt x="26" y="128"/>
                  </a:cubicBezTo>
                  <a:cubicBezTo>
                    <a:pt x="26" y="129"/>
                    <a:pt x="27" y="130"/>
                    <a:pt x="27" y="131"/>
                  </a:cubicBezTo>
                  <a:cubicBezTo>
                    <a:pt x="54" y="131"/>
                    <a:pt x="54" y="131"/>
                    <a:pt x="54" y="131"/>
                  </a:cubicBezTo>
                  <a:cubicBezTo>
                    <a:pt x="54" y="129"/>
                    <a:pt x="54" y="127"/>
                    <a:pt x="53" y="126"/>
                  </a:cubicBezTo>
                  <a:cubicBezTo>
                    <a:pt x="54" y="124"/>
                    <a:pt x="55" y="122"/>
                    <a:pt x="55" y="120"/>
                  </a:cubicBezTo>
                  <a:cubicBezTo>
                    <a:pt x="56" y="119"/>
                    <a:pt x="57" y="118"/>
                    <a:pt x="58" y="117"/>
                  </a:cubicBezTo>
                  <a:cubicBezTo>
                    <a:pt x="60" y="114"/>
                    <a:pt x="62" y="111"/>
                    <a:pt x="64" y="107"/>
                  </a:cubicBezTo>
                  <a:cubicBezTo>
                    <a:pt x="64" y="106"/>
                    <a:pt x="65" y="103"/>
                    <a:pt x="63" y="102"/>
                  </a:cubicBezTo>
                  <a:cubicBezTo>
                    <a:pt x="62" y="102"/>
                    <a:pt x="62" y="104"/>
                    <a:pt x="60" y="104"/>
                  </a:cubicBezTo>
                  <a:cubicBezTo>
                    <a:pt x="59" y="104"/>
                    <a:pt x="58" y="104"/>
                    <a:pt x="57" y="104"/>
                  </a:cubicBezTo>
                  <a:cubicBezTo>
                    <a:pt x="56" y="100"/>
                    <a:pt x="54" y="99"/>
                    <a:pt x="53" y="98"/>
                  </a:cubicBezTo>
                  <a:cubicBezTo>
                    <a:pt x="53" y="94"/>
                    <a:pt x="51" y="95"/>
                    <a:pt x="51" y="91"/>
                  </a:cubicBezTo>
                  <a:cubicBezTo>
                    <a:pt x="51" y="90"/>
                    <a:pt x="49" y="90"/>
                    <a:pt x="49" y="89"/>
                  </a:cubicBezTo>
                  <a:cubicBezTo>
                    <a:pt x="49" y="87"/>
                    <a:pt x="48" y="85"/>
                    <a:pt x="49" y="85"/>
                  </a:cubicBezTo>
                  <a:cubicBezTo>
                    <a:pt x="50" y="86"/>
                    <a:pt x="51" y="88"/>
                    <a:pt x="51" y="89"/>
                  </a:cubicBezTo>
                  <a:cubicBezTo>
                    <a:pt x="52" y="91"/>
                    <a:pt x="53" y="94"/>
                    <a:pt x="55" y="96"/>
                  </a:cubicBezTo>
                  <a:cubicBezTo>
                    <a:pt x="56" y="98"/>
                    <a:pt x="56" y="101"/>
                    <a:pt x="58" y="102"/>
                  </a:cubicBezTo>
                  <a:cubicBezTo>
                    <a:pt x="61" y="101"/>
                    <a:pt x="63" y="99"/>
                    <a:pt x="66" y="98"/>
                  </a:cubicBezTo>
                  <a:cubicBezTo>
                    <a:pt x="66" y="98"/>
                    <a:pt x="66" y="97"/>
                    <a:pt x="67" y="97"/>
                  </a:cubicBezTo>
                  <a:cubicBezTo>
                    <a:pt x="68" y="96"/>
                    <a:pt x="69" y="95"/>
                    <a:pt x="71" y="94"/>
                  </a:cubicBezTo>
                  <a:cubicBezTo>
                    <a:pt x="70" y="92"/>
                    <a:pt x="72" y="92"/>
                    <a:pt x="72" y="90"/>
                  </a:cubicBezTo>
                  <a:cubicBezTo>
                    <a:pt x="71" y="89"/>
                    <a:pt x="69" y="89"/>
                    <a:pt x="69" y="86"/>
                  </a:cubicBezTo>
                  <a:cubicBezTo>
                    <a:pt x="68" y="86"/>
                    <a:pt x="67" y="86"/>
                    <a:pt x="66" y="87"/>
                  </a:cubicBezTo>
                  <a:cubicBezTo>
                    <a:pt x="66" y="85"/>
                    <a:pt x="64" y="85"/>
                    <a:pt x="65" y="82"/>
                  </a:cubicBezTo>
                  <a:cubicBezTo>
                    <a:pt x="63" y="82"/>
                    <a:pt x="63" y="81"/>
                    <a:pt x="63" y="80"/>
                  </a:cubicBezTo>
                  <a:cubicBezTo>
                    <a:pt x="63" y="80"/>
                    <a:pt x="64" y="80"/>
                    <a:pt x="64" y="79"/>
                  </a:cubicBezTo>
                  <a:cubicBezTo>
                    <a:pt x="66" y="81"/>
                    <a:pt x="66" y="86"/>
                    <a:pt x="70" y="85"/>
                  </a:cubicBezTo>
                  <a:cubicBezTo>
                    <a:pt x="70" y="86"/>
                    <a:pt x="71" y="86"/>
                    <a:pt x="71" y="88"/>
                  </a:cubicBezTo>
                  <a:cubicBezTo>
                    <a:pt x="72" y="88"/>
                    <a:pt x="73" y="86"/>
                    <a:pt x="75" y="86"/>
                  </a:cubicBezTo>
                  <a:cubicBezTo>
                    <a:pt x="75" y="87"/>
                    <a:pt x="75" y="87"/>
                    <a:pt x="76" y="87"/>
                  </a:cubicBezTo>
                  <a:cubicBezTo>
                    <a:pt x="79" y="87"/>
                    <a:pt x="79" y="89"/>
                    <a:pt x="81" y="90"/>
                  </a:cubicBezTo>
                  <a:cubicBezTo>
                    <a:pt x="80" y="89"/>
                    <a:pt x="80" y="90"/>
                    <a:pt x="80" y="90"/>
                  </a:cubicBezTo>
                  <a:cubicBezTo>
                    <a:pt x="81" y="91"/>
                    <a:pt x="82" y="91"/>
                    <a:pt x="83" y="92"/>
                  </a:cubicBezTo>
                  <a:cubicBezTo>
                    <a:pt x="82" y="93"/>
                    <a:pt x="83" y="94"/>
                    <a:pt x="83" y="95"/>
                  </a:cubicBezTo>
                  <a:cubicBezTo>
                    <a:pt x="84" y="97"/>
                    <a:pt x="85" y="99"/>
                    <a:pt x="85" y="101"/>
                  </a:cubicBezTo>
                  <a:cubicBezTo>
                    <a:pt x="86" y="102"/>
                    <a:pt x="87" y="103"/>
                    <a:pt x="87" y="105"/>
                  </a:cubicBezTo>
                  <a:cubicBezTo>
                    <a:pt x="87" y="105"/>
                    <a:pt x="87" y="106"/>
                    <a:pt x="87" y="107"/>
                  </a:cubicBezTo>
                  <a:cubicBezTo>
                    <a:pt x="88" y="108"/>
                    <a:pt x="89" y="108"/>
                    <a:pt x="90" y="108"/>
                  </a:cubicBezTo>
                  <a:cubicBezTo>
                    <a:pt x="91" y="105"/>
                    <a:pt x="92" y="103"/>
                    <a:pt x="92" y="99"/>
                  </a:cubicBezTo>
                  <a:cubicBezTo>
                    <a:pt x="92" y="99"/>
                    <a:pt x="93" y="99"/>
                    <a:pt x="93" y="99"/>
                  </a:cubicBezTo>
                  <a:cubicBezTo>
                    <a:pt x="93" y="98"/>
                    <a:pt x="93" y="98"/>
                    <a:pt x="93" y="97"/>
                  </a:cubicBezTo>
                  <a:cubicBezTo>
                    <a:pt x="95" y="98"/>
                    <a:pt x="94" y="96"/>
                    <a:pt x="95" y="96"/>
                  </a:cubicBezTo>
                  <a:cubicBezTo>
                    <a:pt x="95" y="94"/>
                    <a:pt x="97" y="94"/>
                    <a:pt x="97" y="92"/>
                  </a:cubicBezTo>
                  <a:cubicBezTo>
                    <a:pt x="98" y="91"/>
                    <a:pt x="100" y="91"/>
                    <a:pt x="101" y="90"/>
                  </a:cubicBezTo>
                  <a:cubicBezTo>
                    <a:pt x="102" y="92"/>
                    <a:pt x="102" y="94"/>
                    <a:pt x="103" y="95"/>
                  </a:cubicBezTo>
                  <a:cubicBezTo>
                    <a:pt x="104" y="96"/>
                    <a:pt x="103" y="96"/>
                    <a:pt x="103" y="97"/>
                  </a:cubicBezTo>
                  <a:cubicBezTo>
                    <a:pt x="103" y="99"/>
                    <a:pt x="106" y="97"/>
                    <a:pt x="107" y="98"/>
                  </a:cubicBezTo>
                  <a:cubicBezTo>
                    <a:pt x="106" y="99"/>
                    <a:pt x="107" y="100"/>
                    <a:pt x="107" y="101"/>
                  </a:cubicBezTo>
                  <a:cubicBezTo>
                    <a:pt x="108" y="102"/>
                    <a:pt x="108" y="103"/>
                    <a:pt x="109" y="104"/>
                  </a:cubicBezTo>
                  <a:cubicBezTo>
                    <a:pt x="108" y="105"/>
                    <a:pt x="107" y="105"/>
                    <a:pt x="108" y="106"/>
                  </a:cubicBezTo>
                  <a:cubicBezTo>
                    <a:pt x="108" y="108"/>
                    <a:pt x="109" y="108"/>
                    <a:pt x="109" y="110"/>
                  </a:cubicBezTo>
                  <a:cubicBezTo>
                    <a:pt x="111" y="112"/>
                    <a:pt x="112" y="114"/>
                    <a:pt x="115" y="116"/>
                  </a:cubicBezTo>
                  <a:cubicBezTo>
                    <a:pt x="115" y="113"/>
                    <a:pt x="113" y="112"/>
                    <a:pt x="113" y="109"/>
                  </a:cubicBezTo>
                  <a:cubicBezTo>
                    <a:pt x="111" y="108"/>
                    <a:pt x="110" y="107"/>
                    <a:pt x="110" y="106"/>
                  </a:cubicBezTo>
                  <a:cubicBezTo>
                    <a:pt x="110" y="104"/>
                    <a:pt x="109" y="102"/>
                    <a:pt x="111" y="102"/>
                  </a:cubicBezTo>
                  <a:cubicBezTo>
                    <a:pt x="111" y="103"/>
                    <a:pt x="112" y="105"/>
                    <a:pt x="114" y="105"/>
                  </a:cubicBezTo>
                  <a:cubicBezTo>
                    <a:pt x="114" y="105"/>
                    <a:pt x="114" y="106"/>
                    <a:pt x="114" y="107"/>
                  </a:cubicBezTo>
                  <a:cubicBezTo>
                    <a:pt x="118" y="106"/>
                    <a:pt x="119" y="102"/>
                    <a:pt x="119" y="97"/>
                  </a:cubicBezTo>
                  <a:cubicBezTo>
                    <a:pt x="118" y="96"/>
                    <a:pt x="117" y="96"/>
                    <a:pt x="117" y="96"/>
                  </a:cubicBezTo>
                  <a:cubicBezTo>
                    <a:pt x="117" y="94"/>
                    <a:pt x="115" y="94"/>
                    <a:pt x="116" y="92"/>
                  </a:cubicBezTo>
                  <a:cubicBezTo>
                    <a:pt x="117" y="91"/>
                    <a:pt x="117" y="94"/>
                    <a:pt x="119" y="93"/>
                  </a:cubicBezTo>
                  <a:cubicBezTo>
                    <a:pt x="119" y="91"/>
                    <a:pt x="121" y="91"/>
                    <a:pt x="123" y="91"/>
                  </a:cubicBezTo>
                  <a:cubicBezTo>
                    <a:pt x="124" y="89"/>
                    <a:pt x="126" y="87"/>
                    <a:pt x="127" y="84"/>
                  </a:cubicBezTo>
                  <a:cubicBezTo>
                    <a:pt x="127" y="85"/>
                    <a:pt x="127" y="84"/>
                    <a:pt x="128" y="84"/>
                  </a:cubicBezTo>
                  <a:cubicBezTo>
                    <a:pt x="128" y="82"/>
                    <a:pt x="128" y="79"/>
                    <a:pt x="129" y="77"/>
                  </a:cubicBezTo>
                  <a:cubicBezTo>
                    <a:pt x="128" y="77"/>
                    <a:pt x="128" y="76"/>
                    <a:pt x="128" y="75"/>
                  </a:cubicBezTo>
                  <a:cubicBezTo>
                    <a:pt x="127" y="74"/>
                    <a:pt x="126" y="74"/>
                    <a:pt x="126" y="72"/>
                  </a:cubicBezTo>
                  <a:cubicBezTo>
                    <a:pt x="126" y="71"/>
                    <a:pt x="127" y="71"/>
                    <a:pt x="127" y="70"/>
                  </a:cubicBezTo>
                  <a:cubicBezTo>
                    <a:pt x="127" y="70"/>
                    <a:pt x="128" y="70"/>
                    <a:pt x="128" y="69"/>
                  </a:cubicBezTo>
                  <a:cubicBezTo>
                    <a:pt x="129" y="68"/>
                    <a:pt x="126" y="66"/>
                    <a:pt x="129" y="66"/>
                  </a:cubicBezTo>
                  <a:cubicBezTo>
                    <a:pt x="129" y="68"/>
                    <a:pt x="130" y="68"/>
                    <a:pt x="131" y="69"/>
                  </a:cubicBezTo>
                  <a:cubicBezTo>
                    <a:pt x="131" y="72"/>
                    <a:pt x="132" y="73"/>
                    <a:pt x="133" y="73"/>
                  </a:cubicBezTo>
                  <a:cubicBezTo>
                    <a:pt x="135" y="71"/>
                    <a:pt x="133" y="66"/>
                    <a:pt x="134" y="62"/>
                  </a:cubicBezTo>
                  <a:cubicBezTo>
                    <a:pt x="135" y="62"/>
                    <a:pt x="136" y="61"/>
                    <a:pt x="137" y="61"/>
                  </a:cubicBezTo>
                  <a:cubicBezTo>
                    <a:pt x="138" y="58"/>
                    <a:pt x="139" y="56"/>
                    <a:pt x="140" y="55"/>
                  </a:cubicBezTo>
                  <a:cubicBezTo>
                    <a:pt x="141" y="55"/>
                    <a:pt x="141" y="55"/>
                    <a:pt x="141" y="54"/>
                  </a:cubicBezTo>
                  <a:cubicBezTo>
                    <a:pt x="141" y="52"/>
                    <a:pt x="140" y="49"/>
                    <a:pt x="140" y="47"/>
                  </a:cubicBezTo>
                  <a:close/>
                  <a:moveTo>
                    <a:pt x="37" y="33"/>
                  </a:moveTo>
                  <a:cubicBezTo>
                    <a:pt x="37" y="35"/>
                    <a:pt x="37" y="37"/>
                    <a:pt x="37" y="38"/>
                  </a:cubicBezTo>
                  <a:cubicBezTo>
                    <a:pt x="36" y="38"/>
                    <a:pt x="37" y="35"/>
                    <a:pt x="35" y="36"/>
                  </a:cubicBezTo>
                  <a:cubicBezTo>
                    <a:pt x="34" y="38"/>
                    <a:pt x="35" y="41"/>
                    <a:pt x="33" y="42"/>
                  </a:cubicBezTo>
                  <a:cubicBezTo>
                    <a:pt x="32" y="42"/>
                    <a:pt x="31" y="42"/>
                    <a:pt x="30" y="42"/>
                  </a:cubicBezTo>
                  <a:cubicBezTo>
                    <a:pt x="29" y="43"/>
                    <a:pt x="29" y="44"/>
                    <a:pt x="28" y="44"/>
                  </a:cubicBezTo>
                  <a:cubicBezTo>
                    <a:pt x="28" y="43"/>
                    <a:pt x="27" y="42"/>
                    <a:pt x="27" y="43"/>
                  </a:cubicBezTo>
                  <a:cubicBezTo>
                    <a:pt x="26" y="43"/>
                    <a:pt x="26" y="42"/>
                    <a:pt x="27" y="42"/>
                  </a:cubicBezTo>
                  <a:cubicBezTo>
                    <a:pt x="26" y="41"/>
                    <a:pt x="25" y="39"/>
                    <a:pt x="25" y="37"/>
                  </a:cubicBezTo>
                  <a:cubicBezTo>
                    <a:pt x="27" y="37"/>
                    <a:pt x="26" y="44"/>
                    <a:pt x="30" y="42"/>
                  </a:cubicBezTo>
                  <a:cubicBezTo>
                    <a:pt x="31" y="40"/>
                    <a:pt x="31" y="38"/>
                    <a:pt x="32" y="36"/>
                  </a:cubicBezTo>
                  <a:cubicBezTo>
                    <a:pt x="32" y="35"/>
                    <a:pt x="32" y="34"/>
                    <a:pt x="31" y="33"/>
                  </a:cubicBezTo>
                  <a:cubicBezTo>
                    <a:pt x="32" y="29"/>
                    <a:pt x="34" y="27"/>
                    <a:pt x="36" y="24"/>
                  </a:cubicBezTo>
                  <a:cubicBezTo>
                    <a:pt x="36" y="24"/>
                    <a:pt x="36" y="24"/>
                    <a:pt x="37" y="25"/>
                  </a:cubicBezTo>
                  <a:cubicBezTo>
                    <a:pt x="36" y="28"/>
                    <a:pt x="33" y="28"/>
                    <a:pt x="33" y="32"/>
                  </a:cubicBezTo>
                  <a:cubicBezTo>
                    <a:pt x="34" y="33"/>
                    <a:pt x="35" y="33"/>
                    <a:pt x="37" y="33"/>
                  </a:cubicBezTo>
                  <a:close/>
                  <a:moveTo>
                    <a:pt x="38" y="35"/>
                  </a:moveTo>
                  <a:cubicBezTo>
                    <a:pt x="38" y="33"/>
                    <a:pt x="39" y="34"/>
                    <a:pt x="40" y="33"/>
                  </a:cubicBezTo>
                  <a:cubicBezTo>
                    <a:pt x="40" y="35"/>
                    <a:pt x="39" y="35"/>
                    <a:pt x="38" y="35"/>
                  </a:cubicBezTo>
                  <a:close/>
                  <a:moveTo>
                    <a:pt x="41" y="17"/>
                  </a:moveTo>
                  <a:cubicBezTo>
                    <a:pt x="41" y="16"/>
                    <a:pt x="41" y="16"/>
                    <a:pt x="41" y="16"/>
                  </a:cubicBezTo>
                  <a:cubicBezTo>
                    <a:pt x="42" y="16"/>
                    <a:pt x="41" y="17"/>
                    <a:pt x="41" y="17"/>
                  </a:cubicBezTo>
                  <a:close/>
                  <a:moveTo>
                    <a:pt x="48" y="84"/>
                  </a:moveTo>
                  <a:cubicBezTo>
                    <a:pt x="48" y="84"/>
                    <a:pt x="48" y="83"/>
                    <a:pt x="49" y="83"/>
                  </a:cubicBezTo>
                  <a:cubicBezTo>
                    <a:pt x="49" y="84"/>
                    <a:pt x="48" y="84"/>
                    <a:pt x="48" y="84"/>
                  </a:cubicBezTo>
                  <a:close/>
                  <a:moveTo>
                    <a:pt x="49" y="26"/>
                  </a:moveTo>
                  <a:cubicBezTo>
                    <a:pt x="48" y="26"/>
                    <a:pt x="49" y="25"/>
                    <a:pt x="49" y="25"/>
                  </a:cubicBezTo>
                  <a:cubicBezTo>
                    <a:pt x="49" y="26"/>
                    <a:pt x="49" y="26"/>
                    <a:pt x="49" y="26"/>
                  </a:cubicBezTo>
                  <a:close/>
                  <a:moveTo>
                    <a:pt x="77" y="17"/>
                  </a:moveTo>
                  <a:cubicBezTo>
                    <a:pt x="75" y="17"/>
                    <a:pt x="77" y="15"/>
                    <a:pt x="77" y="17"/>
                  </a:cubicBezTo>
                  <a:cubicBezTo>
                    <a:pt x="77" y="18"/>
                    <a:pt x="79" y="17"/>
                    <a:pt x="78" y="18"/>
                  </a:cubicBezTo>
                  <a:cubicBezTo>
                    <a:pt x="77" y="18"/>
                    <a:pt x="76" y="18"/>
                    <a:pt x="77" y="17"/>
                  </a:cubicBezTo>
                  <a:close/>
                  <a:moveTo>
                    <a:pt x="103" y="10"/>
                  </a:moveTo>
                  <a:cubicBezTo>
                    <a:pt x="103" y="10"/>
                    <a:pt x="103" y="9"/>
                    <a:pt x="103" y="10"/>
                  </a:cubicBezTo>
                  <a:cubicBezTo>
                    <a:pt x="104" y="10"/>
                    <a:pt x="103" y="10"/>
                    <a:pt x="103" y="10"/>
                  </a:cubicBezTo>
                  <a:close/>
                  <a:moveTo>
                    <a:pt x="104" y="10"/>
                  </a:moveTo>
                  <a:cubicBezTo>
                    <a:pt x="104" y="9"/>
                    <a:pt x="104" y="9"/>
                    <a:pt x="105" y="9"/>
                  </a:cubicBezTo>
                  <a:cubicBezTo>
                    <a:pt x="105" y="9"/>
                    <a:pt x="104" y="10"/>
                    <a:pt x="104" y="10"/>
                  </a:cubicBezTo>
                  <a:close/>
                  <a:moveTo>
                    <a:pt x="105" y="9"/>
                  </a:moveTo>
                  <a:cubicBezTo>
                    <a:pt x="105" y="8"/>
                    <a:pt x="106" y="8"/>
                    <a:pt x="106" y="8"/>
                  </a:cubicBezTo>
                  <a:cubicBezTo>
                    <a:pt x="106" y="8"/>
                    <a:pt x="105" y="9"/>
                    <a:pt x="105" y="9"/>
                  </a:cubicBezTo>
                  <a:close/>
                  <a:moveTo>
                    <a:pt x="123" y="68"/>
                  </a:moveTo>
                  <a:cubicBezTo>
                    <a:pt x="124" y="67"/>
                    <a:pt x="124" y="65"/>
                    <a:pt x="126" y="66"/>
                  </a:cubicBezTo>
                  <a:cubicBezTo>
                    <a:pt x="126" y="66"/>
                    <a:pt x="126" y="67"/>
                    <a:pt x="126" y="68"/>
                  </a:cubicBezTo>
                  <a:cubicBezTo>
                    <a:pt x="126" y="69"/>
                    <a:pt x="124" y="67"/>
                    <a:pt x="123" y="68"/>
                  </a:cubicBezTo>
                  <a:close/>
                </a:path>
              </a:pathLst>
            </a:custGeom>
            <a:solidFill>
              <a:srgbClr val="7766FF"/>
            </a:solidFill>
            <a:ln>
              <a:noFill/>
            </a:ln>
            <a:extLst/>
          </p:spPr>
          <p:txBody>
            <a:bodyPr vert="horz" wrap="square" lIns="91440" tIns="45720" rIns="91440" bIns="45720" numCol="1" anchor="t" anchorCtr="0" compatLnSpc="1"/>
            <a:lstStyle/>
            <a:p>
              <a:endParaRPr lang="en-US">
                <a:solidFill>
                  <a:srgbClr val="7766FF"/>
                </a:solidFill>
              </a:endParaRPr>
            </a:p>
          </p:txBody>
        </p:sp>
        <p:sp>
          <p:nvSpPr>
            <p:cNvPr id="112" name="Freeform 86"/>
            <p:cNvSpPr/>
            <p:nvPr/>
          </p:nvSpPr>
          <p:spPr bwMode="auto">
            <a:xfrm>
              <a:off x="5111750" y="6347618"/>
              <a:ext cx="6350" cy="11113"/>
            </a:xfrm>
            <a:custGeom>
              <a:avLst/>
              <a:gdLst>
                <a:gd name="T0" fmla="*/ 2 w 4"/>
                <a:gd name="T1" fmla="*/ 5 h 6"/>
                <a:gd name="T2" fmla="*/ 3 w 4"/>
                <a:gd name="T3" fmla="*/ 6 h 6"/>
                <a:gd name="T4" fmla="*/ 4 w 4"/>
                <a:gd name="T5" fmla="*/ 5 h 6"/>
                <a:gd name="T6" fmla="*/ 2 w 4"/>
                <a:gd name="T7" fmla="*/ 1 h 6"/>
                <a:gd name="T8" fmla="*/ 0 w 4"/>
                <a:gd name="T9" fmla="*/ 0 h 6"/>
                <a:gd name="T10" fmla="*/ 0 w 4"/>
                <a:gd name="T11" fmla="*/ 3 h 6"/>
                <a:gd name="T12" fmla="*/ 0 w 4"/>
                <a:gd name="T13" fmla="*/ 5 h 6"/>
                <a:gd name="T14" fmla="*/ 1 w 4"/>
                <a:gd name="T15" fmla="*/ 5 h 6"/>
                <a:gd name="T16" fmla="*/ 2 w 4"/>
                <a:gd name="T17" fmla="*/ 5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6">
                  <a:moveTo>
                    <a:pt x="2" y="5"/>
                  </a:moveTo>
                  <a:cubicBezTo>
                    <a:pt x="3" y="5"/>
                    <a:pt x="2" y="6"/>
                    <a:pt x="3" y="6"/>
                  </a:cubicBezTo>
                  <a:cubicBezTo>
                    <a:pt x="4" y="6"/>
                    <a:pt x="4" y="6"/>
                    <a:pt x="4" y="5"/>
                  </a:cubicBezTo>
                  <a:cubicBezTo>
                    <a:pt x="3" y="4"/>
                    <a:pt x="3" y="2"/>
                    <a:pt x="2" y="1"/>
                  </a:cubicBezTo>
                  <a:cubicBezTo>
                    <a:pt x="2" y="1"/>
                    <a:pt x="1" y="0"/>
                    <a:pt x="0" y="0"/>
                  </a:cubicBezTo>
                  <a:cubicBezTo>
                    <a:pt x="0" y="1"/>
                    <a:pt x="0" y="2"/>
                    <a:pt x="0" y="3"/>
                  </a:cubicBezTo>
                  <a:cubicBezTo>
                    <a:pt x="0" y="4"/>
                    <a:pt x="0" y="5"/>
                    <a:pt x="0" y="5"/>
                  </a:cubicBezTo>
                  <a:cubicBezTo>
                    <a:pt x="0" y="6"/>
                    <a:pt x="1" y="6"/>
                    <a:pt x="1" y="5"/>
                  </a:cubicBezTo>
                  <a:cubicBezTo>
                    <a:pt x="1" y="5"/>
                    <a:pt x="1" y="4"/>
                    <a:pt x="2" y="5"/>
                  </a:cubicBezTo>
                  <a:close/>
                </a:path>
              </a:pathLst>
            </a:custGeom>
            <a:solidFill>
              <a:srgbClr val="7766FF"/>
            </a:solidFill>
            <a:ln>
              <a:noFill/>
            </a:ln>
            <a:extLst/>
          </p:spPr>
          <p:txBody>
            <a:bodyPr vert="horz" wrap="square" lIns="91440" tIns="45720" rIns="91440" bIns="45720" numCol="1" anchor="t" anchorCtr="0" compatLnSpc="1"/>
            <a:lstStyle/>
            <a:p>
              <a:endParaRPr lang="en-US">
                <a:solidFill>
                  <a:srgbClr val="7766FF"/>
                </a:solidFill>
              </a:endParaRPr>
            </a:p>
          </p:txBody>
        </p:sp>
        <p:sp>
          <p:nvSpPr>
            <p:cNvPr id="113" name="Freeform 87"/>
            <p:cNvSpPr/>
            <p:nvPr/>
          </p:nvSpPr>
          <p:spPr bwMode="auto">
            <a:xfrm>
              <a:off x="5091113" y="6423818"/>
              <a:ext cx="12700" cy="11113"/>
            </a:xfrm>
            <a:custGeom>
              <a:avLst/>
              <a:gdLst>
                <a:gd name="T0" fmla="*/ 0 w 7"/>
                <a:gd name="T1" fmla="*/ 5 h 7"/>
                <a:gd name="T2" fmla="*/ 3 w 7"/>
                <a:gd name="T3" fmla="*/ 5 h 7"/>
                <a:gd name="T4" fmla="*/ 3 w 7"/>
                <a:gd name="T5" fmla="*/ 7 h 7"/>
                <a:gd name="T6" fmla="*/ 7 w 7"/>
                <a:gd name="T7" fmla="*/ 5 h 7"/>
                <a:gd name="T8" fmla="*/ 5 w 7"/>
                <a:gd name="T9" fmla="*/ 2 h 7"/>
                <a:gd name="T10" fmla="*/ 3 w 7"/>
                <a:gd name="T11" fmla="*/ 0 h 7"/>
                <a:gd name="T12" fmla="*/ 3 w 7"/>
                <a:gd name="T13" fmla="*/ 3 h 7"/>
                <a:gd name="T14" fmla="*/ 0 w 7"/>
                <a:gd name="T15" fmla="*/ 5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 h="7">
                  <a:moveTo>
                    <a:pt x="0" y="5"/>
                  </a:moveTo>
                  <a:cubicBezTo>
                    <a:pt x="1" y="6"/>
                    <a:pt x="2" y="4"/>
                    <a:pt x="3" y="5"/>
                  </a:cubicBezTo>
                  <a:cubicBezTo>
                    <a:pt x="3" y="6"/>
                    <a:pt x="2" y="7"/>
                    <a:pt x="3" y="7"/>
                  </a:cubicBezTo>
                  <a:cubicBezTo>
                    <a:pt x="4" y="6"/>
                    <a:pt x="5" y="5"/>
                    <a:pt x="7" y="5"/>
                  </a:cubicBezTo>
                  <a:cubicBezTo>
                    <a:pt x="7" y="3"/>
                    <a:pt x="6" y="3"/>
                    <a:pt x="5" y="2"/>
                  </a:cubicBezTo>
                  <a:cubicBezTo>
                    <a:pt x="5" y="1"/>
                    <a:pt x="4" y="0"/>
                    <a:pt x="3" y="0"/>
                  </a:cubicBezTo>
                  <a:cubicBezTo>
                    <a:pt x="3" y="1"/>
                    <a:pt x="3" y="2"/>
                    <a:pt x="3" y="3"/>
                  </a:cubicBezTo>
                  <a:cubicBezTo>
                    <a:pt x="1" y="2"/>
                    <a:pt x="1" y="3"/>
                    <a:pt x="0" y="5"/>
                  </a:cubicBezTo>
                  <a:close/>
                </a:path>
              </a:pathLst>
            </a:custGeom>
            <a:solidFill>
              <a:srgbClr val="7766FF"/>
            </a:solidFill>
            <a:ln>
              <a:noFill/>
            </a:ln>
            <a:extLst/>
          </p:spPr>
          <p:txBody>
            <a:bodyPr vert="horz" wrap="square" lIns="91440" tIns="45720" rIns="91440" bIns="45720" numCol="1" anchor="t" anchorCtr="0" compatLnSpc="1"/>
            <a:lstStyle/>
            <a:p>
              <a:endParaRPr lang="en-US">
                <a:solidFill>
                  <a:srgbClr val="7766FF"/>
                </a:solidFill>
              </a:endParaRPr>
            </a:p>
          </p:txBody>
        </p:sp>
        <p:sp>
          <p:nvSpPr>
            <p:cNvPr id="114" name="Freeform 88"/>
            <p:cNvSpPr/>
            <p:nvPr/>
          </p:nvSpPr>
          <p:spPr bwMode="auto">
            <a:xfrm>
              <a:off x="5083175" y="6450806"/>
              <a:ext cx="12700" cy="15875"/>
            </a:xfrm>
            <a:custGeom>
              <a:avLst/>
              <a:gdLst>
                <a:gd name="T0" fmla="*/ 7 w 7"/>
                <a:gd name="T1" fmla="*/ 3 h 9"/>
                <a:gd name="T2" fmla="*/ 4 w 7"/>
                <a:gd name="T3" fmla="*/ 0 h 9"/>
                <a:gd name="T4" fmla="*/ 3 w 7"/>
                <a:gd name="T5" fmla="*/ 9 h 9"/>
                <a:gd name="T6" fmla="*/ 4 w 7"/>
                <a:gd name="T7" fmla="*/ 6 h 9"/>
                <a:gd name="T8" fmla="*/ 7 w 7"/>
                <a:gd name="T9" fmla="*/ 8 h 9"/>
                <a:gd name="T10" fmla="*/ 5 w 7"/>
                <a:gd name="T11" fmla="*/ 3 h 9"/>
                <a:gd name="T12" fmla="*/ 7 w 7"/>
                <a:gd name="T13" fmla="*/ 3 h 9"/>
              </a:gdLst>
              <a:ahLst/>
              <a:cxnLst>
                <a:cxn ang="0">
                  <a:pos x="T0" y="T1"/>
                </a:cxn>
                <a:cxn ang="0">
                  <a:pos x="T2" y="T3"/>
                </a:cxn>
                <a:cxn ang="0">
                  <a:pos x="T4" y="T5"/>
                </a:cxn>
                <a:cxn ang="0">
                  <a:pos x="T6" y="T7"/>
                </a:cxn>
                <a:cxn ang="0">
                  <a:pos x="T8" y="T9"/>
                </a:cxn>
                <a:cxn ang="0">
                  <a:pos x="T10" y="T11"/>
                </a:cxn>
                <a:cxn ang="0">
                  <a:pos x="T12" y="T13"/>
                </a:cxn>
              </a:cxnLst>
              <a:rect l="0" t="0" r="r" b="b"/>
              <a:pathLst>
                <a:path w="7" h="9">
                  <a:moveTo>
                    <a:pt x="7" y="3"/>
                  </a:moveTo>
                  <a:cubicBezTo>
                    <a:pt x="7" y="1"/>
                    <a:pt x="4" y="2"/>
                    <a:pt x="4" y="0"/>
                  </a:cubicBezTo>
                  <a:cubicBezTo>
                    <a:pt x="2" y="2"/>
                    <a:pt x="0" y="7"/>
                    <a:pt x="3" y="9"/>
                  </a:cubicBezTo>
                  <a:cubicBezTo>
                    <a:pt x="3" y="8"/>
                    <a:pt x="4" y="7"/>
                    <a:pt x="4" y="6"/>
                  </a:cubicBezTo>
                  <a:cubicBezTo>
                    <a:pt x="5" y="7"/>
                    <a:pt x="5" y="9"/>
                    <a:pt x="7" y="8"/>
                  </a:cubicBezTo>
                  <a:cubicBezTo>
                    <a:pt x="6" y="6"/>
                    <a:pt x="5" y="5"/>
                    <a:pt x="5" y="3"/>
                  </a:cubicBezTo>
                  <a:cubicBezTo>
                    <a:pt x="6" y="4"/>
                    <a:pt x="6" y="4"/>
                    <a:pt x="7" y="3"/>
                  </a:cubicBezTo>
                  <a:close/>
                </a:path>
              </a:pathLst>
            </a:custGeom>
            <a:solidFill>
              <a:srgbClr val="7766FF"/>
            </a:solidFill>
            <a:ln>
              <a:noFill/>
            </a:ln>
            <a:extLst/>
          </p:spPr>
          <p:txBody>
            <a:bodyPr vert="horz" wrap="square" lIns="91440" tIns="45720" rIns="91440" bIns="45720" numCol="1" anchor="t" anchorCtr="0" compatLnSpc="1"/>
            <a:lstStyle/>
            <a:p>
              <a:endParaRPr lang="en-US">
                <a:solidFill>
                  <a:srgbClr val="7766FF"/>
                </a:solidFill>
              </a:endParaRPr>
            </a:p>
          </p:txBody>
        </p:sp>
        <p:sp>
          <p:nvSpPr>
            <p:cNvPr id="115" name="Freeform 89"/>
            <p:cNvSpPr/>
            <p:nvPr/>
          </p:nvSpPr>
          <p:spPr bwMode="auto">
            <a:xfrm>
              <a:off x="5068888" y="6441281"/>
              <a:ext cx="17463" cy="25400"/>
            </a:xfrm>
            <a:custGeom>
              <a:avLst/>
              <a:gdLst>
                <a:gd name="T0" fmla="*/ 0 w 10"/>
                <a:gd name="T1" fmla="*/ 9 h 15"/>
                <a:gd name="T2" fmla="*/ 2 w 10"/>
                <a:gd name="T3" fmla="*/ 13 h 15"/>
                <a:gd name="T4" fmla="*/ 7 w 10"/>
                <a:gd name="T5" fmla="*/ 15 h 15"/>
                <a:gd name="T6" fmla="*/ 8 w 10"/>
                <a:gd name="T7" fmla="*/ 13 h 15"/>
                <a:gd name="T8" fmla="*/ 7 w 10"/>
                <a:gd name="T9" fmla="*/ 13 h 15"/>
                <a:gd name="T10" fmla="*/ 9 w 10"/>
                <a:gd name="T11" fmla="*/ 9 h 15"/>
                <a:gd name="T12" fmla="*/ 9 w 10"/>
                <a:gd name="T13" fmla="*/ 4 h 15"/>
                <a:gd name="T14" fmla="*/ 10 w 10"/>
                <a:gd name="T15" fmla="*/ 2 h 15"/>
                <a:gd name="T16" fmla="*/ 7 w 10"/>
                <a:gd name="T17" fmla="*/ 0 h 15"/>
                <a:gd name="T18" fmla="*/ 0 w 10"/>
                <a:gd name="T19" fmla="*/ 9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 h="15">
                  <a:moveTo>
                    <a:pt x="0" y="9"/>
                  </a:moveTo>
                  <a:cubicBezTo>
                    <a:pt x="1" y="11"/>
                    <a:pt x="2" y="11"/>
                    <a:pt x="2" y="13"/>
                  </a:cubicBezTo>
                  <a:cubicBezTo>
                    <a:pt x="5" y="13"/>
                    <a:pt x="4" y="15"/>
                    <a:pt x="7" y="15"/>
                  </a:cubicBezTo>
                  <a:cubicBezTo>
                    <a:pt x="7" y="14"/>
                    <a:pt x="8" y="14"/>
                    <a:pt x="8" y="13"/>
                  </a:cubicBezTo>
                  <a:cubicBezTo>
                    <a:pt x="8" y="13"/>
                    <a:pt x="7" y="13"/>
                    <a:pt x="7" y="13"/>
                  </a:cubicBezTo>
                  <a:cubicBezTo>
                    <a:pt x="9" y="12"/>
                    <a:pt x="8" y="9"/>
                    <a:pt x="9" y="9"/>
                  </a:cubicBezTo>
                  <a:cubicBezTo>
                    <a:pt x="8" y="7"/>
                    <a:pt x="10" y="6"/>
                    <a:pt x="9" y="4"/>
                  </a:cubicBezTo>
                  <a:cubicBezTo>
                    <a:pt x="10" y="4"/>
                    <a:pt x="10" y="4"/>
                    <a:pt x="10" y="2"/>
                  </a:cubicBezTo>
                  <a:cubicBezTo>
                    <a:pt x="9" y="1"/>
                    <a:pt x="8" y="0"/>
                    <a:pt x="7" y="0"/>
                  </a:cubicBezTo>
                  <a:cubicBezTo>
                    <a:pt x="6" y="5"/>
                    <a:pt x="1" y="4"/>
                    <a:pt x="0" y="9"/>
                  </a:cubicBezTo>
                  <a:close/>
                </a:path>
              </a:pathLst>
            </a:custGeom>
            <a:solidFill>
              <a:srgbClr val="7766FF"/>
            </a:solidFill>
            <a:ln>
              <a:noFill/>
            </a:ln>
            <a:extLst/>
          </p:spPr>
          <p:txBody>
            <a:bodyPr vert="horz" wrap="square" lIns="91440" tIns="45720" rIns="91440" bIns="45720" numCol="1" anchor="t" anchorCtr="0" compatLnSpc="1"/>
            <a:lstStyle/>
            <a:p>
              <a:endParaRPr lang="en-US">
                <a:solidFill>
                  <a:srgbClr val="7766FF"/>
                </a:solidFill>
              </a:endParaRPr>
            </a:p>
          </p:txBody>
        </p:sp>
        <p:sp>
          <p:nvSpPr>
            <p:cNvPr id="116" name="Freeform 90"/>
            <p:cNvSpPr/>
            <p:nvPr/>
          </p:nvSpPr>
          <p:spPr bwMode="auto">
            <a:xfrm>
              <a:off x="5064125" y="6466681"/>
              <a:ext cx="17463" cy="9525"/>
            </a:xfrm>
            <a:custGeom>
              <a:avLst/>
              <a:gdLst>
                <a:gd name="T0" fmla="*/ 0 w 10"/>
                <a:gd name="T1" fmla="*/ 3 h 5"/>
                <a:gd name="T2" fmla="*/ 10 w 10"/>
                <a:gd name="T3" fmla="*/ 5 h 5"/>
                <a:gd name="T4" fmla="*/ 9 w 10"/>
                <a:gd name="T5" fmla="*/ 2 h 5"/>
                <a:gd name="T6" fmla="*/ 1 w 10"/>
                <a:gd name="T7" fmla="*/ 0 h 5"/>
                <a:gd name="T8" fmla="*/ 0 w 10"/>
                <a:gd name="T9" fmla="*/ 3 h 5"/>
              </a:gdLst>
              <a:ahLst/>
              <a:cxnLst>
                <a:cxn ang="0">
                  <a:pos x="T0" y="T1"/>
                </a:cxn>
                <a:cxn ang="0">
                  <a:pos x="T2" y="T3"/>
                </a:cxn>
                <a:cxn ang="0">
                  <a:pos x="T4" y="T5"/>
                </a:cxn>
                <a:cxn ang="0">
                  <a:pos x="T6" y="T7"/>
                </a:cxn>
                <a:cxn ang="0">
                  <a:pos x="T8" y="T9"/>
                </a:cxn>
              </a:cxnLst>
              <a:rect l="0" t="0" r="r" b="b"/>
              <a:pathLst>
                <a:path w="10" h="5">
                  <a:moveTo>
                    <a:pt x="0" y="3"/>
                  </a:moveTo>
                  <a:cubicBezTo>
                    <a:pt x="4" y="3"/>
                    <a:pt x="6" y="5"/>
                    <a:pt x="10" y="5"/>
                  </a:cubicBezTo>
                  <a:cubicBezTo>
                    <a:pt x="10" y="3"/>
                    <a:pt x="9" y="4"/>
                    <a:pt x="9" y="2"/>
                  </a:cubicBezTo>
                  <a:cubicBezTo>
                    <a:pt x="6" y="2"/>
                    <a:pt x="3" y="1"/>
                    <a:pt x="1" y="0"/>
                  </a:cubicBezTo>
                  <a:cubicBezTo>
                    <a:pt x="0" y="1"/>
                    <a:pt x="0" y="1"/>
                    <a:pt x="0" y="3"/>
                  </a:cubicBezTo>
                  <a:close/>
                </a:path>
              </a:pathLst>
            </a:custGeom>
            <a:solidFill>
              <a:srgbClr val="7766FF"/>
            </a:solidFill>
            <a:ln>
              <a:noFill/>
            </a:ln>
            <a:extLst/>
          </p:spPr>
          <p:txBody>
            <a:bodyPr vert="horz" wrap="square" lIns="91440" tIns="45720" rIns="91440" bIns="45720" numCol="1" anchor="t" anchorCtr="0" compatLnSpc="1"/>
            <a:lstStyle/>
            <a:p>
              <a:endParaRPr lang="en-US">
                <a:solidFill>
                  <a:srgbClr val="7766FF"/>
                </a:solidFill>
              </a:endParaRPr>
            </a:p>
          </p:txBody>
        </p:sp>
        <p:sp>
          <p:nvSpPr>
            <p:cNvPr id="117" name="Freeform 91"/>
            <p:cNvSpPr/>
            <p:nvPr/>
          </p:nvSpPr>
          <p:spPr bwMode="auto">
            <a:xfrm>
              <a:off x="5084763" y="6398418"/>
              <a:ext cx="3175" cy="9525"/>
            </a:xfrm>
            <a:custGeom>
              <a:avLst/>
              <a:gdLst>
                <a:gd name="T0" fmla="*/ 0 w 2"/>
                <a:gd name="T1" fmla="*/ 2 h 5"/>
                <a:gd name="T2" fmla="*/ 1 w 2"/>
                <a:gd name="T3" fmla="*/ 5 h 5"/>
                <a:gd name="T4" fmla="*/ 2 w 2"/>
                <a:gd name="T5" fmla="*/ 1 h 5"/>
                <a:gd name="T6" fmla="*/ 0 w 2"/>
                <a:gd name="T7" fmla="*/ 2 h 5"/>
              </a:gdLst>
              <a:ahLst/>
              <a:cxnLst>
                <a:cxn ang="0">
                  <a:pos x="T0" y="T1"/>
                </a:cxn>
                <a:cxn ang="0">
                  <a:pos x="T2" y="T3"/>
                </a:cxn>
                <a:cxn ang="0">
                  <a:pos x="T4" y="T5"/>
                </a:cxn>
                <a:cxn ang="0">
                  <a:pos x="T6" y="T7"/>
                </a:cxn>
              </a:cxnLst>
              <a:rect l="0" t="0" r="r" b="b"/>
              <a:pathLst>
                <a:path w="2" h="5">
                  <a:moveTo>
                    <a:pt x="0" y="2"/>
                  </a:moveTo>
                  <a:cubicBezTo>
                    <a:pt x="0" y="3"/>
                    <a:pt x="1" y="4"/>
                    <a:pt x="1" y="5"/>
                  </a:cubicBezTo>
                  <a:cubicBezTo>
                    <a:pt x="2" y="5"/>
                    <a:pt x="2" y="3"/>
                    <a:pt x="2" y="1"/>
                  </a:cubicBezTo>
                  <a:cubicBezTo>
                    <a:pt x="1" y="0"/>
                    <a:pt x="0" y="1"/>
                    <a:pt x="0" y="2"/>
                  </a:cubicBezTo>
                  <a:close/>
                </a:path>
              </a:pathLst>
            </a:custGeom>
            <a:solidFill>
              <a:srgbClr val="7766FF"/>
            </a:solidFill>
            <a:ln>
              <a:noFill/>
            </a:ln>
            <a:extLst/>
          </p:spPr>
          <p:txBody>
            <a:bodyPr vert="horz" wrap="square" lIns="91440" tIns="45720" rIns="91440" bIns="45720" numCol="1" anchor="t" anchorCtr="0" compatLnSpc="1"/>
            <a:lstStyle/>
            <a:p>
              <a:endParaRPr lang="en-US">
                <a:solidFill>
                  <a:srgbClr val="7766FF"/>
                </a:solidFill>
              </a:endParaRPr>
            </a:p>
          </p:txBody>
        </p:sp>
        <p:sp>
          <p:nvSpPr>
            <p:cNvPr id="118" name="Freeform 92"/>
            <p:cNvSpPr/>
            <p:nvPr/>
          </p:nvSpPr>
          <p:spPr bwMode="auto">
            <a:xfrm>
              <a:off x="5086350" y="6411118"/>
              <a:ext cx="7938" cy="9525"/>
            </a:xfrm>
            <a:custGeom>
              <a:avLst/>
              <a:gdLst>
                <a:gd name="T0" fmla="*/ 0 w 4"/>
                <a:gd name="T1" fmla="*/ 3 h 6"/>
                <a:gd name="T2" fmla="*/ 3 w 4"/>
                <a:gd name="T3" fmla="*/ 6 h 6"/>
                <a:gd name="T4" fmla="*/ 4 w 4"/>
                <a:gd name="T5" fmla="*/ 2 h 6"/>
                <a:gd name="T6" fmla="*/ 0 w 4"/>
                <a:gd name="T7" fmla="*/ 3 h 6"/>
              </a:gdLst>
              <a:ahLst/>
              <a:cxnLst>
                <a:cxn ang="0">
                  <a:pos x="T0" y="T1"/>
                </a:cxn>
                <a:cxn ang="0">
                  <a:pos x="T2" y="T3"/>
                </a:cxn>
                <a:cxn ang="0">
                  <a:pos x="T4" y="T5"/>
                </a:cxn>
                <a:cxn ang="0">
                  <a:pos x="T6" y="T7"/>
                </a:cxn>
              </a:cxnLst>
              <a:rect l="0" t="0" r="r" b="b"/>
              <a:pathLst>
                <a:path w="4" h="6">
                  <a:moveTo>
                    <a:pt x="0" y="3"/>
                  </a:moveTo>
                  <a:cubicBezTo>
                    <a:pt x="1" y="4"/>
                    <a:pt x="2" y="5"/>
                    <a:pt x="3" y="6"/>
                  </a:cubicBezTo>
                  <a:cubicBezTo>
                    <a:pt x="3" y="5"/>
                    <a:pt x="4" y="4"/>
                    <a:pt x="4" y="2"/>
                  </a:cubicBezTo>
                  <a:cubicBezTo>
                    <a:pt x="3" y="0"/>
                    <a:pt x="0" y="1"/>
                    <a:pt x="0" y="3"/>
                  </a:cubicBezTo>
                  <a:close/>
                </a:path>
              </a:pathLst>
            </a:custGeom>
            <a:solidFill>
              <a:srgbClr val="7766FF"/>
            </a:solidFill>
            <a:ln>
              <a:noFill/>
            </a:ln>
            <a:extLst/>
          </p:spPr>
          <p:txBody>
            <a:bodyPr vert="horz" wrap="square" lIns="91440" tIns="45720" rIns="91440" bIns="45720" numCol="1" anchor="t" anchorCtr="0" compatLnSpc="1"/>
            <a:lstStyle/>
            <a:p>
              <a:endParaRPr lang="en-US">
                <a:solidFill>
                  <a:srgbClr val="7766FF"/>
                </a:solidFill>
              </a:endParaRPr>
            </a:p>
          </p:txBody>
        </p:sp>
        <p:sp>
          <p:nvSpPr>
            <p:cNvPr id="119" name="Freeform 93"/>
            <p:cNvSpPr/>
            <p:nvPr/>
          </p:nvSpPr>
          <p:spPr bwMode="auto">
            <a:xfrm>
              <a:off x="5102225" y="6450806"/>
              <a:ext cx="9525" cy="7938"/>
            </a:xfrm>
            <a:custGeom>
              <a:avLst/>
              <a:gdLst>
                <a:gd name="T0" fmla="*/ 5 w 5"/>
                <a:gd name="T1" fmla="*/ 1 h 4"/>
                <a:gd name="T2" fmla="*/ 0 w 5"/>
                <a:gd name="T3" fmla="*/ 3 h 4"/>
                <a:gd name="T4" fmla="*/ 5 w 5"/>
                <a:gd name="T5" fmla="*/ 1 h 4"/>
              </a:gdLst>
              <a:ahLst/>
              <a:cxnLst>
                <a:cxn ang="0">
                  <a:pos x="T0" y="T1"/>
                </a:cxn>
                <a:cxn ang="0">
                  <a:pos x="T2" y="T3"/>
                </a:cxn>
                <a:cxn ang="0">
                  <a:pos x="T4" y="T5"/>
                </a:cxn>
              </a:cxnLst>
              <a:rect l="0" t="0" r="r" b="b"/>
              <a:pathLst>
                <a:path w="5" h="4">
                  <a:moveTo>
                    <a:pt x="5" y="1"/>
                  </a:moveTo>
                  <a:cubicBezTo>
                    <a:pt x="3" y="0"/>
                    <a:pt x="0" y="0"/>
                    <a:pt x="0" y="3"/>
                  </a:cubicBezTo>
                  <a:cubicBezTo>
                    <a:pt x="2" y="4"/>
                    <a:pt x="5" y="3"/>
                    <a:pt x="5" y="1"/>
                  </a:cubicBezTo>
                  <a:close/>
                </a:path>
              </a:pathLst>
            </a:custGeom>
            <a:solidFill>
              <a:srgbClr val="7766FF"/>
            </a:solidFill>
            <a:ln>
              <a:noFill/>
            </a:ln>
            <a:extLst/>
          </p:spPr>
          <p:txBody>
            <a:bodyPr vert="horz" wrap="square" lIns="91440" tIns="45720" rIns="91440" bIns="45720" numCol="1" anchor="t" anchorCtr="0" compatLnSpc="1"/>
            <a:lstStyle/>
            <a:p>
              <a:endParaRPr lang="en-US">
                <a:solidFill>
                  <a:srgbClr val="7766FF"/>
                </a:solidFill>
              </a:endParaRPr>
            </a:p>
          </p:txBody>
        </p:sp>
        <p:sp>
          <p:nvSpPr>
            <p:cNvPr id="120" name="Freeform 94"/>
            <p:cNvSpPr/>
            <p:nvPr/>
          </p:nvSpPr>
          <p:spPr bwMode="auto">
            <a:xfrm>
              <a:off x="5099050" y="6358731"/>
              <a:ext cx="17463" cy="26988"/>
            </a:xfrm>
            <a:custGeom>
              <a:avLst/>
              <a:gdLst>
                <a:gd name="T0" fmla="*/ 10 w 10"/>
                <a:gd name="T1" fmla="*/ 0 h 16"/>
                <a:gd name="T2" fmla="*/ 8 w 10"/>
                <a:gd name="T3" fmla="*/ 0 h 16"/>
                <a:gd name="T4" fmla="*/ 8 w 10"/>
                <a:gd name="T5" fmla="*/ 0 h 16"/>
                <a:gd name="T6" fmla="*/ 8 w 10"/>
                <a:gd name="T7" fmla="*/ 6 h 16"/>
                <a:gd name="T8" fmla="*/ 8 w 10"/>
                <a:gd name="T9" fmla="*/ 6 h 16"/>
                <a:gd name="T10" fmla="*/ 4 w 10"/>
                <a:gd name="T11" fmla="*/ 9 h 16"/>
                <a:gd name="T12" fmla="*/ 0 w 10"/>
                <a:gd name="T13" fmla="*/ 12 h 16"/>
                <a:gd name="T14" fmla="*/ 2 w 10"/>
                <a:gd name="T15" fmla="*/ 13 h 16"/>
                <a:gd name="T16" fmla="*/ 0 w 10"/>
                <a:gd name="T17" fmla="*/ 13 h 16"/>
                <a:gd name="T18" fmla="*/ 2 w 10"/>
                <a:gd name="T19" fmla="*/ 16 h 16"/>
                <a:gd name="T20" fmla="*/ 4 w 10"/>
                <a:gd name="T21" fmla="*/ 13 h 16"/>
                <a:gd name="T22" fmla="*/ 5 w 10"/>
                <a:gd name="T23" fmla="*/ 13 h 16"/>
                <a:gd name="T24" fmla="*/ 10 w 10"/>
                <a:gd name="T25" fmla="*/ 9 h 16"/>
                <a:gd name="T26" fmla="*/ 10 w 10"/>
                <a:gd name="T27" fmla="*/ 9 h 16"/>
                <a:gd name="T28" fmla="*/ 10 w 10"/>
                <a:gd name="T29"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 h="16">
                  <a:moveTo>
                    <a:pt x="10" y="0"/>
                  </a:moveTo>
                  <a:cubicBezTo>
                    <a:pt x="9" y="0"/>
                    <a:pt x="9" y="0"/>
                    <a:pt x="8" y="0"/>
                  </a:cubicBezTo>
                  <a:cubicBezTo>
                    <a:pt x="8" y="0"/>
                    <a:pt x="8" y="0"/>
                    <a:pt x="8" y="0"/>
                  </a:cubicBezTo>
                  <a:cubicBezTo>
                    <a:pt x="8" y="2"/>
                    <a:pt x="8" y="3"/>
                    <a:pt x="8" y="6"/>
                  </a:cubicBezTo>
                  <a:cubicBezTo>
                    <a:pt x="8" y="6"/>
                    <a:pt x="8" y="6"/>
                    <a:pt x="8" y="6"/>
                  </a:cubicBezTo>
                  <a:cubicBezTo>
                    <a:pt x="7" y="7"/>
                    <a:pt x="6" y="8"/>
                    <a:pt x="4" y="9"/>
                  </a:cubicBezTo>
                  <a:cubicBezTo>
                    <a:pt x="3" y="10"/>
                    <a:pt x="0" y="10"/>
                    <a:pt x="0" y="12"/>
                  </a:cubicBezTo>
                  <a:cubicBezTo>
                    <a:pt x="0" y="13"/>
                    <a:pt x="3" y="12"/>
                    <a:pt x="2" y="13"/>
                  </a:cubicBezTo>
                  <a:cubicBezTo>
                    <a:pt x="2" y="13"/>
                    <a:pt x="1" y="13"/>
                    <a:pt x="0" y="13"/>
                  </a:cubicBezTo>
                  <a:cubicBezTo>
                    <a:pt x="0" y="15"/>
                    <a:pt x="1" y="15"/>
                    <a:pt x="2" y="16"/>
                  </a:cubicBezTo>
                  <a:cubicBezTo>
                    <a:pt x="2" y="14"/>
                    <a:pt x="3" y="13"/>
                    <a:pt x="4" y="13"/>
                  </a:cubicBezTo>
                  <a:cubicBezTo>
                    <a:pt x="5" y="13"/>
                    <a:pt x="5" y="13"/>
                    <a:pt x="5" y="13"/>
                  </a:cubicBezTo>
                  <a:cubicBezTo>
                    <a:pt x="6" y="11"/>
                    <a:pt x="9" y="11"/>
                    <a:pt x="10" y="9"/>
                  </a:cubicBezTo>
                  <a:cubicBezTo>
                    <a:pt x="10" y="9"/>
                    <a:pt x="10" y="9"/>
                    <a:pt x="10" y="9"/>
                  </a:cubicBezTo>
                  <a:cubicBezTo>
                    <a:pt x="10" y="6"/>
                    <a:pt x="10" y="3"/>
                    <a:pt x="10" y="0"/>
                  </a:cubicBezTo>
                  <a:close/>
                </a:path>
              </a:pathLst>
            </a:custGeom>
            <a:solidFill>
              <a:srgbClr val="7766FF"/>
            </a:solidFill>
            <a:ln>
              <a:noFill/>
            </a:ln>
            <a:extLst/>
          </p:spPr>
          <p:txBody>
            <a:bodyPr vert="horz" wrap="square" lIns="91440" tIns="45720" rIns="91440" bIns="45720" numCol="1" anchor="t" anchorCtr="0" compatLnSpc="1"/>
            <a:lstStyle/>
            <a:p>
              <a:endParaRPr lang="en-US">
                <a:solidFill>
                  <a:srgbClr val="7766FF"/>
                </a:solidFill>
              </a:endParaRPr>
            </a:p>
          </p:txBody>
        </p:sp>
        <p:sp>
          <p:nvSpPr>
            <p:cNvPr id="121" name="Freeform 95"/>
            <p:cNvSpPr/>
            <p:nvPr/>
          </p:nvSpPr>
          <p:spPr bwMode="auto">
            <a:xfrm>
              <a:off x="5111750" y="6339681"/>
              <a:ext cx="3175" cy="6350"/>
            </a:xfrm>
            <a:custGeom>
              <a:avLst/>
              <a:gdLst>
                <a:gd name="T0" fmla="*/ 2 w 2"/>
                <a:gd name="T1" fmla="*/ 4 h 4"/>
                <a:gd name="T2" fmla="*/ 0 w 2"/>
                <a:gd name="T3" fmla="*/ 0 h 4"/>
                <a:gd name="T4" fmla="*/ 2 w 2"/>
                <a:gd name="T5" fmla="*/ 4 h 4"/>
              </a:gdLst>
              <a:ahLst/>
              <a:cxnLst>
                <a:cxn ang="0">
                  <a:pos x="T0" y="T1"/>
                </a:cxn>
                <a:cxn ang="0">
                  <a:pos x="T2" y="T3"/>
                </a:cxn>
                <a:cxn ang="0">
                  <a:pos x="T4" y="T5"/>
                </a:cxn>
              </a:cxnLst>
              <a:rect l="0" t="0" r="r" b="b"/>
              <a:pathLst>
                <a:path w="2" h="4">
                  <a:moveTo>
                    <a:pt x="2" y="4"/>
                  </a:moveTo>
                  <a:cubicBezTo>
                    <a:pt x="1" y="3"/>
                    <a:pt x="1" y="1"/>
                    <a:pt x="0" y="0"/>
                  </a:cubicBezTo>
                  <a:cubicBezTo>
                    <a:pt x="0" y="2"/>
                    <a:pt x="0" y="4"/>
                    <a:pt x="2" y="4"/>
                  </a:cubicBezTo>
                  <a:close/>
                </a:path>
              </a:pathLst>
            </a:custGeom>
            <a:solidFill>
              <a:srgbClr val="7766FF"/>
            </a:solidFill>
            <a:ln>
              <a:noFill/>
            </a:ln>
            <a:extLst/>
          </p:spPr>
          <p:txBody>
            <a:bodyPr vert="horz" wrap="square" lIns="91440" tIns="45720" rIns="91440" bIns="45720" numCol="1" anchor="t" anchorCtr="0" compatLnSpc="1"/>
            <a:lstStyle/>
            <a:p>
              <a:endParaRPr lang="en-US">
                <a:solidFill>
                  <a:srgbClr val="7766FF"/>
                </a:solidFill>
              </a:endParaRPr>
            </a:p>
          </p:txBody>
        </p:sp>
        <p:sp>
          <p:nvSpPr>
            <p:cNvPr id="122" name="Freeform 96"/>
            <p:cNvSpPr/>
            <p:nvPr/>
          </p:nvSpPr>
          <p:spPr bwMode="auto">
            <a:xfrm>
              <a:off x="5046663" y="6442868"/>
              <a:ext cx="19050" cy="25400"/>
            </a:xfrm>
            <a:custGeom>
              <a:avLst/>
              <a:gdLst>
                <a:gd name="T0" fmla="*/ 10 w 11"/>
                <a:gd name="T1" fmla="*/ 14 h 15"/>
                <a:gd name="T2" fmla="*/ 9 w 11"/>
                <a:gd name="T3" fmla="*/ 8 h 15"/>
                <a:gd name="T4" fmla="*/ 6 w 11"/>
                <a:gd name="T5" fmla="*/ 4 h 15"/>
                <a:gd name="T6" fmla="*/ 4 w 11"/>
                <a:gd name="T7" fmla="*/ 1 h 15"/>
                <a:gd name="T8" fmla="*/ 2 w 11"/>
                <a:gd name="T9" fmla="*/ 0 h 15"/>
                <a:gd name="T10" fmla="*/ 0 w 11"/>
                <a:gd name="T11" fmla="*/ 1 h 15"/>
                <a:gd name="T12" fmla="*/ 5 w 11"/>
                <a:gd name="T13" fmla="*/ 11 h 15"/>
                <a:gd name="T14" fmla="*/ 10 w 11"/>
                <a:gd name="T15" fmla="*/ 14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15">
                  <a:moveTo>
                    <a:pt x="10" y="14"/>
                  </a:moveTo>
                  <a:cubicBezTo>
                    <a:pt x="11" y="12"/>
                    <a:pt x="9" y="10"/>
                    <a:pt x="9" y="8"/>
                  </a:cubicBezTo>
                  <a:cubicBezTo>
                    <a:pt x="8" y="7"/>
                    <a:pt x="6" y="5"/>
                    <a:pt x="6" y="4"/>
                  </a:cubicBezTo>
                  <a:cubicBezTo>
                    <a:pt x="5" y="3"/>
                    <a:pt x="4" y="3"/>
                    <a:pt x="4" y="1"/>
                  </a:cubicBezTo>
                  <a:cubicBezTo>
                    <a:pt x="3" y="1"/>
                    <a:pt x="3" y="0"/>
                    <a:pt x="2" y="0"/>
                  </a:cubicBezTo>
                  <a:cubicBezTo>
                    <a:pt x="2" y="2"/>
                    <a:pt x="1" y="0"/>
                    <a:pt x="0" y="1"/>
                  </a:cubicBezTo>
                  <a:cubicBezTo>
                    <a:pt x="0" y="6"/>
                    <a:pt x="6" y="5"/>
                    <a:pt x="5" y="11"/>
                  </a:cubicBezTo>
                  <a:cubicBezTo>
                    <a:pt x="7" y="12"/>
                    <a:pt x="8" y="15"/>
                    <a:pt x="10" y="14"/>
                  </a:cubicBezTo>
                  <a:close/>
                </a:path>
              </a:pathLst>
            </a:custGeom>
            <a:solidFill>
              <a:srgbClr val="7766FF"/>
            </a:solidFill>
            <a:ln>
              <a:noFill/>
            </a:ln>
            <a:extLst/>
          </p:spPr>
          <p:txBody>
            <a:bodyPr vert="horz" wrap="square" lIns="91440" tIns="45720" rIns="91440" bIns="45720" numCol="1" anchor="t" anchorCtr="0" compatLnSpc="1"/>
            <a:lstStyle/>
            <a:p>
              <a:endParaRPr lang="en-US">
                <a:solidFill>
                  <a:srgbClr val="7766FF"/>
                </a:solidFill>
              </a:endParaRPr>
            </a:p>
          </p:txBody>
        </p:sp>
        <p:sp>
          <p:nvSpPr>
            <p:cNvPr id="123" name="Freeform 97"/>
            <p:cNvSpPr/>
            <p:nvPr/>
          </p:nvSpPr>
          <p:spPr bwMode="auto">
            <a:xfrm>
              <a:off x="5019675" y="6433343"/>
              <a:ext cx="7938" cy="9525"/>
            </a:xfrm>
            <a:custGeom>
              <a:avLst/>
              <a:gdLst>
                <a:gd name="T0" fmla="*/ 2 w 4"/>
                <a:gd name="T1" fmla="*/ 5 h 5"/>
                <a:gd name="T2" fmla="*/ 4 w 4"/>
                <a:gd name="T3" fmla="*/ 3 h 5"/>
                <a:gd name="T4" fmla="*/ 2 w 4"/>
                <a:gd name="T5" fmla="*/ 0 h 5"/>
                <a:gd name="T6" fmla="*/ 2 w 4"/>
                <a:gd name="T7" fmla="*/ 5 h 5"/>
              </a:gdLst>
              <a:ahLst/>
              <a:cxnLst>
                <a:cxn ang="0">
                  <a:pos x="T0" y="T1"/>
                </a:cxn>
                <a:cxn ang="0">
                  <a:pos x="T2" y="T3"/>
                </a:cxn>
                <a:cxn ang="0">
                  <a:pos x="T4" y="T5"/>
                </a:cxn>
                <a:cxn ang="0">
                  <a:pos x="T6" y="T7"/>
                </a:cxn>
              </a:cxnLst>
              <a:rect l="0" t="0" r="r" b="b"/>
              <a:pathLst>
                <a:path w="4" h="5">
                  <a:moveTo>
                    <a:pt x="2" y="5"/>
                  </a:moveTo>
                  <a:cubicBezTo>
                    <a:pt x="3" y="5"/>
                    <a:pt x="3" y="3"/>
                    <a:pt x="4" y="3"/>
                  </a:cubicBezTo>
                  <a:cubicBezTo>
                    <a:pt x="3" y="2"/>
                    <a:pt x="3" y="1"/>
                    <a:pt x="2" y="0"/>
                  </a:cubicBezTo>
                  <a:cubicBezTo>
                    <a:pt x="2" y="3"/>
                    <a:pt x="0" y="3"/>
                    <a:pt x="2" y="5"/>
                  </a:cubicBezTo>
                  <a:close/>
                </a:path>
              </a:pathLst>
            </a:custGeom>
            <a:solidFill>
              <a:srgbClr val="7766FF"/>
            </a:solidFill>
            <a:ln>
              <a:noFill/>
            </a:ln>
            <a:extLst/>
          </p:spPr>
          <p:txBody>
            <a:bodyPr vert="horz" wrap="square" lIns="91440" tIns="45720" rIns="91440" bIns="45720" numCol="1" anchor="t" anchorCtr="0" compatLnSpc="1"/>
            <a:lstStyle/>
            <a:p>
              <a:endParaRPr lang="en-US">
                <a:solidFill>
                  <a:srgbClr val="7766FF"/>
                </a:solidFill>
              </a:endParaRPr>
            </a:p>
          </p:txBody>
        </p:sp>
        <p:sp>
          <p:nvSpPr>
            <p:cNvPr id="124" name="Freeform 98"/>
            <p:cNvSpPr>
              <a:spLocks noEditPoints="1"/>
            </p:cNvSpPr>
            <p:nvPr/>
          </p:nvSpPr>
          <p:spPr bwMode="auto">
            <a:xfrm>
              <a:off x="4802188" y="6225381"/>
              <a:ext cx="87313" cy="85725"/>
            </a:xfrm>
            <a:custGeom>
              <a:avLst/>
              <a:gdLst>
                <a:gd name="T0" fmla="*/ 16 w 50"/>
                <a:gd name="T1" fmla="*/ 47 h 49"/>
                <a:gd name="T2" fmla="*/ 18 w 50"/>
                <a:gd name="T3" fmla="*/ 47 h 49"/>
                <a:gd name="T4" fmla="*/ 21 w 50"/>
                <a:gd name="T5" fmla="*/ 49 h 49"/>
                <a:gd name="T6" fmla="*/ 22 w 50"/>
                <a:gd name="T7" fmla="*/ 47 h 49"/>
                <a:gd name="T8" fmla="*/ 24 w 50"/>
                <a:gd name="T9" fmla="*/ 40 h 49"/>
                <a:gd name="T10" fmla="*/ 25 w 50"/>
                <a:gd name="T11" fmla="*/ 38 h 49"/>
                <a:gd name="T12" fmla="*/ 29 w 50"/>
                <a:gd name="T13" fmla="*/ 38 h 49"/>
                <a:gd name="T14" fmla="*/ 30 w 50"/>
                <a:gd name="T15" fmla="*/ 36 h 49"/>
                <a:gd name="T16" fmla="*/ 35 w 50"/>
                <a:gd name="T17" fmla="*/ 33 h 49"/>
                <a:gd name="T18" fmla="*/ 38 w 50"/>
                <a:gd name="T19" fmla="*/ 30 h 49"/>
                <a:gd name="T20" fmla="*/ 34 w 50"/>
                <a:gd name="T21" fmla="*/ 29 h 49"/>
                <a:gd name="T22" fmla="*/ 36 w 50"/>
                <a:gd name="T23" fmla="*/ 28 h 49"/>
                <a:gd name="T24" fmla="*/ 40 w 50"/>
                <a:gd name="T25" fmla="*/ 30 h 49"/>
                <a:gd name="T26" fmla="*/ 39 w 50"/>
                <a:gd name="T27" fmla="*/ 27 h 49"/>
                <a:gd name="T28" fmla="*/ 41 w 50"/>
                <a:gd name="T29" fmla="*/ 28 h 49"/>
                <a:gd name="T30" fmla="*/ 40 w 50"/>
                <a:gd name="T31" fmla="*/ 25 h 49"/>
                <a:gd name="T32" fmla="*/ 42 w 50"/>
                <a:gd name="T33" fmla="*/ 17 h 49"/>
                <a:gd name="T34" fmla="*/ 45 w 50"/>
                <a:gd name="T35" fmla="*/ 17 h 49"/>
                <a:gd name="T36" fmla="*/ 42 w 50"/>
                <a:gd name="T37" fmla="*/ 14 h 49"/>
                <a:gd name="T38" fmla="*/ 44 w 50"/>
                <a:gd name="T39" fmla="*/ 13 h 49"/>
                <a:gd name="T40" fmla="*/ 44 w 50"/>
                <a:gd name="T41" fmla="*/ 10 h 49"/>
                <a:gd name="T42" fmla="*/ 47 w 50"/>
                <a:gd name="T43" fmla="*/ 9 h 49"/>
                <a:gd name="T44" fmla="*/ 50 w 50"/>
                <a:gd name="T45" fmla="*/ 8 h 49"/>
                <a:gd name="T46" fmla="*/ 48 w 50"/>
                <a:gd name="T47" fmla="*/ 7 h 49"/>
                <a:gd name="T48" fmla="*/ 46 w 50"/>
                <a:gd name="T49" fmla="*/ 5 h 49"/>
                <a:gd name="T50" fmla="*/ 41 w 50"/>
                <a:gd name="T51" fmla="*/ 6 h 49"/>
                <a:gd name="T52" fmla="*/ 45 w 50"/>
                <a:gd name="T53" fmla="*/ 3 h 49"/>
                <a:gd name="T54" fmla="*/ 40 w 50"/>
                <a:gd name="T55" fmla="*/ 2 h 49"/>
                <a:gd name="T56" fmla="*/ 37 w 50"/>
                <a:gd name="T57" fmla="*/ 2 h 49"/>
                <a:gd name="T58" fmla="*/ 35 w 50"/>
                <a:gd name="T59" fmla="*/ 1 h 49"/>
                <a:gd name="T60" fmla="*/ 28 w 50"/>
                <a:gd name="T61" fmla="*/ 2 h 49"/>
                <a:gd name="T62" fmla="*/ 23 w 50"/>
                <a:gd name="T63" fmla="*/ 2 h 49"/>
                <a:gd name="T64" fmla="*/ 23 w 50"/>
                <a:gd name="T65" fmla="*/ 6 h 49"/>
                <a:gd name="T66" fmla="*/ 16 w 50"/>
                <a:gd name="T67" fmla="*/ 5 h 49"/>
                <a:gd name="T68" fmla="*/ 6 w 50"/>
                <a:gd name="T69" fmla="*/ 9 h 49"/>
                <a:gd name="T70" fmla="*/ 8 w 50"/>
                <a:gd name="T71" fmla="*/ 11 h 49"/>
                <a:gd name="T72" fmla="*/ 3 w 50"/>
                <a:gd name="T73" fmla="*/ 14 h 49"/>
                <a:gd name="T74" fmla="*/ 0 w 50"/>
                <a:gd name="T75" fmla="*/ 15 h 49"/>
                <a:gd name="T76" fmla="*/ 2 w 50"/>
                <a:gd name="T77" fmla="*/ 16 h 49"/>
                <a:gd name="T78" fmla="*/ 4 w 50"/>
                <a:gd name="T79" fmla="*/ 16 h 49"/>
                <a:gd name="T80" fmla="*/ 7 w 50"/>
                <a:gd name="T81" fmla="*/ 16 h 49"/>
                <a:gd name="T82" fmla="*/ 2 w 50"/>
                <a:gd name="T83" fmla="*/ 17 h 49"/>
                <a:gd name="T84" fmla="*/ 5 w 50"/>
                <a:gd name="T85" fmla="*/ 20 h 49"/>
                <a:gd name="T86" fmla="*/ 7 w 50"/>
                <a:gd name="T87" fmla="*/ 19 h 49"/>
                <a:gd name="T88" fmla="*/ 12 w 50"/>
                <a:gd name="T89" fmla="*/ 20 h 49"/>
                <a:gd name="T90" fmla="*/ 13 w 50"/>
                <a:gd name="T91" fmla="*/ 24 h 49"/>
                <a:gd name="T92" fmla="*/ 12 w 50"/>
                <a:gd name="T93" fmla="*/ 28 h 49"/>
                <a:gd name="T94" fmla="*/ 15 w 50"/>
                <a:gd name="T95" fmla="*/ 27 h 49"/>
                <a:gd name="T96" fmla="*/ 13 w 50"/>
                <a:gd name="T97" fmla="*/ 29 h 49"/>
                <a:gd name="T98" fmla="*/ 16 w 50"/>
                <a:gd name="T99" fmla="*/ 32 h 49"/>
                <a:gd name="T100" fmla="*/ 14 w 50"/>
                <a:gd name="T101" fmla="*/ 34 h 49"/>
                <a:gd name="T102" fmla="*/ 13 w 50"/>
                <a:gd name="T103" fmla="*/ 37 h 49"/>
                <a:gd name="T104" fmla="*/ 16 w 50"/>
                <a:gd name="T105" fmla="*/ 47 h 49"/>
                <a:gd name="T106" fmla="*/ 38 w 50"/>
                <a:gd name="T107" fmla="*/ 27 h 49"/>
                <a:gd name="T108" fmla="*/ 39 w 50"/>
                <a:gd name="T109" fmla="*/ 24 h 49"/>
                <a:gd name="T110" fmla="*/ 38 w 50"/>
                <a:gd name="T111" fmla="*/ 27 h 49"/>
                <a:gd name="T112" fmla="*/ 41 w 50"/>
                <a:gd name="T113" fmla="*/ 4 h 49"/>
                <a:gd name="T114" fmla="*/ 39 w 50"/>
                <a:gd name="T115" fmla="*/ 7 h 49"/>
                <a:gd name="T116" fmla="*/ 34 w 50"/>
                <a:gd name="T117" fmla="*/ 6 h 49"/>
                <a:gd name="T118" fmla="*/ 41 w 50"/>
                <a:gd name="T119" fmla="*/ 4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0" h="49">
                  <a:moveTo>
                    <a:pt x="16" y="47"/>
                  </a:moveTo>
                  <a:cubicBezTo>
                    <a:pt x="17" y="47"/>
                    <a:pt x="18" y="47"/>
                    <a:pt x="18" y="47"/>
                  </a:cubicBezTo>
                  <a:cubicBezTo>
                    <a:pt x="20" y="47"/>
                    <a:pt x="19" y="49"/>
                    <a:pt x="21" y="49"/>
                  </a:cubicBezTo>
                  <a:cubicBezTo>
                    <a:pt x="21" y="48"/>
                    <a:pt x="21" y="47"/>
                    <a:pt x="22" y="47"/>
                  </a:cubicBezTo>
                  <a:cubicBezTo>
                    <a:pt x="22" y="43"/>
                    <a:pt x="24" y="43"/>
                    <a:pt x="24" y="40"/>
                  </a:cubicBezTo>
                  <a:cubicBezTo>
                    <a:pt x="25" y="40"/>
                    <a:pt x="24" y="38"/>
                    <a:pt x="25" y="38"/>
                  </a:cubicBezTo>
                  <a:cubicBezTo>
                    <a:pt x="27" y="39"/>
                    <a:pt x="27" y="37"/>
                    <a:pt x="29" y="38"/>
                  </a:cubicBezTo>
                  <a:cubicBezTo>
                    <a:pt x="29" y="37"/>
                    <a:pt x="30" y="37"/>
                    <a:pt x="30" y="36"/>
                  </a:cubicBezTo>
                  <a:cubicBezTo>
                    <a:pt x="32" y="36"/>
                    <a:pt x="33" y="34"/>
                    <a:pt x="35" y="33"/>
                  </a:cubicBezTo>
                  <a:cubicBezTo>
                    <a:pt x="35" y="32"/>
                    <a:pt x="39" y="31"/>
                    <a:pt x="38" y="30"/>
                  </a:cubicBezTo>
                  <a:cubicBezTo>
                    <a:pt x="37" y="31"/>
                    <a:pt x="35" y="29"/>
                    <a:pt x="34" y="29"/>
                  </a:cubicBezTo>
                  <a:cubicBezTo>
                    <a:pt x="35" y="29"/>
                    <a:pt x="35" y="27"/>
                    <a:pt x="36" y="28"/>
                  </a:cubicBezTo>
                  <a:cubicBezTo>
                    <a:pt x="37" y="28"/>
                    <a:pt x="38" y="30"/>
                    <a:pt x="40" y="30"/>
                  </a:cubicBezTo>
                  <a:cubicBezTo>
                    <a:pt x="41" y="28"/>
                    <a:pt x="38" y="28"/>
                    <a:pt x="39" y="27"/>
                  </a:cubicBezTo>
                  <a:cubicBezTo>
                    <a:pt x="40" y="27"/>
                    <a:pt x="40" y="27"/>
                    <a:pt x="41" y="28"/>
                  </a:cubicBezTo>
                  <a:cubicBezTo>
                    <a:pt x="41" y="26"/>
                    <a:pt x="40" y="26"/>
                    <a:pt x="40" y="25"/>
                  </a:cubicBezTo>
                  <a:cubicBezTo>
                    <a:pt x="43" y="25"/>
                    <a:pt x="42" y="20"/>
                    <a:pt x="42" y="17"/>
                  </a:cubicBezTo>
                  <a:cubicBezTo>
                    <a:pt x="43" y="17"/>
                    <a:pt x="44" y="17"/>
                    <a:pt x="45" y="17"/>
                  </a:cubicBezTo>
                  <a:cubicBezTo>
                    <a:pt x="45" y="15"/>
                    <a:pt x="43" y="15"/>
                    <a:pt x="42" y="14"/>
                  </a:cubicBezTo>
                  <a:cubicBezTo>
                    <a:pt x="43" y="14"/>
                    <a:pt x="43" y="13"/>
                    <a:pt x="44" y="13"/>
                  </a:cubicBezTo>
                  <a:cubicBezTo>
                    <a:pt x="45" y="12"/>
                    <a:pt x="44" y="12"/>
                    <a:pt x="44" y="10"/>
                  </a:cubicBezTo>
                  <a:cubicBezTo>
                    <a:pt x="46" y="11"/>
                    <a:pt x="45" y="9"/>
                    <a:pt x="47" y="9"/>
                  </a:cubicBezTo>
                  <a:cubicBezTo>
                    <a:pt x="47" y="9"/>
                    <a:pt x="50" y="10"/>
                    <a:pt x="50" y="8"/>
                  </a:cubicBezTo>
                  <a:cubicBezTo>
                    <a:pt x="50" y="6"/>
                    <a:pt x="48" y="8"/>
                    <a:pt x="48" y="7"/>
                  </a:cubicBezTo>
                  <a:cubicBezTo>
                    <a:pt x="47" y="7"/>
                    <a:pt x="47" y="5"/>
                    <a:pt x="46" y="5"/>
                  </a:cubicBezTo>
                  <a:cubicBezTo>
                    <a:pt x="44" y="5"/>
                    <a:pt x="42" y="7"/>
                    <a:pt x="41" y="6"/>
                  </a:cubicBezTo>
                  <a:cubicBezTo>
                    <a:pt x="42" y="4"/>
                    <a:pt x="45" y="5"/>
                    <a:pt x="45" y="3"/>
                  </a:cubicBezTo>
                  <a:cubicBezTo>
                    <a:pt x="44" y="2"/>
                    <a:pt x="43" y="1"/>
                    <a:pt x="40" y="2"/>
                  </a:cubicBezTo>
                  <a:cubicBezTo>
                    <a:pt x="39" y="1"/>
                    <a:pt x="38" y="0"/>
                    <a:pt x="37" y="2"/>
                  </a:cubicBezTo>
                  <a:cubicBezTo>
                    <a:pt x="37" y="1"/>
                    <a:pt x="36" y="1"/>
                    <a:pt x="35" y="1"/>
                  </a:cubicBezTo>
                  <a:cubicBezTo>
                    <a:pt x="33" y="2"/>
                    <a:pt x="29" y="0"/>
                    <a:pt x="28" y="2"/>
                  </a:cubicBezTo>
                  <a:cubicBezTo>
                    <a:pt x="26" y="2"/>
                    <a:pt x="24" y="1"/>
                    <a:pt x="23" y="2"/>
                  </a:cubicBezTo>
                  <a:cubicBezTo>
                    <a:pt x="23" y="3"/>
                    <a:pt x="24" y="6"/>
                    <a:pt x="23" y="6"/>
                  </a:cubicBezTo>
                  <a:cubicBezTo>
                    <a:pt x="20" y="5"/>
                    <a:pt x="19" y="6"/>
                    <a:pt x="16" y="5"/>
                  </a:cubicBezTo>
                  <a:cubicBezTo>
                    <a:pt x="12" y="6"/>
                    <a:pt x="10" y="9"/>
                    <a:pt x="6" y="9"/>
                  </a:cubicBezTo>
                  <a:cubicBezTo>
                    <a:pt x="6" y="11"/>
                    <a:pt x="8" y="10"/>
                    <a:pt x="8" y="11"/>
                  </a:cubicBezTo>
                  <a:cubicBezTo>
                    <a:pt x="7" y="12"/>
                    <a:pt x="4" y="12"/>
                    <a:pt x="3" y="14"/>
                  </a:cubicBezTo>
                  <a:cubicBezTo>
                    <a:pt x="2" y="13"/>
                    <a:pt x="1" y="13"/>
                    <a:pt x="0" y="15"/>
                  </a:cubicBezTo>
                  <a:cubicBezTo>
                    <a:pt x="2" y="15"/>
                    <a:pt x="2" y="16"/>
                    <a:pt x="2" y="16"/>
                  </a:cubicBezTo>
                  <a:cubicBezTo>
                    <a:pt x="2" y="15"/>
                    <a:pt x="4" y="15"/>
                    <a:pt x="4" y="16"/>
                  </a:cubicBezTo>
                  <a:cubicBezTo>
                    <a:pt x="5" y="16"/>
                    <a:pt x="7" y="14"/>
                    <a:pt x="7" y="16"/>
                  </a:cubicBezTo>
                  <a:cubicBezTo>
                    <a:pt x="6" y="17"/>
                    <a:pt x="3" y="16"/>
                    <a:pt x="2" y="17"/>
                  </a:cubicBezTo>
                  <a:cubicBezTo>
                    <a:pt x="2" y="19"/>
                    <a:pt x="4" y="19"/>
                    <a:pt x="5" y="20"/>
                  </a:cubicBezTo>
                  <a:cubicBezTo>
                    <a:pt x="7" y="20"/>
                    <a:pt x="6" y="18"/>
                    <a:pt x="7" y="19"/>
                  </a:cubicBezTo>
                  <a:cubicBezTo>
                    <a:pt x="8" y="20"/>
                    <a:pt x="10" y="21"/>
                    <a:pt x="12" y="20"/>
                  </a:cubicBezTo>
                  <a:cubicBezTo>
                    <a:pt x="12" y="22"/>
                    <a:pt x="12" y="23"/>
                    <a:pt x="13" y="24"/>
                  </a:cubicBezTo>
                  <a:cubicBezTo>
                    <a:pt x="13" y="26"/>
                    <a:pt x="12" y="26"/>
                    <a:pt x="12" y="28"/>
                  </a:cubicBezTo>
                  <a:cubicBezTo>
                    <a:pt x="14" y="29"/>
                    <a:pt x="14" y="26"/>
                    <a:pt x="15" y="27"/>
                  </a:cubicBezTo>
                  <a:cubicBezTo>
                    <a:pt x="16" y="29"/>
                    <a:pt x="14" y="29"/>
                    <a:pt x="13" y="29"/>
                  </a:cubicBezTo>
                  <a:cubicBezTo>
                    <a:pt x="13" y="31"/>
                    <a:pt x="16" y="30"/>
                    <a:pt x="16" y="32"/>
                  </a:cubicBezTo>
                  <a:cubicBezTo>
                    <a:pt x="16" y="33"/>
                    <a:pt x="14" y="33"/>
                    <a:pt x="14" y="34"/>
                  </a:cubicBezTo>
                  <a:cubicBezTo>
                    <a:pt x="15" y="35"/>
                    <a:pt x="12" y="35"/>
                    <a:pt x="13" y="37"/>
                  </a:cubicBezTo>
                  <a:cubicBezTo>
                    <a:pt x="16" y="39"/>
                    <a:pt x="14" y="44"/>
                    <a:pt x="16" y="47"/>
                  </a:cubicBezTo>
                  <a:close/>
                  <a:moveTo>
                    <a:pt x="38" y="27"/>
                  </a:moveTo>
                  <a:cubicBezTo>
                    <a:pt x="37" y="26"/>
                    <a:pt x="38" y="24"/>
                    <a:pt x="39" y="24"/>
                  </a:cubicBezTo>
                  <a:cubicBezTo>
                    <a:pt x="39" y="25"/>
                    <a:pt x="38" y="26"/>
                    <a:pt x="38" y="27"/>
                  </a:cubicBezTo>
                  <a:close/>
                  <a:moveTo>
                    <a:pt x="41" y="4"/>
                  </a:moveTo>
                  <a:cubicBezTo>
                    <a:pt x="41" y="6"/>
                    <a:pt x="40" y="6"/>
                    <a:pt x="39" y="7"/>
                  </a:cubicBezTo>
                  <a:cubicBezTo>
                    <a:pt x="38" y="6"/>
                    <a:pt x="36" y="6"/>
                    <a:pt x="34" y="6"/>
                  </a:cubicBezTo>
                  <a:cubicBezTo>
                    <a:pt x="35" y="4"/>
                    <a:pt x="39" y="5"/>
                    <a:pt x="41" y="4"/>
                  </a:cubicBezTo>
                  <a:close/>
                </a:path>
              </a:pathLst>
            </a:custGeom>
            <a:solidFill>
              <a:srgbClr val="7766FF"/>
            </a:solidFill>
            <a:ln>
              <a:noFill/>
            </a:ln>
            <a:extLst/>
          </p:spPr>
          <p:txBody>
            <a:bodyPr vert="horz" wrap="square" lIns="91440" tIns="45720" rIns="91440" bIns="45720" numCol="1" anchor="t" anchorCtr="0" compatLnSpc="1"/>
            <a:lstStyle/>
            <a:p>
              <a:endParaRPr lang="en-US">
                <a:solidFill>
                  <a:srgbClr val="7766FF"/>
                </a:solidFill>
              </a:endParaRPr>
            </a:p>
          </p:txBody>
        </p:sp>
        <p:sp>
          <p:nvSpPr>
            <p:cNvPr id="125" name="Freeform 99"/>
            <p:cNvSpPr/>
            <p:nvPr/>
          </p:nvSpPr>
          <p:spPr bwMode="auto">
            <a:xfrm>
              <a:off x="4900613" y="6236493"/>
              <a:ext cx="26988" cy="23813"/>
            </a:xfrm>
            <a:custGeom>
              <a:avLst/>
              <a:gdLst>
                <a:gd name="T0" fmla="*/ 0 w 15"/>
                <a:gd name="T1" fmla="*/ 4 h 14"/>
                <a:gd name="T2" fmla="*/ 2 w 15"/>
                <a:gd name="T3" fmla="*/ 7 h 14"/>
                <a:gd name="T4" fmla="*/ 2 w 15"/>
                <a:gd name="T5" fmla="*/ 9 h 14"/>
                <a:gd name="T6" fmla="*/ 6 w 15"/>
                <a:gd name="T7" fmla="*/ 7 h 14"/>
                <a:gd name="T8" fmla="*/ 4 w 15"/>
                <a:gd name="T9" fmla="*/ 11 h 14"/>
                <a:gd name="T10" fmla="*/ 7 w 15"/>
                <a:gd name="T11" fmla="*/ 12 h 14"/>
                <a:gd name="T12" fmla="*/ 9 w 15"/>
                <a:gd name="T13" fmla="*/ 14 h 14"/>
                <a:gd name="T14" fmla="*/ 10 w 15"/>
                <a:gd name="T15" fmla="*/ 9 h 14"/>
                <a:gd name="T16" fmla="*/ 14 w 15"/>
                <a:gd name="T17" fmla="*/ 11 h 14"/>
                <a:gd name="T18" fmla="*/ 11 w 15"/>
                <a:gd name="T19" fmla="*/ 5 h 14"/>
                <a:gd name="T20" fmla="*/ 9 w 15"/>
                <a:gd name="T21" fmla="*/ 5 h 14"/>
                <a:gd name="T22" fmla="*/ 7 w 15"/>
                <a:gd name="T23" fmla="*/ 4 h 14"/>
                <a:gd name="T24" fmla="*/ 5 w 15"/>
                <a:gd name="T25" fmla="*/ 2 h 14"/>
                <a:gd name="T26" fmla="*/ 5 w 15"/>
                <a:gd name="T27" fmla="*/ 4 h 14"/>
                <a:gd name="T28" fmla="*/ 0 w 15"/>
                <a:gd name="T29" fmla="*/ 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 h="14">
                  <a:moveTo>
                    <a:pt x="0" y="4"/>
                  </a:moveTo>
                  <a:cubicBezTo>
                    <a:pt x="0" y="6"/>
                    <a:pt x="2" y="6"/>
                    <a:pt x="2" y="7"/>
                  </a:cubicBezTo>
                  <a:cubicBezTo>
                    <a:pt x="2" y="8"/>
                    <a:pt x="1" y="8"/>
                    <a:pt x="2" y="9"/>
                  </a:cubicBezTo>
                  <a:cubicBezTo>
                    <a:pt x="4" y="9"/>
                    <a:pt x="4" y="7"/>
                    <a:pt x="6" y="7"/>
                  </a:cubicBezTo>
                  <a:cubicBezTo>
                    <a:pt x="6" y="9"/>
                    <a:pt x="4" y="9"/>
                    <a:pt x="4" y="11"/>
                  </a:cubicBezTo>
                  <a:cubicBezTo>
                    <a:pt x="4" y="12"/>
                    <a:pt x="5" y="13"/>
                    <a:pt x="7" y="12"/>
                  </a:cubicBezTo>
                  <a:cubicBezTo>
                    <a:pt x="6" y="14"/>
                    <a:pt x="7" y="14"/>
                    <a:pt x="9" y="14"/>
                  </a:cubicBezTo>
                  <a:cubicBezTo>
                    <a:pt x="9" y="12"/>
                    <a:pt x="9" y="10"/>
                    <a:pt x="10" y="9"/>
                  </a:cubicBezTo>
                  <a:cubicBezTo>
                    <a:pt x="11" y="10"/>
                    <a:pt x="11" y="12"/>
                    <a:pt x="14" y="11"/>
                  </a:cubicBezTo>
                  <a:cubicBezTo>
                    <a:pt x="15" y="7"/>
                    <a:pt x="12" y="7"/>
                    <a:pt x="11" y="5"/>
                  </a:cubicBezTo>
                  <a:cubicBezTo>
                    <a:pt x="11" y="6"/>
                    <a:pt x="10" y="5"/>
                    <a:pt x="9" y="5"/>
                  </a:cubicBezTo>
                  <a:cubicBezTo>
                    <a:pt x="8" y="5"/>
                    <a:pt x="8" y="5"/>
                    <a:pt x="7" y="4"/>
                  </a:cubicBezTo>
                  <a:cubicBezTo>
                    <a:pt x="8" y="3"/>
                    <a:pt x="7" y="1"/>
                    <a:pt x="5" y="2"/>
                  </a:cubicBezTo>
                  <a:cubicBezTo>
                    <a:pt x="4" y="2"/>
                    <a:pt x="6" y="4"/>
                    <a:pt x="5" y="4"/>
                  </a:cubicBezTo>
                  <a:cubicBezTo>
                    <a:pt x="4" y="2"/>
                    <a:pt x="0" y="0"/>
                    <a:pt x="0" y="4"/>
                  </a:cubicBezTo>
                  <a:close/>
                </a:path>
              </a:pathLst>
            </a:custGeom>
            <a:solidFill>
              <a:srgbClr val="7766FF"/>
            </a:solidFill>
            <a:ln>
              <a:noFill/>
            </a:ln>
            <a:extLst/>
          </p:spPr>
          <p:txBody>
            <a:bodyPr vert="horz" wrap="square" lIns="91440" tIns="45720" rIns="91440" bIns="45720" numCol="1" anchor="t" anchorCtr="0" compatLnSpc="1"/>
            <a:lstStyle/>
            <a:p>
              <a:endParaRPr lang="en-US">
                <a:solidFill>
                  <a:srgbClr val="7766FF"/>
                </a:solidFill>
              </a:endParaRPr>
            </a:p>
          </p:txBody>
        </p:sp>
        <p:sp>
          <p:nvSpPr>
            <p:cNvPr id="126" name="Freeform 100"/>
            <p:cNvSpPr/>
            <p:nvPr/>
          </p:nvSpPr>
          <p:spPr bwMode="auto">
            <a:xfrm>
              <a:off x="4916488" y="6238081"/>
              <a:ext cx="19050" cy="6350"/>
            </a:xfrm>
            <a:custGeom>
              <a:avLst/>
              <a:gdLst>
                <a:gd name="T0" fmla="*/ 9 w 11"/>
                <a:gd name="T1" fmla="*/ 3 h 4"/>
                <a:gd name="T2" fmla="*/ 10 w 11"/>
                <a:gd name="T3" fmla="*/ 1 h 4"/>
                <a:gd name="T4" fmla="*/ 0 w 11"/>
                <a:gd name="T5" fmla="*/ 0 h 4"/>
                <a:gd name="T6" fmla="*/ 0 w 11"/>
                <a:gd name="T7" fmla="*/ 2 h 4"/>
                <a:gd name="T8" fmla="*/ 9 w 11"/>
                <a:gd name="T9" fmla="*/ 3 h 4"/>
              </a:gdLst>
              <a:ahLst/>
              <a:cxnLst>
                <a:cxn ang="0">
                  <a:pos x="T0" y="T1"/>
                </a:cxn>
                <a:cxn ang="0">
                  <a:pos x="T2" y="T3"/>
                </a:cxn>
                <a:cxn ang="0">
                  <a:pos x="T4" y="T5"/>
                </a:cxn>
                <a:cxn ang="0">
                  <a:pos x="T6" y="T7"/>
                </a:cxn>
                <a:cxn ang="0">
                  <a:pos x="T8" y="T9"/>
                </a:cxn>
              </a:cxnLst>
              <a:rect l="0" t="0" r="r" b="b"/>
              <a:pathLst>
                <a:path w="11" h="4">
                  <a:moveTo>
                    <a:pt x="9" y="3"/>
                  </a:moveTo>
                  <a:cubicBezTo>
                    <a:pt x="9" y="2"/>
                    <a:pt x="11" y="3"/>
                    <a:pt x="10" y="1"/>
                  </a:cubicBezTo>
                  <a:cubicBezTo>
                    <a:pt x="7" y="0"/>
                    <a:pt x="3" y="0"/>
                    <a:pt x="0" y="0"/>
                  </a:cubicBezTo>
                  <a:cubicBezTo>
                    <a:pt x="0" y="0"/>
                    <a:pt x="0" y="1"/>
                    <a:pt x="0" y="2"/>
                  </a:cubicBezTo>
                  <a:cubicBezTo>
                    <a:pt x="3" y="2"/>
                    <a:pt x="5" y="4"/>
                    <a:pt x="9" y="3"/>
                  </a:cubicBezTo>
                  <a:close/>
                </a:path>
              </a:pathLst>
            </a:custGeom>
            <a:solidFill>
              <a:srgbClr val="7766FF"/>
            </a:solidFill>
            <a:ln>
              <a:noFill/>
            </a:ln>
            <a:extLst/>
          </p:spPr>
          <p:txBody>
            <a:bodyPr vert="horz" wrap="square" lIns="91440" tIns="45720" rIns="91440" bIns="45720" numCol="1" anchor="t" anchorCtr="0" compatLnSpc="1"/>
            <a:lstStyle/>
            <a:p>
              <a:endParaRPr lang="en-US">
                <a:solidFill>
                  <a:srgbClr val="7766FF"/>
                </a:solidFill>
              </a:endParaRPr>
            </a:p>
          </p:txBody>
        </p:sp>
        <p:sp>
          <p:nvSpPr>
            <p:cNvPr id="127" name="Freeform 101"/>
            <p:cNvSpPr/>
            <p:nvPr/>
          </p:nvSpPr>
          <p:spPr bwMode="auto">
            <a:xfrm>
              <a:off x="4873625" y="6323806"/>
              <a:ext cx="6350" cy="7938"/>
            </a:xfrm>
            <a:custGeom>
              <a:avLst/>
              <a:gdLst>
                <a:gd name="T0" fmla="*/ 2 w 4"/>
                <a:gd name="T1" fmla="*/ 0 h 5"/>
                <a:gd name="T2" fmla="*/ 1 w 4"/>
                <a:gd name="T3" fmla="*/ 1 h 5"/>
                <a:gd name="T4" fmla="*/ 1 w 4"/>
                <a:gd name="T5" fmla="*/ 5 h 5"/>
                <a:gd name="T6" fmla="*/ 4 w 4"/>
                <a:gd name="T7" fmla="*/ 4 h 5"/>
                <a:gd name="T8" fmla="*/ 4 w 4"/>
                <a:gd name="T9" fmla="*/ 0 h 5"/>
                <a:gd name="T10" fmla="*/ 2 w 4"/>
                <a:gd name="T11" fmla="*/ 0 h 5"/>
              </a:gdLst>
              <a:ahLst/>
              <a:cxnLst>
                <a:cxn ang="0">
                  <a:pos x="T0" y="T1"/>
                </a:cxn>
                <a:cxn ang="0">
                  <a:pos x="T2" y="T3"/>
                </a:cxn>
                <a:cxn ang="0">
                  <a:pos x="T4" y="T5"/>
                </a:cxn>
                <a:cxn ang="0">
                  <a:pos x="T6" y="T7"/>
                </a:cxn>
                <a:cxn ang="0">
                  <a:pos x="T8" y="T9"/>
                </a:cxn>
                <a:cxn ang="0">
                  <a:pos x="T10" y="T11"/>
                </a:cxn>
              </a:cxnLst>
              <a:rect l="0" t="0" r="r" b="b"/>
              <a:pathLst>
                <a:path w="4" h="5">
                  <a:moveTo>
                    <a:pt x="2" y="0"/>
                  </a:moveTo>
                  <a:cubicBezTo>
                    <a:pt x="2" y="2"/>
                    <a:pt x="1" y="0"/>
                    <a:pt x="1" y="1"/>
                  </a:cubicBezTo>
                  <a:cubicBezTo>
                    <a:pt x="1" y="3"/>
                    <a:pt x="0" y="4"/>
                    <a:pt x="1" y="5"/>
                  </a:cubicBezTo>
                  <a:cubicBezTo>
                    <a:pt x="2" y="4"/>
                    <a:pt x="3" y="5"/>
                    <a:pt x="4" y="4"/>
                  </a:cubicBezTo>
                  <a:cubicBezTo>
                    <a:pt x="4" y="2"/>
                    <a:pt x="4" y="2"/>
                    <a:pt x="4" y="0"/>
                  </a:cubicBezTo>
                  <a:cubicBezTo>
                    <a:pt x="3" y="0"/>
                    <a:pt x="3" y="0"/>
                    <a:pt x="2" y="0"/>
                  </a:cubicBezTo>
                  <a:close/>
                </a:path>
              </a:pathLst>
            </a:custGeom>
            <a:solidFill>
              <a:srgbClr val="7766FF"/>
            </a:solidFill>
            <a:ln>
              <a:noFill/>
            </a:ln>
            <a:extLst/>
          </p:spPr>
          <p:txBody>
            <a:bodyPr vert="horz" wrap="square" lIns="91440" tIns="45720" rIns="91440" bIns="45720" numCol="1" anchor="t" anchorCtr="0" compatLnSpc="1"/>
            <a:lstStyle/>
            <a:p>
              <a:endParaRPr lang="en-US">
                <a:solidFill>
                  <a:srgbClr val="7766FF"/>
                </a:solidFill>
              </a:endParaRPr>
            </a:p>
          </p:txBody>
        </p:sp>
        <p:sp>
          <p:nvSpPr>
            <p:cNvPr id="128" name="Freeform 102"/>
            <p:cNvSpPr/>
            <p:nvPr/>
          </p:nvSpPr>
          <p:spPr bwMode="auto">
            <a:xfrm>
              <a:off x="4868863" y="6287293"/>
              <a:ext cx="17463" cy="11113"/>
            </a:xfrm>
            <a:custGeom>
              <a:avLst/>
              <a:gdLst>
                <a:gd name="T0" fmla="*/ 9 w 10"/>
                <a:gd name="T1" fmla="*/ 6 h 7"/>
                <a:gd name="T2" fmla="*/ 9 w 10"/>
                <a:gd name="T3" fmla="*/ 1 h 7"/>
                <a:gd name="T4" fmla="*/ 5 w 10"/>
                <a:gd name="T5" fmla="*/ 2 h 7"/>
                <a:gd name="T6" fmla="*/ 2 w 10"/>
                <a:gd name="T7" fmla="*/ 0 h 7"/>
                <a:gd name="T8" fmla="*/ 0 w 10"/>
                <a:gd name="T9" fmla="*/ 3 h 7"/>
                <a:gd name="T10" fmla="*/ 2 w 10"/>
                <a:gd name="T11" fmla="*/ 3 h 7"/>
                <a:gd name="T12" fmla="*/ 1 w 10"/>
                <a:gd name="T13" fmla="*/ 5 h 7"/>
                <a:gd name="T14" fmla="*/ 4 w 10"/>
                <a:gd name="T15" fmla="*/ 7 h 7"/>
                <a:gd name="T16" fmla="*/ 7 w 10"/>
                <a:gd name="T17" fmla="*/ 7 h 7"/>
                <a:gd name="T18" fmla="*/ 9 w 10"/>
                <a:gd name="T19" fmla="*/ 6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 h="7">
                  <a:moveTo>
                    <a:pt x="9" y="6"/>
                  </a:moveTo>
                  <a:cubicBezTo>
                    <a:pt x="10" y="3"/>
                    <a:pt x="8" y="3"/>
                    <a:pt x="9" y="1"/>
                  </a:cubicBezTo>
                  <a:cubicBezTo>
                    <a:pt x="7" y="2"/>
                    <a:pt x="6" y="1"/>
                    <a:pt x="5" y="2"/>
                  </a:cubicBezTo>
                  <a:cubicBezTo>
                    <a:pt x="3" y="1"/>
                    <a:pt x="3" y="0"/>
                    <a:pt x="2" y="0"/>
                  </a:cubicBezTo>
                  <a:cubicBezTo>
                    <a:pt x="3" y="2"/>
                    <a:pt x="1" y="1"/>
                    <a:pt x="0" y="3"/>
                  </a:cubicBezTo>
                  <a:cubicBezTo>
                    <a:pt x="2" y="3"/>
                    <a:pt x="2" y="2"/>
                    <a:pt x="2" y="3"/>
                  </a:cubicBezTo>
                  <a:cubicBezTo>
                    <a:pt x="2" y="4"/>
                    <a:pt x="1" y="4"/>
                    <a:pt x="1" y="5"/>
                  </a:cubicBezTo>
                  <a:cubicBezTo>
                    <a:pt x="3" y="5"/>
                    <a:pt x="3" y="7"/>
                    <a:pt x="4" y="7"/>
                  </a:cubicBezTo>
                  <a:cubicBezTo>
                    <a:pt x="4" y="6"/>
                    <a:pt x="7" y="7"/>
                    <a:pt x="7" y="7"/>
                  </a:cubicBezTo>
                  <a:cubicBezTo>
                    <a:pt x="7" y="6"/>
                    <a:pt x="9" y="6"/>
                    <a:pt x="9" y="6"/>
                  </a:cubicBezTo>
                  <a:close/>
                </a:path>
              </a:pathLst>
            </a:custGeom>
            <a:solidFill>
              <a:srgbClr val="7766FF"/>
            </a:solidFill>
            <a:ln>
              <a:noFill/>
            </a:ln>
            <a:extLst/>
          </p:spPr>
          <p:txBody>
            <a:bodyPr vert="horz" wrap="square" lIns="91440" tIns="45720" rIns="91440" bIns="45720" numCol="1" anchor="t" anchorCtr="0" compatLnSpc="1"/>
            <a:lstStyle/>
            <a:p>
              <a:endParaRPr lang="en-US">
                <a:solidFill>
                  <a:srgbClr val="7766FF"/>
                </a:solidFill>
              </a:endParaRPr>
            </a:p>
          </p:txBody>
        </p:sp>
        <p:sp>
          <p:nvSpPr>
            <p:cNvPr id="129" name="Freeform 103"/>
            <p:cNvSpPr/>
            <p:nvPr/>
          </p:nvSpPr>
          <p:spPr bwMode="auto">
            <a:xfrm>
              <a:off x="4964113" y="6253956"/>
              <a:ext cx="22225" cy="25400"/>
            </a:xfrm>
            <a:custGeom>
              <a:avLst/>
              <a:gdLst>
                <a:gd name="T0" fmla="*/ 1 w 13"/>
                <a:gd name="T1" fmla="*/ 9 h 15"/>
                <a:gd name="T2" fmla="*/ 0 w 13"/>
                <a:gd name="T3" fmla="*/ 12 h 15"/>
                <a:gd name="T4" fmla="*/ 4 w 13"/>
                <a:gd name="T5" fmla="*/ 15 h 15"/>
                <a:gd name="T6" fmla="*/ 5 w 13"/>
                <a:gd name="T7" fmla="*/ 14 h 15"/>
                <a:gd name="T8" fmla="*/ 3 w 13"/>
                <a:gd name="T9" fmla="*/ 8 h 15"/>
                <a:gd name="T10" fmla="*/ 9 w 13"/>
                <a:gd name="T11" fmla="*/ 4 h 15"/>
                <a:gd name="T12" fmla="*/ 13 w 13"/>
                <a:gd name="T13" fmla="*/ 0 h 15"/>
                <a:gd name="T14" fmla="*/ 11 w 13"/>
                <a:gd name="T15" fmla="*/ 0 h 15"/>
                <a:gd name="T16" fmla="*/ 11 w 13"/>
                <a:gd name="T17" fmla="*/ 1 h 15"/>
                <a:gd name="T18" fmla="*/ 3 w 13"/>
                <a:gd name="T19" fmla="*/ 4 h 15"/>
                <a:gd name="T20" fmla="*/ 1 w 13"/>
                <a:gd name="T21" fmla="*/ 9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 h="15">
                  <a:moveTo>
                    <a:pt x="1" y="9"/>
                  </a:moveTo>
                  <a:cubicBezTo>
                    <a:pt x="1" y="10"/>
                    <a:pt x="0" y="10"/>
                    <a:pt x="0" y="12"/>
                  </a:cubicBezTo>
                  <a:cubicBezTo>
                    <a:pt x="1" y="13"/>
                    <a:pt x="2" y="14"/>
                    <a:pt x="4" y="15"/>
                  </a:cubicBezTo>
                  <a:cubicBezTo>
                    <a:pt x="4" y="14"/>
                    <a:pt x="4" y="14"/>
                    <a:pt x="5" y="14"/>
                  </a:cubicBezTo>
                  <a:cubicBezTo>
                    <a:pt x="4" y="11"/>
                    <a:pt x="2" y="11"/>
                    <a:pt x="3" y="8"/>
                  </a:cubicBezTo>
                  <a:cubicBezTo>
                    <a:pt x="6" y="7"/>
                    <a:pt x="7" y="5"/>
                    <a:pt x="9" y="4"/>
                  </a:cubicBezTo>
                  <a:cubicBezTo>
                    <a:pt x="11" y="4"/>
                    <a:pt x="13" y="3"/>
                    <a:pt x="13" y="0"/>
                  </a:cubicBezTo>
                  <a:cubicBezTo>
                    <a:pt x="12" y="0"/>
                    <a:pt x="12" y="0"/>
                    <a:pt x="11" y="0"/>
                  </a:cubicBezTo>
                  <a:cubicBezTo>
                    <a:pt x="11" y="1"/>
                    <a:pt x="11" y="1"/>
                    <a:pt x="11" y="1"/>
                  </a:cubicBezTo>
                  <a:cubicBezTo>
                    <a:pt x="8" y="2"/>
                    <a:pt x="5" y="3"/>
                    <a:pt x="3" y="4"/>
                  </a:cubicBezTo>
                  <a:cubicBezTo>
                    <a:pt x="3" y="7"/>
                    <a:pt x="1" y="6"/>
                    <a:pt x="1" y="9"/>
                  </a:cubicBezTo>
                  <a:close/>
                </a:path>
              </a:pathLst>
            </a:custGeom>
            <a:solidFill>
              <a:srgbClr val="7766FF"/>
            </a:solidFill>
            <a:ln>
              <a:noFill/>
            </a:ln>
            <a:extLst/>
          </p:spPr>
          <p:txBody>
            <a:bodyPr vert="horz" wrap="square" lIns="91440" tIns="45720" rIns="91440" bIns="45720" numCol="1" anchor="t" anchorCtr="0" compatLnSpc="1"/>
            <a:lstStyle/>
            <a:p>
              <a:endParaRPr lang="en-US">
                <a:solidFill>
                  <a:srgbClr val="7766FF"/>
                </a:solidFill>
              </a:endParaRPr>
            </a:p>
          </p:txBody>
        </p:sp>
        <p:sp>
          <p:nvSpPr>
            <p:cNvPr id="130" name="Freeform 104"/>
            <p:cNvSpPr/>
            <p:nvPr/>
          </p:nvSpPr>
          <p:spPr bwMode="auto">
            <a:xfrm>
              <a:off x="4968875" y="6238081"/>
              <a:ext cx="7938" cy="6350"/>
            </a:xfrm>
            <a:custGeom>
              <a:avLst/>
              <a:gdLst>
                <a:gd name="T0" fmla="*/ 0 w 4"/>
                <a:gd name="T1" fmla="*/ 3 h 4"/>
                <a:gd name="T2" fmla="*/ 4 w 4"/>
                <a:gd name="T3" fmla="*/ 2 h 4"/>
                <a:gd name="T4" fmla="*/ 0 w 4"/>
                <a:gd name="T5" fmla="*/ 3 h 4"/>
              </a:gdLst>
              <a:ahLst/>
              <a:cxnLst>
                <a:cxn ang="0">
                  <a:pos x="T0" y="T1"/>
                </a:cxn>
                <a:cxn ang="0">
                  <a:pos x="T2" y="T3"/>
                </a:cxn>
                <a:cxn ang="0">
                  <a:pos x="T4" y="T5"/>
                </a:cxn>
              </a:cxnLst>
              <a:rect l="0" t="0" r="r" b="b"/>
              <a:pathLst>
                <a:path w="4" h="4">
                  <a:moveTo>
                    <a:pt x="0" y="3"/>
                  </a:moveTo>
                  <a:cubicBezTo>
                    <a:pt x="1" y="4"/>
                    <a:pt x="2" y="2"/>
                    <a:pt x="4" y="2"/>
                  </a:cubicBezTo>
                  <a:cubicBezTo>
                    <a:pt x="4" y="0"/>
                    <a:pt x="0" y="1"/>
                    <a:pt x="0" y="3"/>
                  </a:cubicBezTo>
                  <a:close/>
                </a:path>
              </a:pathLst>
            </a:custGeom>
            <a:solidFill>
              <a:srgbClr val="7766FF"/>
            </a:solidFill>
            <a:ln>
              <a:noFill/>
            </a:ln>
            <a:extLst/>
          </p:spPr>
          <p:txBody>
            <a:bodyPr vert="horz" wrap="square" lIns="91440" tIns="45720" rIns="91440" bIns="45720" numCol="1" anchor="t" anchorCtr="0" compatLnSpc="1"/>
            <a:lstStyle/>
            <a:p>
              <a:endParaRPr lang="en-US">
                <a:solidFill>
                  <a:srgbClr val="7766FF"/>
                </a:solidFill>
              </a:endParaRPr>
            </a:p>
          </p:txBody>
        </p:sp>
        <p:sp>
          <p:nvSpPr>
            <p:cNvPr id="131" name="Freeform 105"/>
            <p:cNvSpPr/>
            <p:nvPr/>
          </p:nvSpPr>
          <p:spPr bwMode="auto">
            <a:xfrm>
              <a:off x="5014913" y="6241256"/>
              <a:ext cx="12700" cy="7938"/>
            </a:xfrm>
            <a:custGeom>
              <a:avLst/>
              <a:gdLst>
                <a:gd name="T0" fmla="*/ 4 w 7"/>
                <a:gd name="T1" fmla="*/ 0 h 5"/>
                <a:gd name="T2" fmla="*/ 0 w 7"/>
                <a:gd name="T3" fmla="*/ 0 h 5"/>
                <a:gd name="T4" fmla="*/ 0 w 7"/>
                <a:gd name="T5" fmla="*/ 3 h 5"/>
                <a:gd name="T6" fmla="*/ 7 w 7"/>
                <a:gd name="T7" fmla="*/ 2 h 5"/>
                <a:gd name="T8" fmla="*/ 7 w 7"/>
                <a:gd name="T9" fmla="*/ 2 h 5"/>
                <a:gd name="T10" fmla="*/ 4 w 7"/>
                <a:gd name="T11" fmla="*/ 0 h 5"/>
              </a:gdLst>
              <a:ahLst/>
              <a:cxnLst>
                <a:cxn ang="0">
                  <a:pos x="T0" y="T1"/>
                </a:cxn>
                <a:cxn ang="0">
                  <a:pos x="T2" y="T3"/>
                </a:cxn>
                <a:cxn ang="0">
                  <a:pos x="T4" y="T5"/>
                </a:cxn>
                <a:cxn ang="0">
                  <a:pos x="T6" y="T7"/>
                </a:cxn>
                <a:cxn ang="0">
                  <a:pos x="T8" y="T9"/>
                </a:cxn>
                <a:cxn ang="0">
                  <a:pos x="T10" y="T11"/>
                </a:cxn>
              </a:cxnLst>
              <a:rect l="0" t="0" r="r" b="b"/>
              <a:pathLst>
                <a:path w="7" h="5">
                  <a:moveTo>
                    <a:pt x="4" y="0"/>
                  </a:moveTo>
                  <a:cubicBezTo>
                    <a:pt x="3" y="0"/>
                    <a:pt x="1" y="0"/>
                    <a:pt x="0" y="0"/>
                  </a:cubicBezTo>
                  <a:cubicBezTo>
                    <a:pt x="0" y="1"/>
                    <a:pt x="0" y="2"/>
                    <a:pt x="0" y="3"/>
                  </a:cubicBezTo>
                  <a:cubicBezTo>
                    <a:pt x="3" y="3"/>
                    <a:pt x="6" y="5"/>
                    <a:pt x="7" y="2"/>
                  </a:cubicBezTo>
                  <a:cubicBezTo>
                    <a:pt x="7" y="2"/>
                    <a:pt x="7" y="2"/>
                    <a:pt x="7" y="2"/>
                  </a:cubicBezTo>
                  <a:cubicBezTo>
                    <a:pt x="7" y="1"/>
                    <a:pt x="5" y="0"/>
                    <a:pt x="4" y="0"/>
                  </a:cubicBezTo>
                  <a:close/>
                </a:path>
              </a:pathLst>
            </a:custGeom>
            <a:solidFill>
              <a:srgbClr val="7766FF"/>
            </a:solidFill>
            <a:ln>
              <a:noFill/>
            </a:ln>
            <a:extLst/>
          </p:spPr>
          <p:txBody>
            <a:bodyPr vert="horz" wrap="square" lIns="91440" tIns="45720" rIns="91440" bIns="45720" numCol="1" anchor="t" anchorCtr="0" compatLnSpc="1"/>
            <a:lstStyle/>
            <a:p>
              <a:endParaRPr lang="en-US">
                <a:solidFill>
                  <a:srgbClr val="7766FF"/>
                </a:solidFill>
              </a:endParaRPr>
            </a:p>
          </p:txBody>
        </p:sp>
        <p:sp>
          <p:nvSpPr>
            <p:cNvPr id="132" name="Freeform 106"/>
            <p:cNvSpPr/>
            <p:nvPr/>
          </p:nvSpPr>
          <p:spPr bwMode="auto">
            <a:xfrm>
              <a:off x="4773613" y="6293643"/>
              <a:ext cx="11113" cy="11113"/>
            </a:xfrm>
            <a:custGeom>
              <a:avLst/>
              <a:gdLst>
                <a:gd name="T0" fmla="*/ 2 w 6"/>
                <a:gd name="T1" fmla="*/ 0 h 6"/>
                <a:gd name="T2" fmla="*/ 0 w 6"/>
                <a:gd name="T3" fmla="*/ 3 h 6"/>
                <a:gd name="T4" fmla="*/ 3 w 6"/>
                <a:gd name="T5" fmla="*/ 5 h 6"/>
                <a:gd name="T6" fmla="*/ 6 w 6"/>
                <a:gd name="T7" fmla="*/ 3 h 6"/>
                <a:gd name="T8" fmla="*/ 5 w 6"/>
                <a:gd name="T9" fmla="*/ 1 h 6"/>
                <a:gd name="T10" fmla="*/ 2 w 6"/>
                <a:gd name="T11" fmla="*/ 0 h 6"/>
              </a:gdLst>
              <a:ahLst/>
              <a:cxnLst>
                <a:cxn ang="0">
                  <a:pos x="T0" y="T1"/>
                </a:cxn>
                <a:cxn ang="0">
                  <a:pos x="T2" y="T3"/>
                </a:cxn>
                <a:cxn ang="0">
                  <a:pos x="T4" y="T5"/>
                </a:cxn>
                <a:cxn ang="0">
                  <a:pos x="T6" y="T7"/>
                </a:cxn>
                <a:cxn ang="0">
                  <a:pos x="T8" y="T9"/>
                </a:cxn>
                <a:cxn ang="0">
                  <a:pos x="T10" y="T11"/>
                </a:cxn>
              </a:cxnLst>
              <a:rect l="0" t="0" r="r" b="b"/>
              <a:pathLst>
                <a:path w="6" h="6">
                  <a:moveTo>
                    <a:pt x="2" y="0"/>
                  </a:moveTo>
                  <a:cubicBezTo>
                    <a:pt x="2" y="1"/>
                    <a:pt x="2" y="3"/>
                    <a:pt x="0" y="3"/>
                  </a:cubicBezTo>
                  <a:cubicBezTo>
                    <a:pt x="1" y="4"/>
                    <a:pt x="2" y="5"/>
                    <a:pt x="3" y="5"/>
                  </a:cubicBezTo>
                  <a:cubicBezTo>
                    <a:pt x="3" y="1"/>
                    <a:pt x="6" y="6"/>
                    <a:pt x="6" y="3"/>
                  </a:cubicBezTo>
                  <a:cubicBezTo>
                    <a:pt x="5" y="3"/>
                    <a:pt x="6" y="2"/>
                    <a:pt x="5" y="1"/>
                  </a:cubicBezTo>
                  <a:cubicBezTo>
                    <a:pt x="4" y="1"/>
                    <a:pt x="4" y="0"/>
                    <a:pt x="2" y="0"/>
                  </a:cubicBezTo>
                  <a:close/>
                </a:path>
              </a:pathLst>
            </a:custGeom>
            <a:solidFill>
              <a:srgbClr val="7766FF"/>
            </a:solidFill>
            <a:ln>
              <a:noFill/>
            </a:ln>
            <a:extLst/>
          </p:spPr>
          <p:txBody>
            <a:bodyPr vert="horz" wrap="square" lIns="91440" tIns="45720" rIns="91440" bIns="45720" numCol="1" anchor="t" anchorCtr="0" compatLnSpc="1"/>
            <a:lstStyle/>
            <a:p>
              <a:endParaRPr lang="en-US">
                <a:solidFill>
                  <a:srgbClr val="7766FF"/>
                </a:solidFill>
              </a:endParaRPr>
            </a:p>
          </p:txBody>
        </p:sp>
        <p:sp>
          <p:nvSpPr>
            <p:cNvPr id="133" name="Freeform 107"/>
            <p:cNvSpPr/>
            <p:nvPr/>
          </p:nvSpPr>
          <p:spPr bwMode="auto">
            <a:xfrm>
              <a:off x="4792663" y="6414293"/>
              <a:ext cx="4763" cy="3175"/>
            </a:xfrm>
            <a:custGeom>
              <a:avLst/>
              <a:gdLst>
                <a:gd name="T0" fmla="*/ 0 w 3"/>
                <a:gd name="T1" fmla="*/ 2 h 2"/>
                <a:gd name="T2" fmla="*/ 2 w 3"/>
                <a:gd name="T3" fmla="*/ 0 h 2"/>
                <a:gd name="T4" fmla="*/ 0 w 3"/>
                <a:gd name="T5" fmla="*/ 0 h 2"/>
                <a:gd name="T6" fmla="*/ 0 w 3"/>
                <a:gd name="T7" fmla="*/ 2 h 2"/>
              </a:gdLst>
              <a:ahLst/>
              <a:cxnLst>
                <a:cxn ang="0">
                  <a:pos x="T0" y="T1"/>
                </a:cxn>
                <a:cxn ang="0">
                  <a:pos x="T2" y="T3"/>
                </a:cxn>
                <a:cxn ang="0">
                  <a:pos x="T4" y="T5"/>
                </a:cxn>
                <a:cxn ang="0">
                  <a:pos x="T6" y="T7"/>
                </a:cxn>
              </a:cxnLst>
              <a:rect l="0" t="0" r="r" b="b"/>
              <a:pathLst>
                <a:path w="3" h="2">
                  <a:moveTo>
                    <a:pt x="0" y="2"/>
                  </a:moveTo>
                  <a:cubicBezTo>
                    <a:pt x="1" y="2"/>
                    <a:pt x="3" y="2"/>
                    <a:pt x="2" y="0"/>
                  </a:cubicBezTo>
                  <a:cubicBezTo>
                    <a:pt x="1" y="0"/>
                    <a:pt x="1" y="0"/>
                    <a:pt x="0" y="0"/>
                  </a:cubicBezTo>
                  <a:cubicBezTo>
                    <a:pt x="0" y="1"/>
                    <a:pt x="0" y="1"/>
                    <a:pt x="0" y="2"/>
                  </a:cubicBezTo>
                  <a:close/>
                </a:path>
              </a:pathLst>
            </a:custGeom>
            <a:solidFill>
              <a:srgbClr val="7766FF"/>
            </a:solidFill>
            <a:ln>
              <a:noFill/>
            </a:ln>
            <a:extLst/>
          </p:spPr>
          <p:txBody>
            <a:bodyPr vert="horz" wrap="square" lIns="91440" tIns="45720" rIns="91440" bIns="45720" numCol="1" anchor="t" anchorCtr="0" compatLnSpc="1"/>
            <a:lstStyle/>
            <a:p>
              <a:endParaRPr lang="en-US">
                <a:solidFill>
                  <a:srgbClr val="7766FF"/>
                </a:solidFill>
              </a:endParaRPr>
            </a:p>
          </p:txBody>
        </p:sp>
        <p:sp>
          <p:nvSpPr>
            <p:cNvPr id="134" name="Freeform 108"/>
            <p:cNvSpPr/>
            <p:nvPr/>
          </p:nvSpPr>
          <p:spPr bwMode="auto">
            <a:xfrm>
              <a:off x="4765675" y="6406356"/>
              <a:ext cx="25400" cy="11113"/>
            </a:xfrm>
            <a:custGeom>
              <a:avLst/>
              <a:gdLst>
                <a:gd name="T0" fmla="*/ 9 w 15"/>
                <a:gd name="T1" fmla="*/ 6 h 7"/>
                <a:gd name="T2" fmla="*/ 12 w 15"/>
                <a:gd name="T3" fmla="*/ 7 h 7"/>
                <a:gd name="T4" fmla="*/ 15 w 15"/>
                <a:gd name="T5" fmla="*/ 6 h 7"/>
                <a:gd name="T6" fmla="*/ 10 w 15"/>
                <a:gd name="T7" fmla="*/ 3 h 7"/>
                <a:gd name="T8" fmla="*/ 9 w 15"/>
                <a:gd name="T9" fmla="*/ 1 h 7"/>
                <a:gd name="T10" fmla="*/ 7 w 15"/>
                <a:gd name="T11" fmla="*/ 0 h 7"/>
                <a:gd name="T12" fmla="*/ 1 w 15"/>
                <a:gd name="T13" fmla="*/ 0 h 7"/>
                <a:gd name="T14" fmla="*/ 0 w 15"/>
                <a:gd name="T15" fmla="*/ 2 h 7"/>
                <a:gd name="T16" fmla="*/ 3 w 15"/>
                <a:gd name="T17" fmla="*/ 1 h 7"/>
                <a:gd name="T18" fmla="*/ 7 w 15"/>
                <a:gd name="T19" fmla="*/ 4 h 7"/>
                <a:gd name="T20" fmla="*/ 10 w 15"/>
                <a:gd name="T21" fmla="*/ 4 h 7"/>
                <a:gd name="T22" fmla="*/ 9 w 15"/>
                <a:gd name="T23" fmla="*/ 6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7">
                  <a:moveTo>
                    <a:pt x="9" y="6"/>
                  </a:moveTo>
                  <a:cubicBezTo>
                    <a:pt x="11" y="6"/>
                    <a:pt x="11" y="7"/>
                    <a:pt x="12" y="7"/>
                  </a:cubicBezTo>
                  <a:cubicBezTo>
                    <a:pt x="12" y="6"/>
                    <a:pt x="14" y="6"/>
                    <a:pt x="15" y="6"/>
                  </a:cubicBezTo>
                  <a:cubicBezTo>
                    <a:pt x="14" y="3"/>
                    <a:pt x="12" y="3"/>
                    <a:pt x="10" y="3"/>
                  </a:cubicBezTo>
                  <a:cubicBezTo>
                    <a:pt x="10" y="2"/>
                    <a:pt x="9" y="2"/>
                    <a:pt x="9" y="1"/>
                  </a:cubicBezTo>
                  <a:cubicBezTo>
                    <a:pt x="8" y="1"/>
                    <a:pt x="7" y="1"/>
                    <a:pt x="7" y="0"/>
                  </a:cubicBezTo>
                  <a:cubicBezTo>
                    <a:pt x="5" y="0"/>
                    <a:pt x="3" y="0"/>
                    <a:pt x="1" y="0"/>
                  </a:cubicBezTo>
                  <a:cubicBezTo>
                    <a:pt x="1" y="1"/>
                    <a:pt x="0" y="1"/>
                    <a:pt x="0" y="2"/>
                  </a:cubicBezTo>
                  <a:cubicBezTo>
                    <a:pt x="2" y="2"/>
                    <a:pt x="1" y="0"/>
                    <a:pt x="3" y="1"/>
                  </a:cubicBezTo>
                  <a:cubicBezTo>
                    <a:pt x="5" y="1"/>
                    <a:pt x="5" y="4"/>
                    <a:pt x="7" y="4"/>
                  </a:cubicBezTo>
                  <a:cubicBezTo>
                    <a:pt x="8" y="4"/>
                    <a:pt x="10" y="3"/>
                    <a:pt x="10" y="4"/>
                  </a:cubicBezTo>
                  <a:cubicBezTo>
                    <a:pt x="9" y="4"/>
                    <a:pt x="9" y="5"/>
                    <a:pt x="9" y="6"/>
                  </a:cubicBezTo>
                  <a:close/>
                </a:path>
              </a:pathLst>
            </a:custGeom>
            <a:solidFill>
              <a:srgbClr val="7766FF"/>
            </a:solidFill>
            <a:ln>
              <a:noFill/>
            </a:ln>
            <a:extLst/>
          </p:spPr>
          <p:txBody>
            <a:bodyPr vert="horz" wrap="square" lIns="91440" tIns="45720" rIns="91440" bIns="45720" numCol="1" anchor="t" anchorCtr="0" compatLnSpc="1"/>
            <a:lstStyle/>
            <a:p>
              <a:endParaRPr lang="en-US">
                <a:solidFill>
                  <a:srgbClr val="7766FF"/>
                </a:solidFill>
              </a:endParaRPr>
            </a:p>
          </p:txBody>
        </p:sp>
        <p:sp>
          <p:nvSpPr>
            <p:cNvPr id="135" name="Freeform 109"/>
            <p:cNvSpPr/>
            <p:nvPr/>
          </p:nvSpPr>
          <p:spPr bwMode="auto">
            <a:xfrm>
              <a:off x="4773613" y="6414293"/>
              <a:ext cx="4763" cy="3175"/>
            </a:xfrm>
            <a:custGeom>
              <a:avLst/>
              <a:gdLst>
                <a:gd name="T0" fmla="*/ 0 w 3"/>
                <a:gd name="T1" fmla="*/ 0 h 2"/>
                <a:gd name="T2" fmla="*/ 0 w 3"/>
                <a:gd name="T3" fmla="*/ 2 h 2"/>
                <a:gd name="T4" fmla="*/ 3 w 3"/>
                <a:gd name="T5" fmla="*/ 2 h 2"/>
                <a:gd name="T6" fmla="*/ 0 w 3"/>
                <a:gd name="T7" fmla="*/ 0 h 2"/>
              </a:gdLst>
              <a:ahLst/>
              <a:cxnLst>
                <a:cxn ang="0">
                  <a:pos x="T0" y="T1"/>
                </a:cxn>
                <a:cxn ang="0">
                  <a:pos x="T2" y="T3"/>
                </a:cxn>
                <a:cxn ang="0">
                  <a:pos x="T4" y="T5"/>
                </a:cxn>
                <a:cxn ang="0">
                  <a:pos x="T6" y="T7"/>
                </a:cxn>
              </a:cxnLst>
              <a:rect l="0" t="0" r="r" b="b"/>
              <a:pathLst>
                <a:path w="3" h="2">
                  <a:moveTo>
                    <a:pt x="0" y="0"/>
                  </a:moveTo>
                  <a:cubicBezTo>
                    <a:pt x="0" y="1"/>
                    <a:pt x="0" y="1"/>
                    <a:pt x="0" y="2"/>
                  </a:cubicBezTo>
                  <a:cubicBezTo>
                    <a:pt x="1" y="2"/>
                    <a:pt x="1" y="2"/>
                    <a:pt x="3" y="2"/>
                  </a:cubicBezTo>
                  <a:cubicBezTo>
                    <a:pt x="3" y="0"/>
                    <a:pt x="1" y="0"/>
                    <a:pt x="0" y="0"/>
                  </a:cubicBezTo>
                  <a:close/>
                </a:path>
              </a:pathLst>
            </a:custGeom>
            <a:solidFill>
              <a:srgbClr val="7766FF"/>
            </a:solidFill>
            <a:ln>
              <a:noFill/>
            </a:ln>
            <a:extLst/>
          </p:spPr>
          <p:txBody>
            <a:bodyPr vert="horz" wrap="square" lIns="91440" tIns="45720" rIns="91440" bIns="45720" numCol="1" anchor="t" anchorCtr="0" compatLnSpc="1"/>
            <a:lstStyle/>
            <a:p>
              <a:endParaRPr lang="en-US">
                <a:solidFill>
                  <a:srgbClr val="7766FF"/>
                </a:solidFill>
              </a:endParaRPr>
            </a:p>
          </p:txBody>
        </p:sp>
        <p:sp>
          <p:nvSpPr>
            <p:cNvPr id="136" name="Freeform 110"/>
            <p:cNvSpPr/>
            <p:nvPr/>
          </p:nvSpPr>
          <p:spPr bwMode="auto">
            <a:xfrm>
              <a:off x="4773613" y="6400006"/>
              <a:ext cx="3175" cy="3175"/>
            </a:xfrm>
            <a:custGeom>
              <a:avLst/>
              <a:gdLst>
                <a:gd name="T0" fmla="*/ 0 w 2"/>
                <a:gd name="T1" fmla="*/ 0 h 2"/>
                <a:gd name="T2" fmla="*/ 0 w 2"/>
                <a:gd name="T3" fmla="*/ 2 h 2"/>
                <a:gd name="T4" fmla="*/ 2 w 2"/>
                <a:gd name="T5" fmla="*/ 2 h 2"/>
                <a:gd name="T6" fmla="*/ 0 w 2"/>
                <a:gd name="T7" fmla="*/ 0 h 2"/>
              </a:gdLst>
              <a:ahLst/>
              <a:cxnLst>
                <a:cxn ang="0">
                  <a:pos x="T0" y="T1"/>
                </a:cxn>
                <a:cxn ang="0">
                  <a:pos x="T2" y="T3"/>
                </a:cxn>
                <a:cxn ang="0">
                  <a:pos x="T4" y="T5"/>
                </a:cxn>
                <a:cxn ang="0">
                  <a:pos x="T6" y="T7"/>
                </a:cxn>
              </a:cxnLst>
              <a:rect l="0" t="0" r="r" b="b"/>
              <a:pathLst>
                <a:path w="2" h="2">
                  <a:moveTo>
                    <a:pt x="0" y="0"/>
                  </a:moveTo>
                  <a:cubicBezTo>
                    <a:pt x="0" y="0"/>
                    <a:pt x="0" y="1"/>
                    <a:pt x="0" y="2"/>
                  </a:cubicBezTo>
                  <a:cubicBezTo>
                    <a:pt x="1" y="2"/>
                    <a:pt x="2" y="2"/>
                    <a:pt x="2" y="2"/>
                  </a:cubicBezTo>
                  <a:cubicBezTo>
                    <a:pt x="2" y="0"/>
                    <a:pt x="1" y="0"/>
                    <a:pt x="0" y="0"/>
                  </a:cubicBezTo>
                  <a:close/>
                </a:path>
              </a:pathLst>
            </a:custGeom>
            <a:solidFill>
              <a:srgbClr val="7766FF"/>
            </a:solidFill>
            <a:ln>
              <a:noFill/>
            </a:ln>
            <a:extLst/>
          </p:spPr>
          <p:txBody>
            <a:bodyPr vert="horz" wrap="square" lIns="91440" tIns="45720" rIns="91440" bIns="45720" numCol="1" anchor="t" anchorCtr="0" compatLnSpc="1"/>
            <a:lstStyle/>
            <a:p>
              <a:endParaRPr lang="en-US">
                <a:solidFill>
                  <a:srgbClr val="7766FF"/>
                </a:solidFill>
              </a:endParaRPr>
            </a:p>
          </p:txBody>
        </p:sp>
        <p:sp>
          <p:nvSpPr>
            <p:cNvPr id="137" name="Freeform 111"/>
            <p:cNvSpPr/>
            <p:nvPr/>
          </p:nvSpPr>
          <p:spPr bwMode="auto">
            <a:xfrm>
              <a:off x="4778375" y="6400006"/>
              <a:ext cx="4763" cy="3175"/>
            </a:xfrm>
            <a:custGeom>
              <a:avLst/>
              <a:gdLst>
                <a:gd name="T0" fmla="*/ 1 w 2"/>
                <a:gd name="T1" fmla="*/ 0 h 2"/>
                <a:gd name="T2" fmla="*/ 0 w 2"/>
                <a:gd name="T3" fmla="*/ 0 h 2"/>
                <a:gd name="T4" fmla="*/ 2 w 2"/>
                <a:gd name="T5" fmla="*/ 2 h 2"/>
                <a:gd name="T6" fmla="*/ 1 w 2"/>
                <a:gd name="T7" fmla="*/ 0 h 2"/>
              </a:gdLst>
              <a:ahLst/>
              <a:cxnLst>
                <a:cxn ang="0">
                  <a:pos x="T0" y="T1"/>
                </a:cxn>
                <a:cxn ang="0">
                  <a:pos x="T2" y="T3"/>
                </a:cxn>
                <a:cxn ang="0">
                  <a:pos x="T4" y="T5"/>
                </a:cxn>
                <a:cxn ang="0">
                  <a:pos x="T6" y="T7"/>
                </a:cxn>
              </a:cxnLst>
              <a:rect l="0" t="0" r="r" b="b"/>
              <a:pathLst>
                <a:path w="2" h="2">
                  <a:moveTo>
                    <a:pt x="1" y="0"/>
                  </a:moveTo>
                  <a:cubicBezTo>
                    <a:pt x="1" y="0"/>
                    <a:pt x="1" y="0"/>
                    <a:pt x="0" y="0"/>
                  </a:cubicBezTo>
                  <a:cubicBezTo>
                    <a:pt x="0" y="1"/>
                    <a:pt x="0" y="2"/>
                    <a:pt x="2" y="2"/>
                  </a:cubicBezTo>
                  <a:cubicBezTo>
                    <a:pt x="2" y="1"/>
                    <a:pt x="2" y="0"/>
                    <a:pt x="1" y="0"/>
                  </a:cubicBezTo>
                  <a:close/>
                </a:path>
              </a:pathLst>
            </a:custGeom>
            <a:solidFill>
              <a:srgbClr val="7766FF"/>
            </a:solidFill>
            <a:ln>
              <a:noFill/>
            </a:ln>
            <a:extLst/>
          </p:spPr>
          <p:txBody>
            <a:bodyPr vert="horz" wrap="square" lIns="91440" tIns="45720" rIns="91440" bIns="45720" numCol="1" anchor="t" anchorCtr="0" compatLnSpc="1"/>
            <a:lstStyle/>
            <a:p>
              <a:endParaRPr lang="en-US">
                <a:solidFill>
                  <a:srgbClr val="7766FF"/>
                </a:solidFill>
              </a:endParaRPr>
            </a:p>
          </p:txBody>
        </p:sp>
        <p:sp>
          <p:nvSpPr>
            <p:cNvPr id="138" name="Freeform 112"/>
            <p:cNvSpPr/>
            <p:nvPr/>
          </p:nvSpPr>
          <p:spPr bwMode="auto">
            <a:xfrm>
              <a:off x="4783138" y="6403181"/>
              <a:ext cx="3175" cy="4763"/>
            </a:xfrm>
            <a:custGeom>
              <a:avLst/>
              <a:gdLst>
                <a:gd name="T0" fmla="*/ 0 w 2"/>
                <a:gd name="T1" fmla="*/ 0 h 2"/>
                <a:gd name="T2" fmla="*/ 0 w 2"/>
                <a:gd name="T3" fmla="*/ 2 h 2"/>
                <a:gd name="T4" fmla="*/ 2 w 2"/>
                <a:gd name="T5" fmla="*/ 2 h 2"/>
                <a:gd name="T6" fmla="*/ 0 w 2"/>
                <a:gd name="T7" fmla="*/ 0 h 2"/>
              </a:gdLst>
              <a:ahLst/>
              <a:cxnLst>
                <a:cxn ang="0">
                  <a:pos x="T0" y="T1"/>
                </a:cxn>
                <a:cxn ang="0">
                  <a:pos x="T2" y="T3"/>
                </a:cxn>
                <a:cxn ang="0">
                  <a:pos x="T4" y="T5"/>
                </a:cxn>
                <a:cxn ang="0">
                  <a:pos x="T6" y="T7"/>
                </a:cxn>
              </a:cxnLst>
              <a:rect l="0" t="0" r="r" b="b"/>
              <a:pathLst>
                <a:path w="2" h="2">
                  <a:moveTo>
                    <a:pt x="0" y="0"/>
                  </a:moveTo>
                  <a:cubicBezTo>
                    <a:pt x="0" y="0"/>
                    <a:pt x="0" y="1"/>
                    <a:pt x="0" y="2"/>
                  </a:cubicBezTo>
                  <a:cubicBezTo>
                    <a:pt x="1" y="2"/>
                    <a:pt x="1" y="2"/>
                    <a:pt x="2" y="2"/>
                  </a:cubicBezTo>
                  <a:cubicBezTo>
                    <a:pt x="2" y="0"/>
                    <a:pt x="1" y="0"/>
                    <a:pt x="0" y="0"/>
                  </a:cubicBezTo>
                  <a:close/>
                </a:path>
              </a:pathLst>
            </a:custGeom>
            <a:solidFill>
              <a:srgbClr val="7766FF"/>
            </a:solidFill>
            <a:ln>
              <a:noFill/>
            </a:ln>
            <a:extLst/>
          </p:spPr>
          <p:txBody>
            <a:bodyPr vert="horz" wrap="square" lIns="91440" tIns="45720" rIns="91440" bIns="45720" numCol="1" anchor="t" anchorCtr="0" compatLnSpc="1"/>
            <a:lstStyle/>
            <a:p>
              <a:endParaRPr lang="en-US">
                <a:solidFill>
                  <a:srgbClr val="7766FF"/>
                </a:solidFill>
              </a:endParaRPr>
            </a:p>
          </p:txBody>
        </p:sp>
        <p:sp>
          <p:nvSpPr>
            <p:cNvPr id="139" name="Freeform 113"/>
            <p:cNvSpPr/>
            <p:nvPr/>
          </p:nvSpPr>
          <p:spPr bwMode="auto">
            <a:xfrm>
              <a:off x="4784725" y="6406356"/>
              <a:ext cx="4763" cy="4763"/>
            </a:xfrm>
            <a:custGeom>
              <a:avLst/>
              <a:gdLst>
                <a:gd name="T0" fmla="*/ 2 w 3"/>
                <a:gd name="T1" fmla="*/ 1 h 3"/>
                <a:gd name="T2" fmla="*/ 1 w 3"/>
                <a:gd name="T3" fmla="*/ 1 h 3"/>
                <a:gd name="T4" fmla="*/ 2 w 3"/>
                <a:gd name="T5" fmla="*/ 1 h 3"/>
              </a:gdLst>
              <a:ahLst/>
              <a:cxnLst>
                <a:cxn ang="0">
                  <a:pos x="T0" y="T1"/>
                </a:cxn>
                <a:cxn ang="0">
                  <a:pos x="T2" y="T3"/>
                </a:cxn>
                <a:cxn ang="0">
                  <a:pos x="T4" y="T5"/>
                </a:cxn>
              </a:cxnLst>
              <a:rect l="0" t="0" r="r" b="b"/>
              <a:pathLst>
                <a:path w="3" h="3">
                  <a:moveTo>
                    <a:pt x="2" y="1"/>
                  </a:moveTo>
                  <a:cubicBezTo>
                    <a:pt x="2" y="0"/>
                    <a:pt x="1" y="1"/>
                    <a:pt x="1" y="1"/>
                  </a:cubicBezTo>
                  <a:cubicBezTo>
                    <a:pt x="0" y="2"/>
                    <a:pt x="3" y="3"/>
                    <a:pt x="2" y="1"/>
                  </a:cubicBezTo>
                  <a:close/>
                </a:path>
              </a:pathLst>
            </a:custGeom>
            <a:solidFill>
              <a:srgbClr val="7766FF"/>
            </a:solidFill>
            <a:ln>
              <a:noFill/>
            </a:ln>
            <a:extLst/>
          </p:spPr>
          <p:txBody>
            <a:bodyPr vert="horz" wrap="square" lIns="91440" tIns="45720" rIns="91440" bIns="45720" numCol="1" anchor="t" anchorCtr="0" compatLnSpc="1"/>
            <a:lstStyle/>
            <a:p>
              <a:endParaRPr lang="en-US">
                <a:solidFill>
                  <a:srgbClr val="7766FF"/>
                </a:solidFill>
              </a:endParaRPr>
            </a:p>
          </p:txBody>
        </p:sp>
        <p:sp>
          <p:nvSpPr>
            <p:cNvPr id="140" name="Freeform 114"/>
            <p:cNvSpPr/>
            <p:nvPr/>
          </p:nvSpPr>
          <p:spPr bwMode="auto">
            <a:xfrm>
              <a:off x="5103813" y="6455568"/>
              <a:ext cx="17463" cy="19050"/>
            </a:xfrm>
            <a:custGeom>
              <a:avLst/>
              <a:gdLst>
                <a:gd name="T0" fmla="*/ 8 w 10"/>
                <a:gd name="T1" fmla="*/ 10 h 10"/>
                <a:gd name="T2" fmla="*/ 10 w 10"/>
                <a:gd name="T3" fmla="*/ 1 h 10"/>
                <a:gd name="T4" fmla="*/ 8 w 10"/>
                <a:gd name="T5" fmla="*/ 0 h 10"/>
                <a:gd name="T6" fmla="*/ 8 w 10"/>
                <a:gd name="T7" fmla="*/ 0 h 10"/>
                <a:gd name="T8" fmla="*/ 5 w 10"/>
                <a:gd name="T9" fmla="*/ 0 h 10"/>
                <a:gd name="T10" fmla="*/ 4 w 10"/>
                <a:gd name="T11" fmla="*/ 2 h 10"/>
                <a:gd name="T12" fmla="*/ 2 w 10"/>
                <a:gd name="T13" fmla="*/ 1 h 10"/>
                <a:gd name="T14" fmla="*/ 1 w 10"/>
                <a:gd name="T15" fmla="*/ 2 h 10"/>
                <a:gd name="T16" fmla="*/ 3 w 10"/>
                <a:gd name="T17" fmla="*/ 2 h 10"/>
                <a:gd name="T18" fmla="*/ 6 w 10"/>
                <a:gd name="T19" fmla="*/ 6 h 10"/>
                <a:gd name="T20" fmla="*/ 8 w 10"/>
                <a:gd name="T21" fmla="*/ 7 h 10"/>
                <a:gd name="T22" fmla="*/ 8 w 10"/>
                <a:gd name="T23"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 h="10">
                  <a:moveTo>
                    <a:pt x="8" y="10"/>
                  </a:moveTo>
                  <a:cubicBezTo>
                    <a:pt x="9" y="7"/>
                    <a:pt x="10" y="4"/>
                    <a:pt x="10" y="1"/>
                  </a:cubicBezTo>
                  <a:cubicBezTo>
                    <a:pt x="10" y="1"/>
                    <a:pt x="9" y="0"/>
                    <a:pt x="8" y="0"/>
                  </a:cubicBezTo>
                  <a:cubicBezTo>
                    <a:pt x="8" y="0"/>
                    <a:pt x="8" y="0"/>
                    <a:pt x="8" y="0"/>
                  </a:cubicBezTo>
                  <a:cubicBezTo>
                    <a:pt x="7" y="0"/>
                    <a:pt x="6" y="0"/>
                    <a:pt x="5" y="0"/>
                  </a:cubicBezTo>
                  <a:cubicBezTo>
                    <a:pt x="5" y="1"/>
                    <a:pt x="5" y="2"/>
                    <a:pt x="4" y="2"/>
                  </a:cubicBezTo>
                  <a:cubicBezTo>
                    <a:pt x="3" y="2"/>
                    <a:pt x="3" y="0"/>
                    <a:pt x="2" y="1"/>
                  </a:cubicBezTo>
                  <a:cubicBezTo>
                    <a:pt x="2" y="2"/>
                    <a:pt x="0" y="1"/>
                    <a:pt x="1" y="2"/>
                  </a:cubicBezTo>
                  <a:cubicBezTo>
                    <a:pt x="1" y="4"/>
                    <a:pt x="2" y="2"/>
                    <a:pt x="3" y="2"/>
                  </a:cubicBezTo>
                  <a:cubicBezTo>
                    <a:pt x="4" y="4"/>
                    <a:pt x="5" y="4"/>
                    <a:pt x="6" y="6"/>
                  </a:cubicBezTo>
                  <a:cubicBezTo>
                    <a:pt x="7" y="6"/>
                    <a:pt x="8" y="6"/>
                    <a:pt x="8" y="7"/>
                  </a:cubicBezTo>
                  <a:cubicBezTo>
                    <a:pt x="8" y="8"/>
                    <a:pt x="8" y="9"/>
                    <a:pt x="8" y="10"/>
                  </a:cubicBezTo>
                  <a:close/>
                </a:path>
              </a:pathLst>
            </a:custGeom>
            <a:solidFill>
              <a:srgbClr val="7766FF"/>
            </a:solidFill>
            <a:ln>
              <a:noFill/>
            </a:ln>
            <a:extLst/>
          </p:spPr>
          <p:txBody>
            <a:bodyPr vert="horz" wrap="square" lIns="91440" tIns="45720" rIns="91440" bIns="45720" numCol="1" anchor="t" anchorCtr="0" compatLnSpc="1"/>
            <a:lstStyle/>
            <a:p>
              <a:endParaRPr lang="en-US">
                <a:solidFill>
                  <a:srgbClr val="7766FF"/>
                </a:solidFill>
              </a:endParaRPr>
            </a:p>
          </p:txBody>
        </p:sp>
        <p:sp>
          <p:nvSpPr>
            <p:cNvPr id="141" name="Freeform 115"/>
            <p:cNvSpPr/>
            <p:nvPr/>
          </p:nvSpPr>
          <p:spPr bwMode="auto">
            <a:xfrm>
              <a:off x="4787900" y="6260306"/>
              <a:ext cx="1588"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1" y="0"/>
                    <a:pt x="1" y="0"/>
                    <a:pt x="1" y="0"/>
                  </a:cubicBezTo>
                  <a:cubicBezTo>
                    <a:pt x="1" y="0"/>
                    <a:pt x="0" y="0"/>
                    <a:pt x="0" y="0"/>
                  </a:cubicBezTo>
                  <a:close/>
                </a:path>
              </a:pathLst>
            </a:custGeom>
            <a:solidFill>
              <a:srgbClr val="7766FF"/>
            </a:solidFill>
            <a:ln>
              <a:noFill/>
            </a:ln>
            <a:extLst/>
          </p:spPr>
          <p:txBody>
            <a:bodyPr vert="horz" wrap="square" lIns="91440" tIns="45720" rIns="91440" bIns="45720" numCol="1" anchor="t" anchorCtr="0" compatLnSpc="1"/>
            <a:lstStyle/>
            <a:p>
              <a:endParaRPr lang="en-US">
                <a:solidFill>
                  <a:srgbClr val="7766FF"/>
                </a:solidFill>
              </a:endParaRPr>
            </a:p>
          </p:txBody>
        </p:sp>
        <p:sp>
          <p:nvSpPr>
            <p:cNvPr id="142" name="Freeform 116"/>
            <p:cNvSpPr/>
            <p:nvPr/>
          </p:nvSpPr>
          <p:spPr bwMode="auto">
            <a:xfrm>
              <a:off x="5078413" y="6363493"/>
              <a:ext cx="4763" cy="7938"/>
            </a:xfrm>
            <a:custGeom>
              <a:avLst/>
              <a:gdLst>
                <a:gd name="T0" fmla="*/ 3 w 3"/>
                <a:gd name="T1" fmla="*/ 1 h 4"/>
                <a:gd name="T2" fmla="*/ 0 w 3"/>
                <a:gd name="T3" fmla="*/ 3 h 4"/>
                <a:gd name="T4" fmla="*/ 3 w 3"/>
                <a:gd name="T5" fmla="*/ 3 h 4"/>
                <a:gd name="T6" fmla="*/ 3 w 3"/>
                <a:gd name="T7" fmla="*/ 1 h 4"/>
              </a:gdLst>
              <a:ahLst/>
              <a:cxnLst>
                <a:cxn ang="0">
                  <a:pos x="T0" y="T1"/>
                </a:cxn>
                <a:cxn ang="0">
                  <a:pos x="T2" y="T3"/>
                </a:cxn>
                <a:cxn ang="0">
                  <a:pos x="T4" y="T5"/>
                </a:cxn>
                <a:cxn ang="0">
                  <a:pos x="T6" y="T7"/>
                </a:cxn>
              </a:cxnLst>
              <a:rect l="0" t="0" r="r" b="b"/>
              <a:pathLst>
                <a:path w="3" h="4">
                  <a:moveTo>
                    <a:pt x="3" y="1"/>
                  </a:moveTo>
                  <a:cubicBezTo>
                    <a:pt x="1" y="0"/>
                    <a:pt x="1" y="2"/>
                    <a:pt x="0" y="3"/>
                  </a:cubicBezTo>
                  <a:cubicBezTo>
                    <a:pt x="1" y="2"/>
                    <a:pt x="3" y="4"/>
                    <a:pt x="3" y="3"/>
                  </a:cubicBezTo>
                  <a:cubicBezTo>
                    <a:pt x="3" y="2"/>
                    <a:pt x="3" y="1"/>
                    <a:pt x="3" y="1"/>
                  </a:cubicBezTo>
                  <a:close/>
                </a:path>
              </a:pathLst>
            </a:custGeom>
            <a:solidFill>
              <a:srgbClr val="7766FF"/>
            </a:solidFill>
            <a:ln>
              <a:noFill/>
            </a:ln>
            <a:extLst/>
          </p:spPr>
          <p:txBody>
            <a:bodyPr vert="horz" wrap="square" lIns="91440" tIns="45720" rIns="91440" bIns="45720" numCol="1" anchor="t" anchorCtr="0" compatLnSpc="1"/>
            <a:lstStyle/>
            <a:p>
              <a:endParaRPr lang="en-US">
                <a:solidFill>
                  <a:srgbClr val="7766FF"/>
                </a:solidFill>
              </a:endParaRPr>
            </a:p>
          </p:txBody>
        </p:sp>
        <p:sp>
          <p:nvSpPr>
            <p:cNvPr id="143" name="Freeform 117"/>
            <p:cNvSpPr/>
            <p:nvPr/>
          </p:nvSpPr>
          <p:spPr bwMode="auto">
            <a:xfrm>
              <a:off x="5043488" y="6265068"/>
              <a:ext cx="1588" cy="3175"/>
            </a:xfrm>
            <a:custGeom>
              <a:avLst/>
              <a:gdLst>
                <a:gd name="T0" fmla="*/ 0 w 1"/>
                <a:gd name="T1" fmla="*/ 1 h 1"/>
                <a:gd name="T2" fmla="*/ 0 w 1"/>
                <a:gd name="T3" fmla="*/ 1 h 1"/>
                <a:gd name="T4" fmla="*/ 0 w 1"/>
                <a:gd name="T5" fmla="*/ 1 h 1"/>
              </a:gdLst>
              <a:ahLst/>
              <a:cxnLst>
                <a:cxn ang="0">
                  <a:pos x="T0" y="T1"/>
                </a:cxn>
                <a:cxn ang="0">
                  <a:pos x="T2" y="T3"/>
                </a:cxn>
                <a:cxn ang="0">
                  <a:pos x="T4" y="T5"/>
                </a:cxn>
              </a:cxnLst>
              <a:rect l="0" t="0" r="r" b="b"/>
              <a:pathLst>
                <a:path w="1" h="1">
                  <a:moveTo>
                    <a:pt x="0" y="1"/>
                  </a:moveTo>
                  <a:cubicBezTo>
                    <a:pt x="0" y="1"/>
                    <a:pt x="1" y="1"/>
                    <a:pt x="0" y="1"/>
                  </a:cubicBezTo>
                  <a:cubicBezTo>
                    <a:pt x="0" y="0"/>
                    <a:pt x="0" y="1"/>
                    <a:pt x="0" y="1"/>
                  </a:cubicBezTo>
                  <a:close/>
                </a:path>
              </a:pathLst>
            </a:custGeom>
            <a:solidFill>
              <a:srgbClr val="7766FF"/>
            </a:solidFill>
            <a:ln>
              <a:noFill/>
            </a:ln>
            <a:extLst/>
          </p:spPr>
          <p:txBody>
            <a:bodyPr vert="horz" wrap="square" lIns="91440" tIns="45720" rIns="91440" bIns="45720" numCol="1" anchor="t" anchorCtr="0" compatLnSpc="1"/>
            <a:lstStyle/>
            <a:p>
              <a:endParaRPr lang="en-US">
                <a:solidFill>
                  <a:srgbClr val="7766FF"/>
                </a:solidFill>
              </a:endParaRPr>
            </a:p>
          </p:txBody>
        </p:sp>
        <p:sp>
          <p:nvSpPr>
            <p:cNvPr id="144" name="Freeform 118"/>
            <p:cNvSpPr/>
            <p:nvPr/>
          </p:nvSpPr>
          <p:spPr bwMode="auto">
            <a:xfrm>
              <a:off x="5045075" y="6265068"/>
              <a:ext cx="1588" cy="3175"/>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0" y="1"/>
                    <a:pt x="1" y="0"/>
                    <a:pt x="1" y="0"/>
                  </a:cubicBezTo>
                  <a:cubicBezTo>
                    <a:pt x="0" y="0"/>
                    <a:pt x="0" y="0"/>
                    <a:pt x="0" y="1"/>
                  </a:cubicBezTo>
                  <a:close/>
                </a:path>
              </a:pathLst>
            </a:custGeom>
            <a:solidFill>
              <a:srgbClr val="7766FF"/>
            </a:solidFill>
            <a:ln>
              <a:noFill/>
            </a:ln>
            <a:extLst/>
          </p:spPr>
          <p:txBody>
            <a:bodyPr vert="horz" wrap="square" lIns="91440" tIns="45720" rIns="91440" bIns="45720" numCol="1" anchor="t" anchorCtr="0" compatLnSpc="1"/>
            <a:lstStyle/>
            <a:p>
              <a:endParaRPr lang="en-US">
                <a:solidFill>
                  <a:srgbClr val="7766FF"/>
                </a:solidFill>
              </a:endParaRPr>
            </a:p>
          </p:txBody>
        </p:sp>
        <p:sp>
          <p:nvSpPr>
            <p:cNvPr id="145" name="Freeform 119"/>
            <p:cNvSpPr/>
            <p:nvPr/>
          </p:nvSpPr>
          <p:spPr bwMode="auto">
            <a:xfrm>
              <a:off x="4995863" y="6279356"/>
              <a:ext cx="4763" cy="1588"/>
            </a:xfrm>
            <a:custGeom>
              <a:avLst/>
              <a:gdLst>
                <a:gd name="T0" fmla="*/ 1 w 3"/>
                <a:gd name="T1" fmla="*/ 0 h 1"/>
                <a:gd name="T2" fmla="*/ 2 w 3"/>
                <a:gd name="T3" fmla="*/ 1 h 1"/>
                <a:gd name="T4" fmla="*/ 1 w 3"/>
                <a:gd name="T5" fmla="*/ 0 h 1"/>
              </a:gdLst>
              <a:ahLst/>
              <a:cxnLst>
                <a:cxn ang="0">
                  <a:pos x="T0" y="T1"/>
                </a:cxn>
                <a:cxn ang="0">
                  <a:pos x="T2" y="T3"/>
                </a:cxn>
                <a:cxn ang="0">
                  <a:pos x="T4" y="T5"/>
                </a:cxn>
              </a:cxnLst>
              <a:rect l="0" t="0" r="r" b="b"/>
              <a:pathLst>
                <a:path w="3" h="1">
                  <a:moveTo>
                    <a:pt x="1" y="0"/>
                  </a:moveTo>
                  <a:cubicBezTo>
                    <a:pt x="0" y="1"/>
                    <a:pt x="1" y="1"/>
                    <a:pt x="2" y="1"/>
                  </a:cubicBezTo>
                  <a:cubicBezTo>
                    <a:pt x="3" y="0"/>
                    <a:pt x="1" y="1"/>
                    <a:pt x="1" y="0"/>
                  </a:cubicBezTo>
                  <a:close/>
                </a:path>
              </a:pathLst>
            </a:custGeom>
            <a:solidFill>
              <a:srgbClr val="7766FF"/>
            </a:solidFill>
            <a:ln>
              <a:noFill/>
            </a:ln>
            <a:extLst/>
          </p:spPr>
          <p:txBody>
            <a:bodyPr vert="horz" wrap="square" lIns="91440" tIns="45720" rIns="91440" bIns="45720" numCol="1" anchor="t" anchorCtr="0" compatLnSpc="1"/>
            <a:lstStyle/>
            <a:p>
              <a:endParaRPr lang="en-US">
                <a:solidFill>
                  <a:srgbClr val="7766FF"/>
                </a:solidFill>
              </a:endParaRPr>
            </a:p>
          </p:txBody>
        </p:sp>
        <p:sp>
          <p:nvSpPr>
            <p:cNvPr id="146" name="Freeform 120"/>
            <p:cNvSpPr/>
            <p:nvPr/>
          </p:nvSpPr>
          <p:spPr bwMode="auto">
            <a:xfrm>
              <a:off x="4722813" y="6395243"/>
              <a:ext cx="0" cy="1588"/>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7766FF"/>
            </a:solidFill>
            <a:ln>
              <a:noFill/>
            </a:ln>
            <a:extLst/>
          </p:spPr>
          <p:txBody>
            <a:bodyPr vert="horz" wrap="square" lIns="91440" tIns="45720" rIns="91440" bIns="45720" numCol="1" anchor="t" anchorCtr="0" compatLnSpc="1"/>
            <a:lstStyle/>
            <a:p>
              <a:endParaRPr lang="en-US">
                <a:solidFill>
                  <a:srgbClr val="7766FF"/>
                </a:solidFill>
              </a:endParaRPr>
            </a:p>
          </p:txBody>
        </p:sp>
        <p:sp>
          <p:nvSpPr>
            <p:cNvPr id="147" name="Freeform 121"/>
            <p:cNvSpPr/>
            <p:nvPr/>
          </p:nvSpPr>
          <p:spPr bwMode="auto">
            <a:xfrm>
              <a:off x="4906963" y="6357143"/>
              <a:ext cx="0" cy="1588"/>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7766FF"/>
            </a:solidFill>
            <a:ln>
              <a:noFill/>
            </a:ln>
            <a:extLst/>
          </p:spPr>
          <p:txBody>
            <a:bodyPr vert="horz" wrap="square" lIns="91440" tIns="45720" rIns="91440" bIns="45720" numCol="1" anchor="t" anchorCtr="0" compatLnSpc="1"/>
            <a:lstStyle/>
            <a:p>
              <a:endParaRPr lang="en-US">
                <a:solidFill>
                  <a:srgbClr val="7766FF"/>
                </a:solidFill>
              </a:endParaRPr>
            </a:p>
          </p:txBody>
        </p:sp>
        <p:sp>
          <p:nvSpPr>
            <p:cNvPr id="148" name="Freeform 122"/>
            <p:cNvSpPr/>
            <p:nvPr/>
          </p:nvSpPr>
          <p:spPr bwMode="auto">
            <a:xfrm>
              <a:off x="4906963" y="6292056"/>
              <a:ext cx="20638" cy="34925"/>
            </a:xfrm>
            <a:custGeom>
              <a:avLst/>
              <a:gdLst>
                <a:gd name="T0" fmla="*/ 11 w 12"/>
                <a:gd name="T1" fmla="*/ 0 h 20"/>
                <a:gd name="T2" fmla="*/ 6 w 12"/>
                <a:gd name="T3" fmla="*/ 9 h 20"/>
                <a:gd name="T4" fmla="*/ 7 w 12"/>
                <a:gd name="T5" fmla="*/ 12 h 20"/>
                <a:gd name="T6" fmla="*/ 5 w 12"/>
                <a:gd name="T7" fmla="*/ 18 h 20"/>
                <a:gd name="T8" fmla="*/ 0 w 12"/>
                <a:gd name="T9" fmla="*/ 13 h 20"/>
                <a:gd name="T10" fmla="*/ 2 w 12"/>
                <a:gd name="T11" fmla="*/ 18 h 20"/>
                <a:gd name="T12" fmla="*/ 2 w 12"/>
                <a:gd name="T13" fmla="*/ 19 h 20"/>
                <a:gd name="T14" fmla="*/ 3 w 12"/>
                <a:gd name="T15" fmla="*/ 20 h 20"/>
                <a:gd name="T16" fmla="*/ 5 w 12"/>
                <a:gd name="T17" fmla="*/ 18 h 20"/>
                <a:gd name="T18" fmla="*/ 8 w 12"/>
                <a:gd name="T19" fmla="*/ 18 h 20"/>
                <a:gd name="T20" fmla="*/ 10 w 12"/>
                <a:gd name="T21" fmla="*/ 12 h 20"/>
                <a:gd name="T22" fmla="*/ 12 w 12"/>
                <a:gd name="T23" fmla="*/ 14 h 20"/>
                <a:gd name="T24" fmla="*/ 12 w 12"/>
                <a:gd name="T25" fmla="*/ 9 h 20"/>
                <a:gd name="T26" fmla="*/ 8 w 12"/>
                <a:gd name="T27" fmla="*/ 8 h 20"/>
                <a:gd name="T28" fmla="*/ 12 w 12"/>
                <a:gd name="T29" fmla="*/ 1 h 20"/>
                <a:gd name="T30" fmla="*/ 11 w 12"/>
                <a:gd name="T31"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 h="20">
                  <a:moveTo>
                    <a:pt x="11" y="0"/>
                  </a:moveTo>
                  <a:cubicBezTo>
                    <a:pt x="9" y="3"/>
                    <a:pt x="7" y="5"/>
                    <a:pt x="6" y="9"/>
                  </a:cubicBezTo>
                  <a:cubicBezTo>
                    <a:pt x="7" y="10"/>
                    <a:pt x="7" y="11"/>
                    <a:pt x="7" y="12"/>
                  </a:cubicBezTo>
                  <a:cubicBezTo>
                    <a:pt x="6" y="14"/>
                    <a:pt x="6" y="16"/>
                    <a:pt x="5" y="18"/>
                  </a:cubicBezTo>
                  <a:cubicBezTo>
                    <a:pt x="1" y="20"/>
                    <a:pt x="2" y="13"/>
                    <a:pt x="0" y="13"/>
                  </a:cubicBezTo>
                  <a:cubicBezTo>
                    <a:pt x="0" y="15"/>
                    <a:pt x="1" y="17"/>
                    <a:pt x="2" y="18"/>
                  </a:cubicBezTo>
                  <a:cubicBezTo>
                    <a:pt x="1" y="18"/>
                    <a:pt x="1" y="19"/>
                    <a:pt x="2" y="19"/>
                  </a:cubicBezTo>
                  <a:cubicBezTo>
                    <a:pt x="2" y="18"/>
                    <a:pt x="3" y="19"/>
                    <a:pt x="3" y="20"/>
                  </a:cubicBezTo>
                  <a:cubicBezTo>
                    <a:pt x="4" y="20"/>
                    <a:pt x="4" y="19"/>
                    <a:pt x="5" y="18"/>
                  </a:cubicBezTo>
                  <a:cubicBezTo>
                    <a:pt x="6" y="18"/>
                    <a:pt x="7" y="18"/>
                    <a:pt x="8" y="18"/>
                  </a:cubicBezTo>
                  <a:cubicBezTo>
                    <a:pt x="10" y="17"/>
                    <a:pt x="9" y="14"/>
                    <a:pt x="10" y="12"/>
                  </a:cubicBezTo>
                  <a:cubicBezTo>
                    <a:pt x="12" y="11"/>
                    <a:pt x="11" y="14"/>
                    <a:pt x="12" y="14"/>
                  </a:cubicBezTo>
                  <a:cubicBezTo>
                    <a:pt x="12" y="13"/>
                    <a:pt x="12" y="11"/>
                    <a:pt x="12" y="9"/>
                  </a:cubicBezTo>
                  <a:cubicBezTo>
                    <a:pt x="10" y="9"/>
                    <a:pt x="9" y="9"/>
                    <a:pt x="8" y="8"/>
                  </a:cubicBezTo>
                  <a:cubicBezTo>
                    <a:pt x="8" y="4"/>
                    <a:pt x="11" y="4"/>
                    <a:pt x="12" y="1"/>
                  </a:cubicBezTo>
                  <a:cubicBezTo>
                    <a:pt x="11" y="0"/>
                    <a:pt x="11" y="0"/>
                    <a:pt x="11" y="0"/>
                  </a:cubicBezTo>
                  <a:close/>
                </a:path>
              </a:pathLst>
            </a:custGeom>
            <a:solidFill>
              <a:srgbClr val="7766FF"/>
            </a:solidFill>
            <a:ln>
              <a:noFill/>
            </a:ln>
            <a:extLst/>
          </p:spPr>
          <p:txBody>
            <a:bodyPr vert="horz" wrap="square" lIns="91440" tIns="45720" rIns="91440" bIns="45720" numCol="1" anchor="t" anchorCtr="0" compatLnSpc="1"/>
            <a:lstStyle/>
            <a:p>
              <a:endParaRPr lang="en-US">
                <a:solidFill>
                  <a:srgbClr val="7766FF"/>
                </a:solidFill>
              </a:endParaRPr>
            </a:p>
          </p:txBody>
        </p:sp>
        <p:sp>
          <p:nvSpPr>
            <p:cNvPr id="149" name="Freeform 123"/>
            <p:cNvSpPr/>
            <p:nvPr/>
          </p:nvSpPr>
          <p:spPr bwMode="auto">
            <a:xfrm>
              <a:off x="4810125" y="6328568"/>
              <a:ext cx="1588" cy="1588"/>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0"/>
                    <a:pt x="0" y="0"/>
                    <a:pt x="1" y="1"/>
                  </a:cubicBezTo>
                  <a:cubicBezTo>
                    <a:pt x="1" y="1"/>
                    <a:pt x="1" y="0"/>
                    <a:pt x="1" y="0"/>
                  </a:cubicBezTo>
                  <a:close/>
                </a:path>
              </a:pathLst>
            </a:custGeom>
            <a:solidFill>
              <a:srgbClr val="7766FF"/>
            </a:solidFill>
            <a:ln>
              <a:noFill/>
            </a:ln>
            <a:extLst/>
          </p:spPr>
          <p:txBody>
            <a:bodyPr vert="horz" wrap="square" lIns="91440" tIns="45720" rIns="91440" bIns="45720" numCol="1" anchor="t" anchorCtr="0" compatLnSpc="1"/>
            <a:lstStyle/>
            <a:p>
              <a:endParaRPr lang="en-US">
                <a:solidFill>
                  <a:srgbClr val="7766FF"/>
                </a:solidFill>
              </a:endParaRPr>
            </a:p>
          </p:txBody>
        </p:sp>
        <p:sp>
          <p:nvSpPr>
            <p:cNvPr id="150" name="Freeform 124"/>
            <p:cNvSpPr/>
            <p:nvPr/>
          </p:nvSpPr>
          <p:spPr bwMode="auto">
            <a:xfrm>
              <a:off x="5064125" y="6409531"/>
              <a:ext cx="6350" cy="9525"/>
            </a:xfrm>
            <a:custGeom>
              <a:avLst/>
              <a:gdLst>
                <a:gd name="T0" fmla="*/ 1 w 4"/>
                <a:gd name="T1" fmla="*/ 1 h 6"/>
                <a:gd name="T2" fmla="*/ 2 w 4"/>
                <a:gd name="T3" fmla="*/ 5 h 6"/>
                <a:gd name="T4" fmla="*/ 4 w 4"/>
                <a:gd name="T5" fmla="*/ 6 h 6"/>
                <a:gd name="T6" fmla="*/ 4 w 4"/>
                <a:gd name="T7" fmla="*/ 2 h 6"/>
                <a:gd name="T8" fmla="*/ 1 w 4"/>
                <a:gd name="T9" fmla="*/ 1 h 6"/>
              </a:gdLst>
              <a:ahLst/>
              <a:cxnLst>
                <a:cxn ang="0">
                  <a:pos x="T0" y="T1"/>
                </a:cxn>
                <a:cxn ang="0">
                  <a:pos x="T2" y="T3"/>
                </a:cxn>
                <a:cxn ang="0">
                  <a:pos x="T4" y="T5"/>
                </a:cxn>
                <a:cxn ang="0">
                  <a:pos x="T6" y="T7"/>
                </a:cxn>
                <a:cxn ang="0">
                  <a:pos x="T8" y="T9"/>
                </a:cxn>
              </a:cxnLst>
              <a:rect l="0" t="0" r="r" b="b"/>
              <a:pathLst>
                <a:path w="4" h="6">
                  <a:moveTo>
                    <a:pt x="1" y="1"/>
                  </a:moveTo>
                  <a:cubicBezTo>
                    <a:pt x="0" y="3"/>
                    <a:pt x="2" y="3"/>
                    <a:pt x="2" y="5"/>
                  </a:cubicBezTo>
                  <a:cubicBezTo>
                    <a:pt x="2" y="5"/>
                    <a:pt x="3" y="5"/>
                    <a:pt x="4" y="6"/>
                  </a:cubicBezTo>
                  <a:cubicBezTo>
                    <a:pt x="3" y="3"/>
                    <a:pt x="3" y="4"/>
                    <a:pt x="4" y="2"/>
                  </a:cubicBezTo>
                  <a:cubicBezTo>
                    <a:pt x="2" y="3"/>
                    <a:pt x="2" y="0"/>
                    <a:pt x="1" y="1"/>
                  </a:cubicBezTo>
                  <a:close/>
                </a:path>
              </a:pathLst>
            </a:custGeom>
            <a:solidFill>
              <a:srgbClr val="7766FF"/>
            </a:solidFill>
            <a:ln>
              <a:noFill/>
            </a:ln>
            <a:extLst/>
          </p:spPr>
          <p:txBody>
            <a:bodyPr vert="horz" wrap="square" lIns="91440" tIns="45720" rIns="91440" bIns="45720" numCol="1" anchor="t" anchorCtr="0" compatLnSpc="1"/>
            <a:lstStyle/>
            <a:p>
              <a:endParaRPr lang="en-US">
                <a:solidFill>
                  <a:srgbClr val="7766FF"/>
                </a:solidFill>
              </a:endParaRPr>
            </a:p>
          </p:txBody>
        </p:sp>
        <p:sp>
          <p:nvSpPr>
            <p:cNvPr id="151" name="Freeform 125"/>
            <p:cNvSpPr/>
            <p:nvPr/>
          </p:nvSpPr>
          <p:spPr bwMode="auto">
            <a:xfrm>
              <a:off x="4941888" y="6288881"/>
              <a:ext cx="7938" cy="7938"/>
            </a:xfrm>
            <a:custGeom>
              <a:avLst/>
              <a:gdLst>
                <a:gd name="T0" fmla="*/ 0 w 5"/>
                <a:gd name="T1" fmla="*/ 0 h 5"/>
                <a:gd name="T2" fmla="*/ 2 w 5"/>
                <a:gd name="T3" fmla="*/ 4 h 5"/>
                <a:gd name="T4" fmla="*/ 3 w 5"/>
                <a:gd name="T5" fmla="*/ 3 h 5"/>
                <a:gd name="T6" fmla="*/ 5 w 5"/>
                <a:gd name="T7" fmla="*/ 1 h 5"/>
                <a:gd name="T8" fmla="*/ 0 w 5"/>
                <a:gd name="T9" fmla="*/ 0 h 5"/>
              </a:gdLst>
              <a:ahLst/>
              <a:cxnLst>
                <a:cxn ang="0">
                  <a:pos x="T0" y="T1"/>
                </a:cxn>
                <a:cxn ang="0">
                  <a:pos x="T2" y="T3"/>
                </a:cxn>
                <a:cxn ang="0">
                  <a:pos x="T4" y="T5"/>
                </a:cxn>
                <a:cxn ang="0">
                  <a:pos x="T6" y="T7"/>
                </a:cxn>
                <a:cxn ang="0">
                  <a:pos x="T8" y="T9"/>
                </a:cxn>
              </a:cxnLst>
              <a:rect l="0" t="0" r="r" b="b"/>
              <a:pathLst>
                <a:path w="5" h="5">
                  <a:moveTo>
                    <a:pt x="0" y="0"/>
                  </a:moveTo>
                  <a:cubicBezTo>
                    <a:pt x="0" y="1"/>
                    <a:pt x="0" y="5"/>
                    <a:pt x="2" y="4"/>
                  </a:cubicBezTo>
                  <a:cubicBezTo>
                    <a:pt x="3" y="4"/>
                    <a:pt x="2" y="3"/>
                    <a:pt x="3" y="3"/>
                  </a:cubicBezTo>
                  <a:cubicBezTo>
                    <a:pt x="4" y="2"/>
                    <a:pt x="5" y="2"/>
                    <a:pt x="5" y="1"/>
                  </a:cubicBezTo>
                  <a:cubicBezTo>
                    <a:pt x="4" y="0"/>
                    <a:pt x="2" y="0"/>
                    <a:pt x="0" y="0"/>
                  </a:cubicBezTo>
                  <a:close/>
                </a:path>
              </a:pathLst>
            </a:custGeom>
            <a:solidFill>
              <a:srgbClr val="7766FF"/>
            </a:solidFill>
            <a:ln>
              <a:noFill/>
            </a:ln>
            <a:extLst/>
          </p:spPr>
          <p:txBody>
            <a:bodyPr vert="horz" wrap="square" lIns="91440" tIns="45720" rIns="91440" bIns="45720" numCol="1" anchor="t" anchorCtr="0" compatLnSpc="1"/>
            <a:lstStyle/>
            <a:p>
              <a:endParaRPr lang="en-US">
                <a:solidFill>
                  <a:srgbClr val="7766FF"/>
                </a:solidFill>
              </a:endParaRPr>
            </a:p>
          </p:txBody>
        </p:sp>
        <p:sp>
          <p:nvSpPr>
            <p:cNvPr id="152" name="Freeform 126"/>
            <p:cNvSpPr/>
            <p:nvPr/>
          </p:nvSpPr>
          <p:spPr bwMode="auto">
            <a:xfrm>
              <a:off x="4933950" y="6277768"/>
              <a:ext cx="1588" cy="1588"/>
            </a:xfrm>
            <a:custGeom>
              <a:avLst/>
              <a:gdLst>
                <a:gd name="T0" fmla="*/ 0 w 1"/>
                <a:gd name="T1" fmla="*/ 1 h 1"/>
                <a:gd name="T2" fmla="*/ 0 w 1"/>
                <a:gd name="T3" fmla="*/ 0 h 1"/>
                <a:gd name="T4" fmla="*/ 0 w 1"/>
                <a:gd name="T5" fmla="*/ 1 h 1"/>
              </a:gdLst>
              <a:ahLst/>
              <a:cxnLst>
                <a:cxn ang="0">
                  <a:pos x="T0" y="T1"/>
                </a:cxn>
                <a:cxn ang="0">
                  <a:pos x="T2" y="T3"/>
                </a:cxn>
                <a:cxn ang="0">
                  <a:pos x="T4" y="T5"/>
                </a:cxn>
              </a:cxnLst>
              <a:rect l="0" t="0" r="r" b="b"/>
              <a:pathLst>
                <a:path w="1" h="1">
                  <a:moveTo>
                    <a:pt x="0" y="1"/>
                  </a:moveTo>
                  <a:cubicBezTo>
                    <a:pt x="0" y="1"/>
                    <a:pt x="1" y="0"/>
                    <a:pt x="0" y="0"/>
                  </a:cubicBezTo>
                  <a:cubicBezTo>
                    <a:pt x="0" y="0"/>
                    <a:pt x="0" y="0"/>
                    <a:pt x="0" y="1"/>
                  </a:cubicBezTo>
                  <a:close/>
                </a:path>
              </a:pathLst>
            </a:custGeom>
            <a:solidFill>
              <a:srgbClr val="7766FF"/>
            </a:solidFill>
            <a:ln>
              <a:noFill/>
            </a:ln>
            <a:extLst/>
          </p:spPr>
          <p:txBody>
            <a:bodyPr vert="horz" wrap="square" lIns="91440" tIns="45720" rIns="91440" bIns="45720" numCol="1" anchor="t" anchorCtr="0" compatLnSpc="1"/>
            <a:lstStyle/>
            <a:p>
              <a:endParaRPr lang="en-US">
                <a:solidFill>
                  <a:srgbClr val="7766FF"/>
                </a:solidFill>
              </a:endParaRPr>
            </a:p>
          </p:txBody>
        </p:sp>
        <p:sp>
          <p:nvSpPr>
            <p:cNvPr id="153" name="Freeform 127"/>
            <p:cNvSpPr/>
            <p:nvPr/>
          </p:nvSpPr>
          <p:spPr bwMode="auto">
            <a:xfrm>
              <a:off x="4946650" y="6395243"/>
              <a:ext cx="1588" cy="1588"/>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0" y="1"/>
                    <a:pt x="1" y="1"/>
                    <a:pt x="1" y="0"/>
                  </a:cubicBezTo>
                  <a:cubicBezTo>
                    <a:pt x="0" y="0"/>
                    <a:pt x="0" y="1"/>
                    <a:pt x="0" y="1"/>
                  </a:cubicBezTo>
                  <a:close/>
                </a:path>
              </a:pathLst>
            </a:custGeom>
            <a:solidFill>
              <a:srgbClr val="7766FF"/>
            </a:solidFill>
            <a:ln>
              <a:noFill/>
            </a:ln>
            <a:extLst/>
          </p:spPr>
          <p:txBody>
            <a:bodyPr vert="horz" wrap="square" lIns="91440" tIns="45720" rIns="91440" bIns="45720" numCol="1" anchor="t" anchorCtr="0" compatLnSpc="1"/>
            <a:lstStyle/>
            <a:p>
              <a:endParaRPr lang="en-US">
                <a:solidFill>
                  <a:srgbClr val="7766FF"/>
                </a:solidFill>
              </a:endParaRPr>
            </a:p>
          </p:txBody>
        </p:sp>
        <p:sp>
          <p:nvSpPr>
            <p:cNvPr id="154" name="Freeform 128"/>
            <p:cNvSpPr/>
            <p:nvPr/>
          </p:nvSpPr>
          <p:spPr bwMode="auto">
            <a:xfrm>
              <a:off x="4946650" y="6293643"/>
              <a:ext cx="1588" cy="1588"/>
            </a:xfrm>
            <a:custGeom>
              <a:avLst/>
              <a:gdLst>
                <a:gd name="T0" fmla="*/ 1 w 1"/>
                <a:gd name="T1" fmla="*/ 1 h 1"/>
                <a:gd name="T2" fmla="*/ 1 w 1"/>
                <a:gd name="T3" fmla="*/ 0 h 1"/>
                <a:gd name="T4" fmla="*/ 1 w 1"/>
                <a:gd name="T5" fmla="*/ 1 h 1"/>
              </a:gdLst>
              <a:ahLst/>
              <a:cxnLst>
                <a:cxn ang="0">
                  <a:pos x="T0" y="T1"/>
                </a:cxn>
                <a:cxn ang="0">
                  <a:pos x="T2" y="T3"/>
                </a:cxn>
                <a:cxn ang="0">
                  <a:pos x="T4" y="T5"/>
                </a:cxn>
              </a:cxnLst>
              <a:rect l="0" t="0" r="r" b="b"/>
              <a:pathLst>
                <a:path w="1" h="1">
                  <a:moveTo>
                    <a:pt x="1" y="1"/>
                  </a:moveTo>
                  <a:cubicBezTo>
                    <a:pt x="1" y="1"/>
                    <a:pt x="1" y="1"/>
                    <a:pt x="1" y="0"/>
                  </a:cubicBezTo>
                  <a:cubicBezTo>
                    <a:pt x="1" y="0"/>
                    <a:pt x="0" y="1"/>
                    <a:pt x="1" y="1"/>
                  </a:cubicBezTo>
                  <a:close/>
                </a:path>
              </a:pathLst>
            </a:custGeom>
            <a:solidFill>
              <a:srgbClr val="7766FF"/>
            </a:solidFill>
            <a:ln>
              <a:noFill/>
            </a:ln>
            <a:extLst/>
          </p:spPr>
          <p:txBody>
            <a:bodyPr vert="horz" wrap="square" lIns="91440" tIns="45720" rIns="91440" bIns="45720" numCol="1" anchor="t" anchorCtr="0" compatLnSpc="1"/>
            <a:lstStyle/>
            <a:p>
              <a:endParaRPr lang="en-US">
                <a:solidFill>
                  <a:srgbClr val="7766FF"/>
                </a:solidFill>
              </a:endParaRPr>
            </a:p>
          </p:txBody>
        </p:sp>
        <p:sp>
          <p:nvSpPr>
            <p:cNvPr id="155" name="Freeform 129"/>
            <p:cNvSpPr/>
            <p:nvPr/>
          </p:nvSpPr>
          <p:spPr bwMode="auto">
            <a:xfrm>
              <a:off x="4994275" y="6276181"/>
              <a:ext cx="3175" cy="3175"/>
            </a:xfrm>
            <a:custGeom>
              <a:avLst/>
              <a:gdLst>
                <a:gd name="T0" fmla="*/ 2 w 2"/>
                <a:gd name="T1" fmla="*/ 2 h 2"/>
                <a:gd name="T2" fmla="*/ 2 w 2"/>
                <a:gd name="T3" fmla="*/ 2 h 2"/>
              </a:gdLst>
              <a:ahLst/>
              <a:cxnLst>
                <a:cxn ang="0">
                  <a:pos x="T0" y="T1"/>
                </a:cxn>
                <a:cxn ang="0">
                  <a:pos x="T2" y="T3"/>
                </a:cxn>
              </a:cxnLst>
              <a:rect l="0" t="0" r="r" b="b"/>
              <a:pathLst>
                <a:path w="2" h="2">
                  <a:moveTo>
                    <a:pt x="2" y="2"/>
                  </a:moveTo>
                  <a:cubicBezTo>
                    <a:pt x="2" y="0"/>
                    <a:pt x="0" y="2"/>
                    <a:pt x="2" y="2"/>
                  </a:cubicBezTo>
                  <a:close/>
                </a:path>
              </a:pathLst>
            </a:custGeom>
            <a:solidFill>
              <a:srgbClr val="7766FF"/>
            </a:solidFill>
            <a:ln>
              <a:noFill/>
            </a:ln>
            <a:extLst/>
          </p:spPr>
          <p:txBody>
            <a:bodyPr vert="horz" wrap="square" lIns="91440" tIns="45720" rIns="91440" bIns="45720" numCol="1" anchor="t" anchorCtr="0" compatLnSpc="1"/>
            <a:lstStyle/>
            <a:p>
              <a:endParaRPr lang="en-US">
                <a:solidFill>
                  <a:srgbClr val="7766FF"/>
                </a:solidFill>
              </a:endParaRPr>
            </a:p>
          </p:txBody>
        </p:sp>
        <p:sp>
          <p:nvSpPr>
            <p:cNvPr id="156" name="Freeform 130"/>
            <p:cNvSpPr/>
            <p:nvPr/>
          </p:nvSpPr>
          <p:spPr bwMode="auto">
            <a:xfrm>
              <a:off x="4929188" y="6307931"/>
              <a:ext cx="3175" cy="3175"/>
            </a:xfrm>
            <a:custGeom>
              <a:avLst/>
              <a:gdLst>
                <a:gd name="T0" fmla="*/ 0 w 2"/>
                <a:gd name="T1" fmla="*/ 2 h 2"/>
                <a:gd name="T2" fmla="*/ 2 w 2"/>
                <a:gd name="T3" fmla="*/ 0 h 2"/>
                <a:gd name="T4" fmla="*/ 0 w 2"/>
                <a:gd name="T5" fmla="*/ 2 h 2"/>
              </a:gdLst>
              <a:ahLst/>
              <a:cxnLst>
                <a:cxn ang="0">
                  <a:pos x="T0" y="T1"/>
                </a:cxn>
                <a:cxn ang="0">
                  <a:pos x="T2" y="T3"/>
                </a:cxn>
                <a:cxn ang="0">
                  <a:pos x="T4" y="T5"/>
                </a:cxn>
              </a:cxnLst>
              <a:rect l="0" t="0" r="r" b="b"/>
              <a:pathLst>
                <a:path w="2" h="2">
                  <a:moveTo>
                    <a:pt x="0" y="2"/>
                  </a:moveTo>
                  <a:cubicBezTo>
                    <a:pt x="1" y="2"/>
                    <a:pt x="2" y="2"/>
                    <a:pt x="2" y="0"/>
                  </a:cubicBezTo>
                  <a:cubicBezTo>
                    <a:pt x="1" y="1"/>
                    <a:pt x="0" y="0"/>
                    <a:pt x="0" y="2"/>
                  </a:cubicBezTo>
                  <a:close/>
                </a:path>
              </a:pathLst>
            </a:custGeom>
            <a:solidFill>
              <a:srgbClr val="7766FF"/>
            </a:solidFill>
            <a:ln>
              <a:noFill/>
            </a:ln>
            <a:extLst/>
          </p:spPr>
          <p:txBody>
            <a:bodyPr vert="horz" wrap="square" lIns="91440" tIns="45720" rIns="91440" bIns="45720" numCol="1" anchor="t" anchorCtr="0" compatLnSpc="1"/>
            <a:lstStyle/>
            <a:p>
              <a:endParaRPr lang="en-US">
                <a:solidFill>
                  <a:srgbClr val="7766FF"/>
                </a:solidFill>
              </a:endParaRPr>
            </a:p>
          </p:txBody>
        </p:sp>
        <p:sp>
          <p:nvSpPr>
            <p:cNvPr id="157" name="Freeform 131"/>
            <p:cNvSpPr/>
            <p:nvPr/>
          </p:nvSpPr>
          <p:spPr bwMode="auto">
            <a:xfrm>
              <a:off x="5046663" y="6263481"/>
              <a:ext cx="1588" cy="1588"/>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0" y="1"/>
                    <a:pt x="1" y="0"/>
                    <a:pt x="1" y="0"/>
                  </a:cubicBezTo>
                  <a:cubicBezTo>
                    <a:pt x="1" y="0"/>
                    <a:pt x="0" y="0"/>
                    <a:pt x="0" y="1"/>
                  </a:cubicBezTo>
                  <a:close/>
                </a:path>
              </a:pathLst>
            </a:custGeom>
            <a:solidFill>
              <a:srgbClr val="7766FF"/>
            </a:solidFill>
            <a:ln>
              <a:noFill/>
            </a:ln>
            <a:extLst/>
          </p:spPr>
          <p:txBody>
            <a:bodyPr vert="horz" wrap="square" lIns="91440" tIns="45720" rIns="91440" bIns="45720" numCol="1" anchor="t" anchorCtr="0" compatLnSpc="1"/>
            <a:lstStyle/>
            <a:p>
              <a:endParaRPr lang="en-US">
                <a:solidFill>
                  <a:srgbClr val="7766FF"/>
                </a:solidFill>
              </a:endParaRPr>
            </a:p>
          </p:txBody>
        </p:sp>
        <p:sp>
          <p:nvSpPr>
            <p:cNvPr id="158" name="Freeform 132"/>
            <p:cNvSpPr/>
            <p:nvPr/>
          </p:nvSpPr>
          <p:spPr bwMode="auto">
            <a:xfrm>
              <a:off x="4860925" y="6231731"/>
              <a:ext cx="12700" cy="6350"/>
            </a:xfrm>
            <a:custGeom>
              <a:avLst/>
              <a:gdLst>
                <a:gd name="T0" fmla="*/ 7 w 7"/>
                <a:gd name="T1" fmla="*/ 0 h 3"/>
                <a:gd name="T2" fmla="*/ 0 w 7"/>
                <a:gd name="T3" fmla="*/ 2 h 3"/>
                <a:gd name="T4" fmla="*/ 5 w 7"/>
                <a:gd name="T5" fmla="*/ 3 h 3"/>
                <a:gd name="T6" fmla="*/ 7 w 7"/>
                <a:gd name="T7" fmla="*/ 0 h 3"/>
              </a:gdLst>
              <a:ahLst/>
              <a:cxnLst>
                <a:cxn ang="0">
                  <a:pos x="T0" y="T1"/>
                </a:cxn>
                <a:cxn ang="0">
                  <a:pos x="T2" y="T3"/>
                </a:cxn>
                <a:cxn ang="0">
                  <a:pos x="T4" y="T5"/>
                </a:cxn>
                <a:cxn ang="0">
                  <a:pos x="T6" y="T7"/>
                </a:cxn>
              </a:cxnLst>
              <a:rect l="0" t="0" r="r" b="b"/>
              <a:pathLst>
                <a:path w="7" h="3">
                  <a:moveTo>
                    <a:pt x="7" y="0"/>
                  </a:moveTo>
                  <a:cubicBezTo>
                    <a:pt x="5" y="1"/>
                    <a:pt x="1" y="0"/>
                    <a:pt x="0" y="2"/>
                  </a:cubicBezTo>
                  <a:cubicBezTo>
                    <a:pt x="2" y="2"/>
                    <a:pt x="4" y="2"/>
                    <a:pt x="5" y="3"/>
                  </a:cubicBezTo>
                  <a:cubicBezTo>
                    <a:pt x="6" y="2"/>
                    <a:pt x="7" y="2"/>
                    <a:pt x="7" y="0"/>
                  </a:cubicBezTo>
                  <a:close/>
                </a:path>
              </a:pathLst>
            </a:custGeom>
            <a:solidFill>
              <a:srgbClr val="7766FF"/>
            </a:solidFill>
            <a:ln>
              <a:noFill/>
            </a:ln>
            <a:extLst/>
          </p:spPr>
          <p:txBody>
            <a:bodyPr vert="horz" wrap="square" lIns="91440" tIns="45720" rIns="91440" bIns="45720" numCol="1" anchor="t" anchorCtr="0" compatLnSpc="1"/>
            <a:lstStyle/>
            <a:p>
              <a:endParaRPr lang="en-US">
                <a:solidFill>
                  <a:srgbClr val="7766FF"/>
                </a:solidFill>
              </a:endParaRPr>
            </a:p>
          </p:txBody>
        </p:sp>
        <p:sp>
          <p:nvSpPr>
            <p:cNvPr id="159" name="Freeform 133"/>
            <p:cNvSpPr/>
            <p:nvPr/>
          </p:nvSpPr>
          <p:spPr bwMode="auto">
            <a:xfrm>
              <a:off x="4865688" y="6268243"/>
              <a:ext cx="4763" cy="4763"/>
            </a:xfrm>
            <a:custGeom>
              <a:avLst/>
              <a:gdLst>
                <a:gd name="T0" fmla="*/ 1 w 2"/>
                <a:gd name="T1" fmla="*/ 3 h 3"/>
                <a:gd name="T2" fmla="*/ 2 w 2"/>
                <a:gd name="T3" fmla="*/ 0 h 3"/>
                <a:gd name="T4" fmla="*/ 1 w 2"/>
                <a:gd name="T5" fmla="*/ 3 h 3"/>
              </a:gdLst>
              <a:ahLst/>
              <a:cxnLst>
                <a:cxn ang="0">
                  <a:pos x="T0" y="T1"/>
                </a:cxn>
                <a:cxn ang="0">
                  <a:pos x="T2" y="T3"/>
                </a:cxn>
                <a:cxn ang="0">
                  <a:pos x="T4" y="T5"/>
                </a:cxn>
              </a:cxnLst>
              <a:rect l="0" t="0" r="r" b="b"/>
              <a:pathLst>
                <a:path w="2" h="3">
                  <a:moveTo>
                    <a:pt x="1" y="3"/>
                  </a:moveTo>
                  <a:cubicBezTo>
                    <a:pt x="1" y="2"/>
                    <a:pt x="2" y="1"/>
                    <a:pt x="2" y="0"/>
                  </a:cubicBezTo>
                  <a:cubicBezTo>
                    <a:pt x="1" y="0"/>
                    <a:pt x="0" y="2"/>
                    <a:pt x="1" y="3"/>
                  </a:cubicBezTo>
                  <a:close/>
                </a:path>
              </a:pathLst>
            </a:custGeom>
            <a:solidFill>
              <a:srgbClr val="7766FF"/>
            </a:solidFill>
            <a:ln>
              <a:noFill/>
            </a:ln>
            <a:extLst/>
          </p:spPr>
          <p:txBody>
            <a:bodyPr vert="horz" wrap="square" lIns="91440" tIns="45720" rIns="91440" bIns="45720" numCol="1" anchor="t" anchorCtr="0" compatLnSpc="1"/>
            <a:lstStyle/>
            <a:p>
              <a:endParaRPr lang="en-US">
                <a:solidFill>
                  <a:srgbClr val="7766FF"/>
                </a:solidFill>
              </a:endParaRPr>
            </a:p>
          </p:txBody>
        </p:sp>
        <p:sp>
          <p:nvSpPr>
            <p:cNvPr id="160" name="Freeform 134"/>
            <p:cNvSpPr/>
            <p:nvPr/>
          </p:nvSpPr>
          <p:spPr bwMode="auto">
            <a:xfrm>
              <a:off x="4719638" y="6390481"/>
              <a:ext cx="3175" cy="4763"/>
            </a:xfrm>
            <a:custGeom>
              <a:avLst/>
              <a:gdLst>
                <a:gd name="T0" fmla="*/ 0 w 2"/>
                <a:gd name="T1" fmla="*/ 0 h 3"/>
                <a:gd name="T2" fmla="*/ 2 w 2"/>
                <a:gd name="T3" fmla="*/ 2 h 3"/>
                <a:gd name="T4" fmla="*/ 0 w 2"/>
                <a:gd name="T5" fmla="*/ 0 h 3"/>
              </a:gdLst>
              <a:ahLst/>
              <a:cxnLst>
                <a:cxn ang="0">
                  <a:pos x="T0" y="T1"/>
                </a:cxn>
                <a:cxn ang="0">
                  <a:pos x="T2" y="T3"/>
                </a:cxn>
                <a:cxn ang="0">
                  <a:pos x="T4" y="T5"/>
                </a:cxn>
              </a:cxnLst>
              <a:rect l="0" t="0" r="r" b="b"/>
              <a:pathLst>
                <a:path w="2" h="3">
                  <a:moveTo>
                    <a:pt x="0" y="0"/>
                  </a:moveTo>
                  <a:cubicBezTo>
                    <a:pt x="0" y="2"/>
                    <a:pt x="1" y="3"/>
                    <a:pt x="2" y="2"/>
                  </a:cubicBezTo>
                  <a:cubicBezTo>
                    <a:pt x="1" y="2"/>
                    <a:pt x="1" y="0"/>
                    <a:pt x="0" y="0"/>
                  </a:cubicBezTo>
                  <a:close/>
                </a:path>
              </a:pathLst>
            </a:custGeom>
            <a:solidFill>
              <a:srgbClr val="7766FF"/>
            </a:solidFill>
            <a:ln>
              <a:noFill/>
            </a:ln>
            <a:extLst/>
          </p:spPr>
          <p:txBody>
            <a:bodyPr vert="horz" wrap="square" lIns="91440" tIns="45720" rIns="91440" bIns="45720" numCol="1" anchor="t" anchorCtr="0" compatLnSpc="1"/>
            <a:lstStyle/>
            <a:p>
              <a:endParaRPr lang="en-US">
                <a:solidFill>
                  <a:srgbClr val="7766FF"/>
                </a:solidFill>
              </a:endParaRPr>
            </a:p>
          </p:txBody>
        </p:sp>
        <p:sp>
          <p:nvSpPr>
            <p:cNvPr id="161" name="Freeform 135"/>
            <p:cNvSpPr/>
            <p:nvPr/>
          </p:nvSpPr>
          <p:spPr bwMode="auto">
            <a:xfrm>
              <a:off x="4719638" y="6388893"/>
              <a:ext cx="0" cy="1588"/>
            </a:xfrm>
            <a:custGeom>
              <a:avLst/>
              <a:gdLst>
                <a:gd name="T0" fmla="*/ 0 h 1"/>
                <a:gd name="T1" fmla="*/ 0 h 1"/>
                <a:gd name="T2" fmla="*/ 0 h 1"/>
              </a:gdLst>
              <a:ahLst/>
              <a:cxnLst>
                <a:cxn ang="0">
                  <a:pos x="0" y="T0"/>
                </a:cxn>
                <a:cxn ang="0">
                  <a:pos x="0" y="T1"/>
                </a:cxn>
                <a:cxn ang="0">
                  <a:pos x="0" y="T2"/>
                </a:cxn>
              </a:cxnLst>
              <a:rect l="0" t="0" r="r" b="b"/>
              <a:pathLst>
                <a:path h="1">
                  <a:moveTo>
                    <a:pt x="0" y="0"/>
                  </a:moveTo>
                  <a:cubicBezTo>
                    <a:pt x="0" y="1"/>
                    <a:pt x="0" y="1"/>
                    <a:pt x="0" y="0"/>
                  </a:cubicBezTo>
                  <a:cubicBezTo>
                    <a:pt x="0" y="0"/>
                    <a:pt x="0" y="0"/>
                    <a:pt x="0" y="0"/>
                  </a:cubicBezTo>
                  <a:close/>
                </a:path>
              </a:pathLst>
            </a:custGeom>
            <a:solidFill>
              <a:srgbClr val="7766FF"/>
            </a:solidFill>
            <a:ln>
              <a:noFill/>
            </a:ln>
            <a:extLst/>
          </p:spPr>
          <p:txBody>
            <a:bodyPr vert="horz" wrap="square" lIns="91440" tIns="45720" rIns="91440" bIns="45720" numCol="1" anchor="t" anchorCtr="0" compatLnSpc="1"/>
            <a:lstStyle/>
            <a:p>
              <a:endParaRPr lang="en-US">
                <a:solidFill>
                  <a:srgbClr val="7766FF"/>
                </a:solidFill>
              </a:endParaRPr>
            </a:p>
          </p:txBody>
        </p:sp>
      </p:grpSp>
    </p:spTree>
    <p:extLst>
      <p:ext uri="{BB962C8B-B14F-4D97-AF65-F5344CB8AC3E}">
        <p14:creationId xmlns:p14="http://schemas.microsoft.com/office/powerpoint/2010/main" val="115259625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500" fill="hold"/>
                                        <p:tgtEl>
                                          <p:spTgt spid="15"/>
                                        </p:tgtEl>
                                        <p:attrNameLst>
                                          <p:attrName>ppt_w</p:attrName>
                                        </p:attrNameLst>
                                      </p:cBhvr>
                                      <p:tavLst>
                                        <p:tav tm="0">
                                          <p:val>
                                            <p:fltVal val="0"/>
                                          </p:val>
                                        </p:tav>
                                        <p:tav tm="100000">
                                          <p:val>
                                            <p:strVal val="#ppt_w"/>
                                          </p:val>
                                        </p:tav>
                                      </p:tavLst>
                                    </p:anim>
                                    <p:anim calcmode="lin" valueType="num">
                                      <p:cBhvr>
                                        <p:cTn id="8" dur="500" fill="hold"/>
                                        <p:tgtEl>
                                          <p:spTgt spid="15"/>
                                        </p:tgtEl>
                                        <p:attrNameLst>
                                          <p:attrName>ppt_h</p:attrName>
                                        </p:attrNameLst>
                                      </p:cBhvr>
                                      <p:tavLst>
                                        <p:tav tm="0">
                                          <p:val>
                                            <p:fltVal val="0"/>
                                          </p:val>
                                        </p:tav>
                                        <p:tav tm="100000">
                                          <p:val>
                                            <p:strVal val="#ppt_h"/>
                                          </p:val>
                                        </p:tav>
                                      </p:tavLst>
                                    </p:anim>
                                    <p:animEffect transition="in" filter="fade">
                                      <p:cBhvr>
                                        <p:cTn id="9" dur="500"/>
                                        <p:tgtEl>
                                          <p:spTgt spid="15"/>
                                        </p:tgtEl>
                                      </p:cBhvr>
                                    </p:animEffect>
                                  </p:childTnLst>
                                </p:cTn>
                              </p:par>
                              <p:par>
                                <p:cTn id="10" presetID="53" presetClass="entr" presetSubtype="16" fill="hold" nodeType="withEffect">
                                  <p:stCondLst>
                                    <p:cond delay="0"/>
                                  </p:stCondLst>
                                  <p:childTnLst>
                                    <p:set>
                                      <p:cBhvr>
                                        <p:cTn id="11" dur="1" fill="hold">
                                          <p:stCondLst>
                                            <p:cond delay="0"/>
                                          </p:stCondLst>
                                        </p:cTn>
                                        <p:tgtEl>
                                          <p:spTgt spid="18"/>
                                        </p:tgtEl>
                                        <p:attrNameLst>
                                          <p:attrName>style.visibility</p:attrName>
                                        </p:attrNameLst>
                                      </p:cBhvr>
                                      <p:to>
                                        <p:strVal val="visible"/>
                                      </p:to>
                                    </p:set>
                                    <p:anim calcmode="lin" valueType="num">
                                      <p:cBhvr>
                                        <p:cTn id="12" dur="500" fill="hold"/>
                                        <p:tgtEl>
                                          <p:spTgt spid="18"/>
                                        </p:tgtEl>
                                        <p:attrNameLst>
                                          <p:attrName>ppt_w</p:attrName>
                                        </p:attrNameLst>
                                      </p:cBhvr>
                                      <p:tavLst>
                                        <p:tav tm="0">
                                          <p:val>
                                            <p:fltVal val="0"/>
                                          </p:val>
                                        </p:tav>
                                        <p:tav tm="100000">
                                          <p:val>
                                            <p:strVal val="#ppt_w"/>
                                          </p:val>
                                        </p:tav>
                                      </p:tavLst>
                                    </p:anim>
                                    <p:anim calcmode="lin" valueType="num">
                                      <p:cBhvr>
                                        <p:cTn id="13" dur="500" fill="hold"/>
                                        <p:tgtEl>
                                          <p:spTgt spid="18"/>
                                        </p:tgtEl>
                                        <p:attrNameLst>
                                          <p:attrName>ppt_h</p:attrName>
                                        </p:attrNameLst>
                                      </p:cBhvr>
                                      <p:tavLst>
                                        <p:tav tm="0">
                                          <p:val>
                                            <p:fltVal val="0"/>
                                          </p:val>
                                        </p:tav>
                                        <p:tav tm="100000">
                                          <p:val>
                                            <p:strVal val="#ppt_h"/>
                                          </p:val>
                                        </p:tav>
                                      </p:tavLst>
                                    </p:anim>
                                    <p:animEffect transition="in" filter="fade">
                                      <p:cBhvr>
                                        <p:cTn id="14" dur="500"/>
                                        <p:tgtEl>
                                          <p:spTgt spid="18"/>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anim calcmode="lin" valueType="num">
                                      <p:cBhvr>
                                        <p:cTn id="17" dur="500" fill="hold"/>
                                        <p:tgtEl>
                                          <p:spTgt spid="21"/>
                                        </p:tgtEl>
                                        <p:attrNameLst>
                                          <p:attrName>ppt_w</p:attrName>
                                        </p:attrNameLst>
                                      </p:cBhvr>
                                      <p:tavLst>
                                        <p:tav tm="0">
                                          <p:val>
                                            <p:fltVal val="0"/>
                                          </p:val>
                                        </p:tav>
                                        <p:tav tm="100000">
                                          <p:val>
                                            <p:strVal val="#ppt_w"/>
                                          </p:val>
                                        </p:tav>
                                      </p:tavLst>
                                    </p:anim>
                                    <p:anim calcmode="lin" valueType="num">
                                      <p:cBhvr>
                                        <p:cTn id="18" dur="500" fill="hold"/>
                                        <p:tgtEl>
                                          <p:spTgt spid="21"/>
                                        </p:tgtEl>
                                        <p:attrNameLst>
                                          <p:attrName>ppt_h</p:attrName>
                                        </p:attrNameLst>
                                      </p:cBhvr>
                                      <p:tavLst>
                                        <p:tav tm="0">
                                          <p:val>
                                            <p:fltVal val="0"/>
                                          </p:val>
                                        </p:tav>
                                        <p:tav tm="100000">
                                          <p:val>
                                            <p:strVal val="#ppt_h"/>
                                          </p:val>
                                        </p:tav>
                                      </p:tavLst>
                                    </p:anim>
                                    <p:animEffect transition="in" filter="fade">
                                      <p:cBhvr>
                                        <p:cTn id="19" dur="500"/>
                                        <p:tgtEl>
                                          <p:spTgt spid="21"/>
                                        </p:tgtEl>
                                      </p:cBhvr>
                                    </p:animEffect>
                                  </p:childTnLst>
                                </p:cTn>
                              </p:par>
                              <p:par>
                                <p:cTn id="20" presetID="53" presetClass="entr" presetSubtype="16" fill="hold" nodeType="withEffect">
                                  <p:stCondLst>
                                    <p:cond delay="0"/>
                                  </p:stCondLst>
                                  <p:childTnLst>
                                    <p:set>
                                      <p:cBhvr>
                                        <p:cTn id="21" dur="1" fill="hold">
                                          <p:stCondLst>
                                            <p:cond delay="0"/>
                                          </p:stCondLst>
                                        </p:cTn>
                                        <p:tgtEl>
                                          <p:spTgt spid="22"/>
                                        </p:tgtEl>
                                        <p:attrNameLst>
                                          <p:attrName>style.visibility</p:attrName>
                                        </p:attrNameLst>
                                      </p:cBhvr>
                                      <p:to>
                                        <p:strVal val="visible"/>
                                      </p:to>
                                    </p:set>
                                    <p:anim calcmode="lin" valueType="num">
                                      <p:cBhvr>
                                        <p:cTn id="22" dur="500" fill="hold"/>
                                        <p:tgtEl>
                                          <p:spTgt spid="22"/>
                                        </p:tgtEl>
                                        <p:attrNameLst>
                                          <p:attrName>ppt_w</p:attrName>
                                        </p:attrNameLst>
                                      </p:cBhvr>
                                      <p:tavLst>
                                        <p:tav tm="0">
                                          <p:val>
                                            <p:fltVal val="0"/>
                                          </p:val>
                                        </p:tav>
                                        <p:tav tm="100000">
                                          <p:val>
                                            <p:strVal val="#ppt_w"/>
                                          </p:val>
                                        </p:tav>
                                      </p:tavLst>
                                    </p:anim>
                                    <p:anim calcmode="lin" valueType="num">
                                      <p:cBhvr>
                                        <p:cTn id="23" dur="500" fill="hold"/>
                                        <p:tgtEl>
                                          <p:spTgt spid="22"/>
                                        </p:tgtEl>
                                        <p:attrNameLst>
                                          <p:attrName>ppt_h</p:attrName>
                                        </p:attrNameLst>
                                      </p:cBhvr>
                                      <p:tavLst>
                                        <p:tav tm="0">
                                          <p:val>
                                            <p:fltVal val="0"/>
                                          </p:val>
                                        </p:tav>
                                        <p:tav tm="100000">
                                          <p:val>
                                            <p:strVal val="#ppt_h"/>
                                          </p:val>
                                        </p:tav>
                                      </p:tavLst>
                                    </p:anim>
                                    <p:animEffect transition="in" filter="fade">
                                      <p:cBhvr>
                                        <p:cTn id="24" dur="500"/>
                                        <p:tgtEl>
                                          <p:spTgt spid="22"/>
                                        </p:tgtEl>
                                      </p:cBhvr>
                                    </p:animEffect>
                                  </p:childTnLst>
                                </p:cTn>
                              </p:par>
                              <p:par>
                                <p:cTn id="25" presetID="53" presetClass="entr" presetSubtype="16" fill="hold" nodeType="withEffect">
                                  <p:stCondLst>
                                    <p:cond delay="0"/>
                                  </p:stCondLst>
                                  <p:childTnLst>
                                    <p:set>
                                      <p:cBhvr>
                                        <p:cTn id="26" dur="1" fill="hold">
                                          <p:stCondLst>
                                            <p:cond delay="0"/>
                                          </p:stCondLst>
                                        </p:cTn>
                                        <p:tgtEl>
                                          <p:spTgt spid="25"/>
                                        </p:tgtEl>
                                        <p:attrNameLst>
                                          <p:attrName>style.visibility</p:attrName>
                                        </p:attrNameLst>
                                      </p:cBhvr>
                                      <p:to>
                                        <p:strVal val="visible"/>
                                      </p:to>
                                    </p:set>
                                    <p:anim calcmode="lin" valueType="num">
                                      <p:cBhvr>
                                        <p:cTn id="27" dur="500" fill="hold"/>
                                        <p:tgtEl>
                                          <p:spTgt spid="25"/>
                                        </p:tgtEl>
                                        <p:attrNameLst>
                                          <p:attrName>ppt_w</p:attrName>
                                        </p:attrNameLst>
                                      </p:cBhvr>
                                      <p:tavLst>
                                        <p:tav tm="0">
                                          <p:val>
                                            <p:fltVal val="0"/>
                                          </p:val>
                                        </p:tav>
                                        <p:tav tm="100000">
                                          <p:val>
                                            <p:strVal val="#ppt_w"/>
                                          </p:val>
                                        </p:tav>
                                      </p:tavLst>
                                    </p:anim>
                                    <p:anim calcmode="lin" valueType="num">
                                      <p:cBhvr>
                                        <p:cTn id="28" dur="500" fill="hold"/>
                                        <p:tgtEl>
                                          <p:spTgt spid="25"/>
                                        </p:tgtEl>
                                        <p:attrNameLst>
                                          <p:attrName>ppt_h</p:attrName>
                                        </p:attrNameLst>
                                      </p:cBhvr>
                                      <p:tavLst>
                                        <p:tav tm="0">
                                          <p:val>
                                            <p:fltVal val="0"/>
                                          </p:val>
                                        </p:tav>
                                        <p:tav tm="100000">
                                          <p:val>
                                            <p:strVal val="#ppt_h"/>
                                          </p:val>
                                        </p:tav>
                                      </p:tavLst>
                                    </p:anim>
                                    <p:animEffect transition="in" filter="fade">
                                      <p:cBhvr>
                                        <p:cTn id="29" dur="500"/>
                                        <p:tgtEl>
                                          <p:spTgt spid="25"/>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28"/>
                                        </p:tgtEl>
                                        <p:attrNameLst>
                                          <p:attrName>style.visibility</p:attrName>
                                        </p:attrNameLst>
                                      </p:cBhvr>
                                      <p:to>
                                        <p:strVal val="visible"/>
                                      </p:to>
                                    </p:set>
                                    <p:anim calcmode="lin" valueType="num">
                                      <p:cBhvr>
                                        <p:cTn id="32" dur="500" fill="hold"/>
                                        <p:tgtEl>
                                          <p:spTgt spid="28"/>
                                        </p:tgtEl>
                                        <p:attrNameLst>
                                          <p:attrName>ppt_w</p:attrName>
                                        </p:attrNameLst>
                                      </p:cBhvr>
                                      <p:tavLst>
                                        <p:tav tm="0">
                                          <p:val>
                                            <p:fltVal val="0"/>
                                          </p:val>
                                        </p:tav>
                                        <p:tav tm="100000">
                                          <p:val>
                                            <p:strVal val="#ppt_w"/>
                                          </p:val>
                                        </p:tav>
                                      </p:tavLst>
                                    </p:anim>
                                    <p:anim calcmode="lin" valueType="num">
                                      <p:cBhvr>
                                        <p:cTn id="33" dur="500" fill="hold"/>
                                        <p:tgtEl>
                                          <p:spTgt spid="28"/>
                                        </p:tgtEl>
                                        <p:attrNameLst>
                                          <p:attrName>ppt_h</p:attrName>
                                        </p:attrNameLst>
                                      </p:cBhvr>
                                      <p:tavLst>
                                        <p:tav tm="0">
                                          <p:val>
                                            <p:fltVal val="0"/>
                                          </p:val>
                                        </p:tav>
                                        <p:tav tm="100000">
                                          <p:val>
                                            <p:strVal val="#ppt_h"/>
                                          </p:val>
                                        </p:tav>
                                      </p:tavLst>
                                    </p:anim>
                                    <p:animEffect transition="in" filter="fade">
                                      <p:cBhvr>
                                        <p:cTn id="34" dur="500"/>
                                        <p:tgtEl>
                                          <p:spTgt spid="28"/>
                                        </p:tgtEl>
                                      </p:cBhvr>
                                    </p:animEffect>
                                  </p:childTnLst>
                                </p:cTn>
                              </p:par>
                              <p:par>
                                <p:cTn id="35" presetID="53" presetClass="entr" presetSubtype="16" fill="hold" nodeType="withEffect">
                                  <p:stCondLst>
                                    <p:cond delay="400"/>
                                  </p:stCondLst>
                                  <p:childTnLst>
                                    <p:set>
                                      <p:cBhvr>
                                        <p:cTn id="36" dur="1" fill="hold">
                                          <p:stCondLst>
                                            <p:cond delay="0"/>
                                          </p:stCondLst>
                                        </p:cTn>
                                        <p:tgtEl>
                                          <p:spTgt spid="31"/>
                                        </p:tgtEl>
                                        <p:attrNameLst>
                                          <p:attrName>style.visibility</p:attrName>
                                        </p:attrNameLst>
                                      </p:cBhvr>
                                      <p:to>
                                        <p:strVal val="visible"/>
                                      </p:to>
                                    </p:set>
                                    <p:anim calcmode="lin" valueType="num">
                                      <p:cBhvr>
                                        <p:cTn id="37" dur="500" fill="hold"/>
                                        <p:tgtEl>
                                          <p:spTgt spid="31"/>
                                        </p:tgtEl>
                                        <p:attrNameLst>
                                          <p:attrName>ppt_w</p:attrName>
                                        </p:attrNameLst>
                                      </p:cBhvr>
                                      <p:tavLst>
                                        <p:tav tm="0">
                                          <p:val>
                                            <p:fltVal val="0"/>
                                          </p:val>
                                        </p:tav>
                                        <p:tav tm="100000">
                                          <p:val>
                                            <p:strVal val="#ppt_w"/>
                                          </p:val>
                                        </p:tav>
                                      </p:tavLst>
                                    </p:anim>
                                    <p:anim calcmode="lin" valueType="num">
                                      <p:cBhvr>
                                        <p:cTn id="38" dur="500" fill="hold"/>
                                        <p:tgtEl>
                                          <p:spTgt spid="31"/>
                                        </p:tgtEl>
                                        <p:attrNameLst>
                                          <p:attrName>ppt_h</p:attrName>
                                        </p:attrNameLst>
                                      </p:cBhvr>
                                      <p:tavLst>
                                        <p:tav tm="0">
                                          <p:val>
                                            <p:fltVal val="0"/>
                                          </p:val>
                                        </p:tav>
                                        <p:tav tm="100000">
                                          <p:val>
                                            <p:strVal val="#ppt_h"/>
                                          </p:val>
                                        </p:tav>
                                      </p:tavLst>
                                    </p:anim>
                                    <p:animEffect transition="in" filter="fade">
                                      <p:cBhvr>
                                        <p:cTn id="39" dur="500"/>
                                        <p:tgtEl>
                                          <p:spTgt spid="31"/>
                                        </p:tgtEl>
                                      </p:cBhvr>
                                    </p:animEffect>
                                  </p:childTnLst>
                                </p:cTn>
                              </p:par>
                              <p:par>
                                <p:cTn id="40" presetID="10" presetClass="entr" presetSubtype="0" fill="hold" nodeType="withEffect">
                                  <p:stCondLst>
                                    <p:cond delay="400"/>
                                  </p:stCondLst>
                                  <p:childTnLst>
                                    <p:set>
                                      <p:cBhvr>
                                        <p:cTn id="41" dur="1" fill="hold">
                                          <p:stCondLst>
                                            <p:cond delay="0"/>
                                          </p:stCondLst>
                                        </p:cTn>
                                        <p:tgtEl>
                                          <p:spTgt spid="29"/>
                                        </p:tgtEl>
                                        <p:attrNameLst>
                                          <p:attrName>style.visibility</p:attrName>
                                        </p:attrNameLst>
                                      </p:cBhvr>
                                      <p:to>
                                        <p:strVal val="visible"/>
                                      </p:to>
                                    </p:set>
                                    <p:animEffect transition="in" filter="fade">
                                      <p:cBhvr>
                                        <p:cTn id="42" dur="500"/>
                                        <p:tgtEl>
                                          <p:spTgt spid="29"/>
                                        </p:tgtEl>
                                      </p:cBhvr>
                                    </p:animEffect>
                                  </p:childTnLst>
                                </p:cTn>
                              </p:par>
                              <p:par>
                                <p:cTn id="43" presetID="10" presetClass="entr" presetSubtype="0" fill="hold" nodeType="withEffect">
                                  <p:stCondLst>
                                    <p:cond delay="400"/>
                                  </p:stCondLst>
                                  <p:childTnLst>
                                    <p:set>
                                      <p:cBhvr>
                                        <p:cTn id="44" dur="1" fill="hold">
                                          <p:stCondLst>
                                            <p:cond delay="0"/>
                                          </p:stCondLst>
                                        </p:cTn>
                                        <p:tgtEl>
                                          <p:spTgt spid="30"/>
                                        </p:tgtEl>
                                        <p:attrNameLst>
                                          <p:attrName>style.visibility</p:attrName>
                                        </p:attrNameLst>
                                      </p:cBhvr>
                                      <p:to>
                                        <p:strVal val="visible"/>
                                      </p:to>
                                    </p:set>
                                    <p:animEffect transition="in" filter="fade">
                                      <p:cBhvr>
                                        <p:cTn id="45" dur="500"/>
                                        <p:tgtEl>
                                          <p:spTgt spid="30"/>
                                        </p:tgtEl>
                                      </p:cBhvr>
                                    </p:animEffect>
                                  </p:childTnLst>
                                </p:cTn>
                              </p:par>
                              <p:par>
                                <p:cTn id="46" presetID="12" presetClass="entr" presetSubtype="8" fill="hold" grpId="0" nodeType="withEffect">
                                  <p:stCondLst>
                                    <p:cond delay="400"/>
                                  </p:stCondLst>
                                  <p:childTnLst>
                                    <p:set>
                                      <p:cBhvr>
                                        <p:cTn id="47" dur="1" fill="hold">
                                          <p:stCondLst>
                                            <p:cond delay="0"/>
                                          </p:stCondLst>
                                        </p:cTn>
                                        <p:tgtEl>
                                          <p:spTgt spid="14"/>
                                        </p:tgtEl>
                                        <p:attrNameLst>
                                          <p:attrName>style.visibility</p:attrName>
                                        </p:attrNameLst>
                                      </p:cBhvr>
                                      <p:to>
                                        <p:strVal val="visible"/>
                                      </p:to>
                                    </p:set>
                                    <p:anim calcmode="lin" valueType="num">
                                      <p:cBhvr additive="base">
                                        <p:cTn id="48" dur="800"/>
                                        <p:tgtEl>
                                          <p:spTgt spid="14"/>
                                        </p:tgtEl>
                                        <p:attrNameLst>
                                          <p:attrName>ppt_x</p:attrName>
                                        </p:attrNameLst>
                                      </p:cBhvr>
                                      <p:tavLst>
                                        <p:tav tm="0">
                                          <p:val>
                                            <p:strVal val="#ppt_x-#ppt_w*1.125000"/>
                                          </p:val>
                                        </p:tav>
                                        <p:tav tm="100000">
                                          <p:val>
                                            <p:strVal val="#ppt_x"/>
                                          </p:val>
                                        </p:tav>
                                      </p:tavLst>
                                    </p:anim>
                                    <p:animEffect transition="in" filter="wipe(right)">
                                      <p:cBhvr>
                                        <p:cTn id="49" dur="800"/>
                                        <p:tgtEl>
                                          <p:spTgt spid="14"/>
                                        </p:tgtEl>
                                      </p:cBhvr>
                                    </p:animEffect>
                                  </p:childTnLst>
                                </p:cTn>
                              </p:par>
                              <p:par>
                                <p:cTn id="50" presetID="12" presetClass="entr" presetSubtype="8" fill="hold" grpId="0" nodeType="withEffect">
                                  <p:stCondLst>
                                    <p:cond delay="400"/>
                                  </p:stCondLst>
                                  <p:childTnLst>
                                    <p:set>
                                      <p:cBhvr>
                                        <p:cTn id="51" dur="1" fill="hold">
                                          <p:stCondLst>
                                            <p:cond delay="0"/>
                                          </p:stCondLst>
                                        </p:cTn>
                                        <p:tgtEl>
                                          <p:spTgt spid="2"/>
                                        </p:tgtEl>
                                        <p:attrNameLst>
                                          <p:attrName>style.visibility</p:attrName>
                                        </p:attrNameLst>
                                      </p:cBhvr>
                                      <p:to>
                                        <p:strVal val="visible"/>
                                      </p:to>
                                    </p:set>
                                    <p:anim calcmode="lin" valueType="num">
                                      <p:cBhvr additive="base">
                                        <p:cTn id="52" dur="800"/>
                                        <p:tgtEl>
                                          <p:spTgt spid="2"/>
                                        </p:tgtEl>
                                        <p:attrNameLst>
                                          <p:attrName>ppt_x</p:attrName>
                                        </p:attrNameLst>
                                      </p:cBhvr>
                                      <p:tavLst>
                                        <p:tav tm="0">
                                          <p:val>
                                            <p:strVal val="#ppt_x-#ppt_w*1.125000"/>
                                          </p:val>
                                        </p:tav>
                                        <p:tav tm="100000">
                                          <p:val>
                                            <p:strVal val="#ppt_x"/>
                                          </p:val>
                                        </p:tav>
                                      </p:tavLst>
                                    </p:anim>
                                    <p:animEffect transition="in" filter="wipe(right)">
                                      <p:cBhvr>
                                        <p:cTn id="53" dur="8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 grpId="0"/>
      <p:bldP spid="21" grpId="0" animBg="1"/>
      <p:bldP spid="2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748413" y="364978"/>
            <a:ext cx="1826141" cy="584775"/>
          </a:xfrm>
          <a:prstGeom prst="rect">
            <a:avLst/>
          </a:prstGeom>
          <a:noFill/>
        </p:spPr>
        <p:txBody>
          <a:bodyPr wrap="none" rtlCol="0">
            <a:spAutoFit/>
          </a:bodyPr>
          <a:lstStyle/>
          <a:p>
            <a:r>
              <a:rPr lang="zh-CN" altLang="en-US" sz="3200" b="1" dirty="0">
                <a:solidFill>
                  <a:srgbClr val="404040"/>
                </a:solidFill>
                <a:latin typeface="+mn-ea"/>
              </a:rPr>
              <a:t>需求分析</a:t>
            </a:r>
            <a:endParaRPr lang="en-US" altLang="zh-CN" sz="3200" b="1" dirty="0">
              <a:solidFill>
                <a:srgbClr val="404040"/>
              </a:solidFill>
              <a:latin typeface="+mn-ea"/>
            </a:endParaRPr>
          </a:p>
        </p:txBody>
      </p:sp>
      <p:grpSp>
        <p:nvGrpSpPr>
          <p:cNvPr id="4" name="组合 3"/>
          <p:cNvGrpSpPr/>
          <p:nvPr/>
        </p:nvGrpSpPr>
        <p:grpSpPr>
          <a:xfrm>
            <a:off x="349187" y="209550"/>
            <a:ext cx="1135895" cy="1135895"/>
            <a:chOff x="304800" y="673100"/>
            <a:chExt cx="4000500" cy="4000500"/>
          </a:xfrm>
          <a:effectLst>
            <a:glow>
              <a:schemeClr val="accent1">
                <a:alpha val="40000"/>
              </a:schemeClr>
            </a:glow>
            <a:outerShdw blurRad="330200" dist="254000" dir="8160000" sx="104000" sy="104000" algn="tr" rotWithShape="0">
              <a:schemeClr val="tx1">
                <a:lumMod val="95000"/>
                <a:lumOff val="5000"/>
                <a:alpha val="44000"/>
              </a:schemeClr>
            </a:outerShdw>
            <a:reflection stA="0" endPos="65000" dist="50800" dir="5400000" sy="-100000" algn="bl" rotWithShape="0"/>
          </a:effectLst>
          <a:scene3d>
            <a:camera prst="orthographicFront"/>
            <a:lightRig rig="threePt" dir="t"/>
          </a:scene3d>
        </p:grpSpPr>
        <p:sp>
          <p:nvSpPr>
            <p:cNvPr id="5" name="同心圆 695"/>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a:sp3d prstMaterial="softEdg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 name="椭圆 5"/>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a:sp3d prstMaterial="softEdg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文本框 6"/>
          <p:cNvSpPr txBox="1"/>
          <p:nvPr/>
        </p:nvSpPr>
        <p:spPr>
          <a:xfrm>
            <a:off x="637309" y="361998"/>
            <a:ext cx="443345" cy="830997"/>
          </a:xfrm>
          <a:prstGeom prst="rect">
            <a:avLst/>
          </a:prstGeom>
          <a:noFill/>
        </p:spPr>
        <p:txBody>
          <a:bodyPr wrap="square" rtlCol="0">
            <a:spAutoFit/>
          </a:bodyPr>
          <a:lstStyle/>
          <a:p>
            <a:r>
              <a:rPr lang="en-US" altLang="zh-CN" sz="4800" dirty="0">
                <a:solidFill>
                  <a:srgbClr val="7766FF"/>
                </a:solidFill>
              </a:rPr>
              <a:t>2</a:t>
            </a:r>
            <a:endParaRPr lang="zh-CN" altLang="en-US" sz="4800" dirty="0">
              <a:solidFill>
                <a:srgbClr val="7766FF"/>
              </a:solidFill>
            </a:endParaRPr>
          </a:p>
        </p:txBody>
      </p:sp>
      <p:sp>
        <p:nvSpPr>
          <p:cNvPr id="26" name="Freeform 7"/>
          <p:cNvSpPr>
            <a:spLocks/>
          </p:cNvSpPr>
          <p:nvPr/>
        </p:nvSpPr>
        <p:spPr bwMode="auto">
          <a:xfrm>
            <a:off x="1354891" y="2336109"/>
            <a:ext cx="1005569" cy="3174831"/>
          </a:xfrm>
          <a:custGeom>
            <a:avLst/>
            <a:gdLst>
              <a:gd name="T0" fmla="*/ 1750 w 1750"/>
              <a:gd name="T1" fmla="*/ 272 h 5527"/>
              <a:gd name="T2" fmla="*/ 314 w 1750"/>
              <a:gd name="T3" fmla="*/ 2778 h 5527"/>
              <a:gd name="T4" fmla="*/ 1699 w 1750"/>
              <a:gd name="T5" fmla="*/ 5254 h 5527"/>
              <a:gd name="T6" fmla="*/ 1542 w 1750"/>
              <a:gd name="T7" fmla="*/ 5527 h 5527"/>
              <a:gd name="T8" fmla="*/ 0 w 1750"/>
              <a:gd name="T9" fmla="*/ 2778 h 5527"/>
              <a:gd name="T10" fmla="*/ 1593 w 1750"/>
              <a:gd name="T11" fmla="*/ 0 h 5527"/>
              <a:gd name="T12" fmla="*/ 1750 w 1750"/>
              <a:gd name="T13" fmla="*/ 272 h 5527"/>
            </a:gdLst>
            <a:ahLst/>
            <a:cxnLst>
              <a:cxn ang="0">
                <a:pos x="T0" y="T1"/>
              </a:cxn>
              <a:cxn ang="0">
                <a:pos x="T2" y="T3"/>
              </a:cxn>
              <a:cxn ang="0">
                <a:pos x="T4" y="T5"/>
              </a:cxn>
              <a:cxn ang="0">
                <a:pos x="T6" y="T7"/>
              </a:cxn>
              <a:cxn ang="0">
                <a:pos x="T8" y="T9"/>
              </a:cxn>
              <a:cxn ang="0">
                <a:pos x="T10" y="T11"/>
              </a:cxn>
              <a:cxn ang="0">
                <a:pos x="T12" y="T13"/>
              </a:cxn>
            </a:cxnLst>
            <a:rect l="0" t="0" r="r" b="b"/>
            <a:pathLst>
              <a:path w="1750" h="5527">
                <a:moveTo>
                  <a:pt x="1750" y="272"/>
                </a:moveTo>
                <a:cubicBezTo>
                  <a:pt x="891" y="777"/>
                  <a:pt x="314" y="1710"/>
                  <a:pt x="314" y="2778"/>
                </a:cubicBezTo>
                <a:cubicBezTo>
                  <a:pt x="314" y="3825"/>
                  <a:pt x="868" y="4743"/>
                  <a:pt x="1699" y="5254"/>
                </a:cubicBezTo>
                <a:lnTo>
                  <a:pt x="1542" y="5527"/>
                </a:lnTo>
                <a:cubicBezTo>
                  <a:pt x="617" y="4961"/>
                  <a:pt x="0" y="3942"/>
                  <a:pt x="0" y="2778"/>
                </a:cubicBezTo>
                <a:cubicBezTo>
                  <a:pt x="0" y="1594"/>
                  <a:pt x="640" y="559"/>
                  <a:pt x="1593" y="0"/>
                </a:cubicBezTo>
                <a:lnTo>
                  <a:pt x="1750" y="272"/>
                </a:ln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zh-CN" altLang="en-US">
              <a:latin typeface="+mj-ea"/>
              <a:ea typeface="+mj-ea"/>
            </a:endParaRPr>
          </a:p>
        </p:txBody>
      </p:sp>
      <p:sp>
        <p:nvSpPr>
          <p:cNvPr id="36" name="Freeform 7"/>
          <p:cNvSpPr>
            <a:spLocks/>
          </p:cNvSpPr>
          <p:nvPr/>
        </p:nvSpPr>
        <p:spPr bwMode="auto">
          <a:xfrm rot="10800000">
            <a:off x="9701387" y="2361198"/>
            <a:ext cx="1005569" cy="3174831"/>
          </a:xfrm>
          <a:custGeom>
            <a:avLst/>
            <a:gdLst>
              <a:gd name="T0" fmla="*/ 1750 w 1750"/>
              <a:gd name="T1" fmla="*/ 272 h 5527"/>
              <a:gd name="T2" fmla="*/ 314 w 1750"/>
              <a:gd name="T3" fmla="*/ 2778 h 5527"/>
              <a:gd name="T4" fmla="*/ 1699 w 1750"/>
              <a:gd name="T5" fmla="*/ 5254 h 5527"/>
              <a:gd name="T6" fmla="*/ 1542 w 1750"/>
              <a:gd name="T7" fmla="*/ 5527 h 5527"/>
              <a:gd name="T8" fmla="*/ 0 w 1750"/>
              <a:gd name="T9" fmla="*/ 2778 h 5527"/>
              <a:gd name="T10" fmla="*/ 1593 w 1750"/>
              <a:gd name="T11" fmla="*/ 0 h 5527"/>
              <a:gd name="T12" fmla="*/ 1750 w 1750"/>
              <a:gd name="T13" fmla="*/ 272 h 5527"/>
            </a:gdLst>
            <a:ahLst/>
            <a:cxnLst>
              <a:cxn ang="0">
                <a:pos x="T0" y="T1"/>
              </a:cxn>
              <a:cxn ang="0">
                <a:pos x="T2" y="T3"/>
              </a:cxn>
              <a:cxn ang="0">
                <a:pos x="T4" y="T5"/>
              </a:cxn>
              <a:cxn ang="0">
                <a:pos x="T6" y="T7"/>
              </a:cxn>
              <a:cxn ang="0">
                <a:pos x="T8" y="T9"/>
              </a:cxn>
              <a:cxn ang="0">
                <a:pos x="T10" y="T11"/>
              </a:cxn>
              <a:cxn ang="0">
                <a:pos x="T12" y="T13"/>
              </a:cxn>
            </a:cxnLst>
            <a:rect l="0" t="0" r="r" b="b"/>
            <a:pathLst>
              <a:path w="1750" h="5527">
                <a:moveTo>
                  <a:pt x="1750" y="272"/>
                </a:moveTo>
                <a:cubicBezTo>
                  <a:pt x="891" y="777"/>
                  <a:pt x="314" y="1710"/>
                  <a:pt x="314" y="2778"/>
                </a:cubicBezTo>
                <a:cubicBezTo>
                  <a:pt x="314" y="3825"/>
                  <a:pt x="868" y="4743"/>
                  <a:pt x="1699" y="5254"/>
                </a:cubicBezTo>
                <a:lnTo>
                  <a:pt x="1542" y="5527"/>
                </a:lnTo>
                <a:cubicBezTo>
                  <a:pt x="617" y="4961"/>
                  <a:pt x="0" y="3942"/>
                  <a:pt x="0" y="2778"/>
                </a:cubicBezTo>
                <a:cubicBezTo>
                  <a:pt x="0" y="1594"/>
                  <a:pt x="640" y="559"/>
                  <a:pt x="1593" y="0"/>
                </a:cubicBezTo>
                <a:lnTo>
                  <a:pt x="1750" y="272"/>
                </a:ln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zh-CN" altLang="en-US">
              <a:latin typeface="+mj-ea"/>
              <a:ea typeface="+mj-ea"/>
            </a:endParaRPr>
          </a:p>
        </p:txBody>
      </p:sp>
      <p:sp>
        <p:nvSpPr>
          <p:cNvPr id="46" name="Line 39"/>
          <p:cNvSpPr>
            <a:spLocks noChangeShapeType="1"/>
          </p:cNvSpPr>
          <p:nvPr/>
        </p:nvSpPr>
        <p:spPr bwMode="auto">
          <a:xfrm flipV="1">
            <a:off x="8566285" y="2947228"/>
            <a:ext cx="723339" cy="347445"/>
          </a:xfrm>
          <a:prstGeom prst="line">
            <a:avLst/>
          </a:prstGeom>
          <a:noFill/>
          <a:ln w="57150" cap="rnd">
            <a:solidFill>
              <a:schemeClr val="tx1">
                <a:lumMod val="50000"/>
                <a:lumOff val="50000"/>
              </a:schemeClr>
            </a:solidFill>
            <a:prstDash val="sysDot"/>
            <a:round/>
            <a:headEnd/>
            <a:tailEnd type="triangle" w="med" len="med"/>
          </a:ln>
          <a:scene3d>
            <a:camera prst="orthographicFront">
              <a:rot lat="0" lon="0" rev="300000"/>
            </a:camera>
            <a:lightRig rig="threePt" dir="t"/>
          </a:scene3d>
          <a:extLst>
            <a:ext uri="{909E8E84-426E-40DD-AFC4-6F175D3DCCD1}">
              <a14:hiddenFill xmlns:a14="http://schemas.microsoft.com/office/drawing/2010/main">
                <a:noFill/>
              </a14:hiddenFill>
            </a:ext>
          </a:extLst>
        </p:spPr>
        <p:txBody>
          <a:bodyPr wrap="none" anchor="ctr"/>
          <a:lstStyle/>
          <a:p>
            <a:endParaRPr lang="zh-CN" altLang="en-US">
              <a:latin typeface="+mj-ea"/>
              <a:ea typeface="+mj-ea"/>
            </a:endParaRPr>
          </a:p>
        </p:txBody>
      </p:sp>
      <p:sp>
        <p:nvSpPr>
          <p:cNvPr id="47" name="Line 40"/>
          <p:cNvSpPr>
            <a:spLocks noChangeShapeType="1"/>
          </p:cNvSpPr>
          <p:nvPr/>
        </p:nvSpPr>
        <p:spPr bwMode="auto">
          <a:xfrm flipV="1">
            <a:off x="8720984" y="3926875"/>
            <a:ext cx="971051" cy="21739"/>
          </a:xfrm>
          <a:prstGeom prst="line">
            <a:avLst/>
          </a:prstGeom>
          <a:noFill/>
          <a:ln w="57150" cap="rnd">
            <a:solidFill>
              <a:schemeClr val="tx1">
                <a:lumMod val="50000"/>
                <a:lumOff val="50000"/>
              </a:schemeClr>
            </a:solidFill>
            <a:prstDash val="sysDot"/>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mj-ea"/>
              <a:ea typeface="+mj-ea"/>
            </a:endParaRPr>
          </a:p>
        </p:txBody>
      </p:sp>
      <p:sp>
        <p:nvSpPr>
          <p:cNvPr id="48" name="Line 41"/>
          <p:cNvSpPr>
            <a:spLocks noChangeShapeType="1"/>
          </p:cNvSpPr>
          <p:nvPr/>
        </p:nvSpPr>
        <p:spPr bwMode="auto">
          <a:xfrm>
            <a:off x="8593674" y="4543466"/>
            <a:ext cx="742943" cy="345489"/>
          </a:xfrm>
          <a:prstGeom prst="line">
            <a:avLst/>
          </a:prstGeom>
          <a:noFill/>
          <a:ln w="57150" cap="rnd">
            <a:solidFill>
              <a:schemeClr val="tx1">
                <a:lumMod val="50000"/>
                <a:lumOff val="50000"/>
              </a:schemeClr>
            </a:solidFill>
            <a:prstDash val="sysDot"/>
            <a:round/>
            <a:headEnd/>
            <a:tailEnd type="triangle" w="med" len="med"/>
          </a:ln>
          <a:scene3d>
            <a:camera prst="orthographicFront">
              <a:rot lat="0" lon="0" rev="21299999"/>
            </a:camera>
            <a:lightRig rig="threePt" dir="t"/>
          </a:scene3d>
          <a:extLst>
            <a:ext uri="{909E8E84-426E-40DD-AFC4-6F175D3DCCD1}">
              <a14:hiddenFill xmlns:a14="http://schemas.microsoft.com/office/drawing/2010/main">
                <a:noFill/>
              </a14:hiddenFill>
            </a:ext>
          </a:extLst>
        </p:spPr>
        <p:txBody>
          <a:bodyPr wrap="none" anchor="ctr"/>
          <a:lstStyle/>
          <a:p>
            <a:endParaRPr lang="zh-CN" altLang="en-US">
              <a:latin typeface="+mj-ea"/>
              <a:ea typeface="+mj-ea"/>
            </a:endParaRPr>
          </a:p>
        </p:txBody>
      </p:sp>
      <p:sp>
        <p:nvSpPr>
          <p:cNvPr id="49" name="Line 39"/>
          <p:cNvSpPr>
            <a:spLocks noChangeShapeType="1"/>
          </p:cNvSpPr>
          <p:nvPr/>
        </p:nvSpPr>
        <p:spPr bwMode="auto">
          <a:xfrm flipH="1" flipV="1">
            <a:off x="2863494" y="2947229"/>
            <a:ext cx="672970" cy="318003"/>
          </a:xfrm>
          <a:prstGeom prst="line">
            <a:avLst/>
          </a:prstGeom>
          <a:noFill/>
          <a:ln w="57150" cap="rnd">
            <a:solidFill>
              <a:schemeClr val="tx1">
                <a:lumMod val="50000"/>
                <a:lumOff val="50000"/>
              </a:schemeClr>
            </a:solidFill>
            <a:prstDash val="sysDot"/>
            <a:round/>
            <a:headEnd/>
            <a:tailEnd type="triangle" w="med" len="med"/>
          </a:ln>
          <a:scene3d>
            <a:camera prst="orthographicFront">
              <a:rot lat="0" lon="0" rev="300000"/>
            </a:camera>
            <a:lightRig rig="threePt" dir="t"/>
          </a:scene3d>
          <a:extLst>
            <a:ext uri="{909E8E84-426E-40DD-AFC4-6F175D3DCCD1}">
              <a14:hiddenFill xmlns:a14="http://schemas.microsoft.com/office/drawing/2010/main">
                <a:noFill/>
              </a14:hiddenFill>
            </a:ext>
          </a:extLst>
        </p:spPr>
        <p:txBody>
          <a:bodyPr wrap="none" anchor="ctr"/>
          <a:lstStyle/>
          <a:p>
            <a:endParaRPr lang="zh-CN" altLang="en-US">
              <a:latin typeface="+mj-ea"/>
              <a:ea typeface="+mj-ea"/>
            </a:endParaRPr>
          </a:p>
        </p:txBody>
      </p:sp>
      <p:sp>
        <p:nvSpPr>
          <p:cNvPr id="50" name="Line 40"/>
          <p:cNvSpPr>
            <a:spLocks noChangeShapeType="1"/>
          </p:cNvSpPr>
          <p:nvPr/>
        </p:nvSpPr>
        <p:spPr bwMode="auto">
          <a:xfrm flipH="1" flipV="1">
            <a:off x="2459304" y="3918670"/>
            <a:ext cx="1115249" cy="8205"/>
          </a:xfrm>
          <a:prstGeom prst="line">
            <a:avLst/>
          </a:prstGeom>
          <a:noFill/>
          <a:ln w="57150" cap="rnd">
            <a:solidFill>
              <a:schemeClr val="tx1">
                <a:lumMod val="50000"/>
                <a:lumOff val="50000"/>
              </a:schemeClr>
            </a:solidFill>
            <a:prstDash val="sysDot"/>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mj-ea"/>
              <a:ea typeface="+mj-ea"/>
            </a:endParaRPr>
          </a:p>
        </p:txBody>
      </p:sp>
      <p:sp>
        <p:nvSpPr>
          <p:cNvPr id="51" name="Line 41"/>
          <p:cNvSpPr>
            <a:spLocks noChangeShapeType="1"/>
          </p:cNvSpPr>
          <p:nvPr/>
        </p:nvSpPr>
        <p:spPr bwMode="auto">
          <a:xfrm flipH="1">
            <a:off x="2914690" y="4594645"/>
            <a:ext cx="651320" cy="431064"/>
          </a:xfrm>
          <a:prstGeom prst="line">
            <a:avLst/>
          </a:prstGeom>
          <a:noFill/>
          <a:ln w="57150" cap="rnd">
            <a:solidFill>
              <a:schemeClr val="tx1">
                <a:lumMod val="50000"/>
                <a:lumOff val="50000"/>
              </a:schemeClr>
            </a:solidFill>
            <a:prstDash val="sysDot"/>
            <a:round/>
            <a:headEnd/>
            <a:tailEnd type="triangle" w="med" len="med"/>
          </a:ln>
          <a:scene3d>
            <a:camera prst="orthographicFront">
              <a:rot lat="0" lon="0" rev="21299999"/>
            </a:camera>
            <a:lightRig rig="threePt" dir="t"/>
          </a:scene3d>
          <a:extLst>
            <a:ext uri="{909E8E84-426E-40DD-AFC4-6F175D3DCCD1}">
              <a14:hiddenFill xmlns:a14="http://schemas.microsoft.com/office/drawing/2010/main">
                <a:noFill/>
              </a14:hiddenFill>
            </a:ext>
          </a:extLst>
        </p:spPr>
        <p:txBody>
          <a:bodyPr wrap="none" anchor="ctr"/>
          <a:lstStyle/>
          <a:p>
            <a:endParaRPr lang="zh-CN" altLang="en-US">
              <a:latin typeface="+mj-ea"/>
              <a:ea typeface="+mj-ea"/>
            </a:endParaRPr>
          </a:p>
        </p:txBody>
      </p:sp>
      <p:grpSp>
        <p:nvGrpSpPr>
          <p:cNvPr id="11" name="组合 10"/>
          <p:cNvGrpSpPr/>
          <p:nvPr/>
        </p:nvGrpSpPr>
        <p:grpSpPr>
          <a:xfrm>
            <a:off x="9629301" y="1983898"/>
            <a:ext cx="1149740" cy="1149740"/>
            <a:chOff x="9764120" y="1992005"/>
            <a:chExt cx="1149740" cy="1149740"/>
          </a:xfrm>
        </p:grpSpPr>
        <p:grpSp>
          <p:nvGrpSpPr>
            <p:cNvPr id="37" name="组合 36"/>
            <p:cNvGrpSpPr/>
            <p:nvPr/>
          </p:nvGrpSpPr>
          <p:grpSpPr>
            <a:xfrm>
              <a:off x="9764120" y="1992005"/>
              <a:ext cx="1149740" cy="1149740"/>
              <a:chOff x="304800" y="673100"/>
              <a:chExt cx="4000500" cy="4000500"/>
            </a:xfrm>
            <a:effectLst>
              <a:outerShdw blurRad="444500" dist="254000" dir="8100000" algn="tr" rotWithShape="0">
                <a:prstClr val="black">
                  <a:alpha val="50000"/>
                </a:prstClr>
              </a:outerShdw>
            </a:effectLst>
          </p:grpSpPr>
          <p:sp>
            <p:nvSpPr>
              <p:cNvPr id="38" name="同心圆 7"/>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mj-ea"/>
                  <a:ea typeface="+mj-ea"/>
                </a:endParaRPr>
              </a:p>
            </p:txBody>
          </p:sp>
          <p:sp>
            <p:nvSpPr>
              <p:cNvPr id="39" name="椭圆 38"/>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mj-ea"/>
                  <a:ea typeface="+mj-ea"/>
                </a:endParaRPr>
              </a:p>
            </p:txBody>
          </p:sp>
        </p:grpSp>
        <p:grpSp>
          <p:nvGrpSpPr>
            <p:cNvPr id="57" name="组合 56"/>
            <p:cNvGrpSpPr/>
            <p:nvPr/>
          </p:nvGrpSpPr>
          <p:grpSpPr>
            <a:xfrm>
              <a:off x="9973070" y="2202924"/>
              <a:ext cx="731837" cy="717550"/>
              <a:chOff x="4519614" y="4716463"/>
              <a:chExt cx="731837" cy="717550"/>
            </a:xfrm>
            <a:solidFill>
              <a:srgbClr val="7766FF"/>
            </a:solidFill>
          </p:grpSpPr>
          <p:sp>
            <p:nvSpPr>
              <p:cNvPr id="58" name="Freeform 62"/>
              <p:cNvSpPr>
                <a:spLocks noEditPoints="1"/>
              </p:cNvSpPr>
              <p:nvPr/>
            </p:nvSpPr>
            <p:spPr bwMode="auto">
              <a:xfrm>
                <a:off x="4602164" y="4795838"/>
                <a:ext cx="217488" cy="217488"/>
              </a:xfrm>
              <a:custGeom>
                <a:avLst/>
                <a:gdLst>
                  <a:gd name="T0" fmla="*/ 27 w 58"/>
                  <a:gd name="T1" fmla="*/ 45 h 58"/>
                  <a:gd name="T2" fmla="*/ 33 w 58"/>
                  <a:gd name="T3" fmla="*/ 45 h 58"/>
                  <a:gd name="T4" fmla="*/ 39 w 58"/>
                  <a:gd name="T5" fmla="*/ 42 h 58"/>
                  <a:gd name="T6" fmla="*/ 43 w 58"/>
                  <a:gd name="T7" fmla="*/ 37 h 58"/>
                  <a:gd name="T8" fmla="*/ 46 w 58"/>
                  <a:gd name="T9" fmla="*/ 31 h 58"/>
                  <a:gd name="T10" fmla="*/ 45 w 58"/>
                  <a:gd name="T11" fmla="*/ 25 h 58"/>
                  <a:gd name="T12" fmla="*/ 42 w 58"/>
                  <a:gd name="T13" fmla="*/ 19 h 58"/>
                  <a:gd name="T14" fmla="*/ 38 w 58"/>
                  <a:gd name="T15" fmla="*/ 15 h 58"/>
                  <a:gd name="T16" fmla="*/ 31 w 58"/>
                  <a:gd name="T17" fmla="*/ 13 h 58"/>
                  <a:gd name="T18" fmla="*/ 25 w 58"/>
                  <a:gd name="T19" fmla="*/ 13 h 58"/>
                  <a:gd name="T20" fmla="*/ 19 w 58"/>
                  <a:gd name="T21" fmla="*/ 16 h 58"/>
                  <a:gd name="T22" fmla="*/ 15 w 58"/>
                  <a:gd name="T23" fmla="*/ 21 h 58"/>
                  <a:gd name="T24" fmla="*/ 13 w 58"/>
                  <a:gd name="T25" fmla="*/ 27 h 58"/>
                  <a:gd name="T26" fmla="*/ 13 w 58"/>
                  <a:gd name="T27" fmla="*/ 33 h 58"/>
                  <a:gd name="T28" fmla="*/ 16 w 58"/>
                  <a:gd name="T29" fmla="*/ 39 h 58"/>
                  <a:gd name="T30" fmla="*/ 21 w 58"/>
                  <a:gd name="T31" fmla="*/ 43 h 58"/>
                  <a:gd name="T32" fmla="*/ 27 w 58"/>
                  <a:gd name="T33" fmla="*/ 45 h 58"/>
                  <a:gd name="T34" fmla="*/ 37 w 58"/>
                  <a:gd name="T35" fmla="*/ 57 h 58"/>
                  <a:gd name="T36" fmla="*/ 25 w 58"/>
                  <a:gd name="T37" fmla="*/ 58 h 58"/>
                  <a:gd name="T38" fmla="*/ 15 w 58"/>
                  <a:gd name="T39" fmla="*/ 54 h 58"/>
                  <a:gd name="T40" fmla="*/ 6 w 58"/>
                  <a:gd name="T41" fmla="*/ 47 h 58"/>
                  <a:gd name="T42" fmla="*/ 1 w 58"/>
                  <a:gd name="T43" fmla="*/ 36 h 58"/>
                  <a:gd name="T44" fmla="*/ 1 w 58"/>
                  <a:gd name="T45" fmla="*/ 25 h 58"/>
                  <a:gd name="T46" fmla="*/ 4 w 58"/>
                  <a:gd name="T47" fmla="*/ 15 h 58"/>
                  <a:gd name="T48" fmla="*/ 12 w 58"/>
                  <a:gd name="T49" fmla="*/ 6 h 58"/>
                  <a:gd name="T50" fmla="*/ 22 w 58"/>
                  <a:gd name="T51" fmla="*/ 1 h 58"/>
                  <a:gd name="T52" fmla="*/ 33 w 58"/>
                  <a:gd name="T53" fmla="*/ 1 h 58"/>
                  <a:gd name="T54" fmla="*/ 44 w 58"/>
                  <a:gd name="T55" fmla="*/ 4 h 58"/>
                  <a:gd name="T56" fmla="*/ 52 w 58"/>
                  <a:gd name="T57" fmla="*/ 12 h 58"/>
                  <a:gd name="T58" fmla="*/ 57 w 58"/>
                  <a:gd name="T59" fmla="*/ 22 h 58"/>
                  <a:gd name="T60" fmla="*/ 58 w 58"/>
                  <a:gd name="T61" fmla="*/ 33 h 58"/>
                  <a:gd name="T62" fmla="*/ 54 w 58"/>
                  <a:gd name="T63" fmla="*/ 44 h 58"/>
                  <a:gd name="T64" fmla="*/ 47 w 58"/>
                  <a:gd name="T65" fmla="*/ 52 h 58"/>
                  <a:gd name="T66" fmla="*/ 37 w 58"/>
                  <a:gd name="T67" fmla="*/ 57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8" h="58">
                    <a:moveTo>
                      <a:pt x="27" y="45"/>
                    </a:moveTo>
                    <a:cubicBezTo>
                      <a:pt x="29" y="46"/>
                      <a:pt x="31" y="46"/>
                      <a:pt x="33" y="45"/>
                    </a:cubicBezTo>
                    <a:cubicBezTo>
                      <a:pt x="36" y="44"/>
                      <a:pt x="38" y="43"/>
                      <a:pt x="39" y="42"/>
                    </a:cubicBezTo>
                    <a:cubicBezTo>
                      <a:pt x="41" y="41"/>
                      <a:pt x="42" y="39"/>
                      <a:pt x="43" y="37"/>
                    </a:cubicBezTo>
                    <a:cubicBezTo>
                      <a:pt x="45" y="36"/>
                      <a:pt x="45" y="34"/>
                      <a:pt x="46" y="31"/>
                    </a:cubicBezTo>
                    <a:cubicBezTo>
                      <a:pt x="46" y="29"/>
                      <a:pt x="46" y="27"/>
                      <a:pt x="45" y="25"/>
                    </a:cubicBezTo>
                    <a:cubicBezTo>
                      <a:pt x="45" y="23"/>
                      <a:pt x="44" y="21"/>
                      <a:pt x="42" y="19"/>
                    </a:cubicBezTo>
                    <a:cubicBezTo>
                      <a:pt x="41" y="17"/>
                      <a:pt x="39" y="16"/>
                      <a:pt x="38" y="15"/>
                    </a:cubicBezTo>
                    <a:cubicBezTo>
                      <a:pt x="36" y="14"/>
                      <a:pt x="34" y="13"/>
                      <a:pt x="31" y="13"/>
                    </a:cubicBezTo>
                    <a:cubicBezTo>
                      <a:pt x="29" y="13"/>
                      <a:pt x="27" y="13"/>
                      <a:pt x="25" y="13"/>
                    </a:cubicBezTo>
                    <a:cubicBezTo>
                      <a:pt x="23" y="14"/>
                      <a:pt x="21" y="15"/>
                      <a:pt x="19" y="16"/>
                    </a:cubicBezTo>
                    <a:cubicBezTo>
                      <a:pt x="18" y="17"/>
                      <a:pt x="16" y="19"/>
                      <a:pt x="15" y="21"/>
                    </a:cubicBezTo>
                    <a:cubicBezTo>
                      <a:pt x="14" y="23"/>
                      <a:pt x="13" y="25"/>
                      <a:pt x="13" y="27"/>
                    </a:cubicBezTo>
                    <a:cubicBezTo>
                      <a:pt x="13" y="29"/>
                      <a:pt x="13" y="31"/>
                      <a:pt x="13" y="33"/>
                    </a:cubicBezTo>
                    <a:cubicBezTo>
                      <a:pt x="14" y="35"/>
                      <a:pt x="15" y="37"/>
                      <a:pt x="16" y="39"/>
                    </a:cubicBezTo>
                    <a:cubicBezTo>
                      <a:pt x="18" y="41"/>
                      <a:pt x="19" y="42"/>
                      <a:pt x="21" y="43"/>
                    </a:cubicBezTo>
                    <a:cubicBezTo>
                      <a:pt x="23" y="44"/>
                      <a:pt x="25" y="45"/>
                      <a:pt x="27" y="45"/>
                    </a:cubicBezTo>
                    <a:close/>
                    <a:moveTo>
                      <a:pt x="37" y="57"/>
                    </a:moveTo>
                    <a:cubicBezTo>
                      <a:pt x="33" y="58"/>
                      <a:pt x="29" y="58"/>
                      <a:pt x="25" y="58"/>
                    </a:cubicBezTo>
                    <a:cubicBezTo>
                      <a:pt x="22" y="57"/>
                      <a:pt x="18" y="56"/>
                      <a:pt x="15" y="54"/>
                    </a:cubicBezTo>
                    <a:cubicBezTo>
                      <a:pt x="12" y="52"/>
                      <a:pt x="9" y="50"/>
                      <a:pt x="6" y="47"/>
                    </a:cubicBezTo>
                    <a:cubicBezTo>
                      <a:pt x="4" y="44"/>
                      <a:pt x="2" y="40"/>
                      <a:pt x="1" y="36"/>
                    </a:cubicBezTo>
                    <a:cubicBezTo>
                      <a:pt x="1" y="33"/>
                      <a:pt x="0" y="29"/>
                      <a:pt x="1" y="25"/>
                    </a:cubicBezTo>
                    <a:cubicBezTo>
                      <a:pt x="1" y="21"/>
                      <a:pt x="3" y="18"/>
                      <a:pt x="4" y="15"/>
                    </a:cubicBezTo>
                    <a:cubicBezTo>
                      <a:pt x="6" y="11"/>
                      <a:pt x="9" y="9"/>
                      <a:pt x="12" y="6"/>
                    </a:cubicBezTo>
                    <a:cubicBezTo>
                      <a:pt x="15" y="4"/>
                      <a:pt x="18" y="2"/>
                      <a:pt x="22" y="1"/>
                    </a:cubicBezTo>
                    <a:cubicBezTo>
                      <a:pt x="25" y="0"/>
                      <a:pt x="29" y="0"/>
                      <a:pt x="33" y="1"/>
                    </a:cubicBezTo>
                    <a:cubicBezTo>
                      <a:pt x="37" y="1"/>
                      <a:pt x="41" y="2"/>
                      <a:pt x="44" y="4"/>
                    </a:cubicBezTo>
                    <a:cubicBezTo>
                      <a:pt x="47" y="6"/>
                      <a:pt x="50" y="9"/>
                      <a:pt x="52" y="12"/>
                    </a:cubicBezTo>
                    <a:cubicBezTo>
                      <a:pt x="54" y="15"/>
                      <a:pt x="56" y="18"/>
                      <a:pt x="57" y="22"/>
                    </a:cubicBezTo>
                    <a:cubicBezTo>
                      <a:pt x="58" y="25"/>
                      <a:pt x="58" y="29"/>
                      <a:pt x="58" y="33"/>
                    </a:cubicBezTo>
                    <a:cubicBezTo>
                      <a:pt x="57" y="37"/>
                      <a:pt x="56" y="40"/>
                      <a:pt x="54" y="44"/>
                    </a:cubicBezTo>
                    <a:cubicBezTo>
                      <a:pt x="52" y="47"/>
                      <a:pt x="50" y="50"/>
                      <a:pt x="47" y="52"/>
                    </a:cubicBezTo>
                    <a:cubicBezTo>
                      <a:pt x="44" y="54"/>
                      <a:pt x="40" y="56"/>
                      <a:pt x="37" y="57"/>
                    </a:cubicBezTo>
                    <a:close/>
                  </a:path>
                </a:pathLst>
              </a:custGeom>
              <a:grpFill/>
              <a:ln>
                <a:noFill/>
              </a:ln>
            </p:spPr>
            <p:txBody>
              <a:bodyPr vert="horz" wrap="square" lIns="91440" tIns="45720" rIns="91440" bIns="45720" numCol="1" anchor="t" anchorCtr="0" compatLnSpc="1"/>
              <a:lstStyle/>
              <a:p>
                <a:endParaRPr lang="zh-CN" altLang="en-US"/>
              </a:p>
            </p:txBody>
          </p:sp>
          <p:sp>
            <p:nvSpPr>
              <p:cNvPr id="59" name="Freeform 63"/>
              <p:cNvSpPr>
                <a:spLocks noEditPoints="1"/>
              </p:cNvSpPr>
              <p:nvPr/>
            </p:nvSpPr>
            <p:spPr bwMode="auto">
              <a:xfrm>
                <a:off x="4838701" y="5021263"/>
                <a:ext cx="412750" cy="412750"/>
              </a:xfrm>
              <a:custGeom>
                <a:avLst/>
                <a:gdLst>
                  <a:gd name="T0" fmla="*/ 60 w 110"/>
                  <a:gd name="T1" fmla="*/ 13 h 110"/>
                  <a:gd name="T2" fmla="*/ 44 w 110"/>
                  <a:gd name="T3" fmla="*/ 14 h 110"/>
                  <a:gd name="T4" fmla="*/ 29 w 110"/>
                  <a:gd name="T5" fmla="*/ 21 h 110"/>
                  <a:gd name="T6" fmla="*/ 18 w 110"/>
                  <a:gd name="T7" fmla="*/ 34 h 110"/>
                  <a:gd name="T8" fmla="*/ 13 w 110"/>
                  <a:gd name="T9" fmla="*/ 49 h 110"/>
                  <a:gd name="T10" fmla="*/ 14 w 110"/>
                  <a:gd name="T11" fmla="*/ 66 h 110"/>
                  <a:gd name="T12" fmla="*/ 21 w 110"/>
                  <a:gd name="T13" fmla="*/ 81 h 110"/>
                  <a:gd name="T14" fmla="*/ 33 w 110"/>
                  <a:gd name="T15" fmla="*/ 92 h 110"/>
                  <a:gd name="T16" fmla="*/ 49 w 110"/>
                  <a:gd name="T17" fmla="*/ 97 h 110"/>
                  <a:gd name="T18" fmla="*/ 65 w 110"/>
                  <a:gd name="T19" fmla="*/ 96 h 110"/>
                  <a:gd name="T20" fmla="*/ 80 w 110"/>
                  <a:gd name="T21" fmla="*/ 89 h 110"/>
                  <a:gd name="T22" fmla="*/ 91 w 110"/>
                  <a:gd name="T23" fmla="*/ 76 h 110"/>
                  <a:gd name="T24" fmla="*/ 97 w 110"/>
                  <a:gd name="T25" fmla="*/ 61 h 110"/>
                  <a:gd name="T26" fmla="*/ 96 w 110"/>
                  <a:gd name="T27" fmla="*/ 44 h 110"/>
                  <a:gd name="T28" fmla="*/ 88 w 110"/>
                  <a:gd name="T29" fmla="*/ 29 h 110"/>
                  <a:gd name="T30" fmla="*/ 76 w 110"/>
                  <a:gd name="T31" fmla="*/ 18 h 110"/>
                  <a:gd name="T32" fmla="*/ 60 w 110"/>
                  <a:gd name="T33" fmla="*/ 13 h 110"/>
                  <a:gd name="T34" fmla="*/ 41 w 110"/>
                  <a:gd name="T35" fmla="*/ 2 h 110"/>
                  <a:gd name="T36" fmla="*/ 62 w 110"/>
                  <a:gd name="T37" fmla="*/ 1 h 110"/>
                  <a:gd name="T38" fmla="*/ 82 w 110"/>
                  <a:gd name="T39" fmla="*/ 8 h 110"/>
                  <a:gd name="T40" fmla="*/ 98 w 110"/>
                  <a:gd name="T41" fmla="*/ 22 h 110"/>
                  <a:gd name="T42" fmla="*/ 107 w 110"/>
                  <a:gd name="T43" fmla="*/ 41 h 110"/>
                  <a:gd name="T44" fmla="*/ 109 w 110"/>
                  <a:gd name="T45" fmla="*/ 62 h 110"/>
                  <a:gd name="T46" fmla="*/ 102 w 110"/>
                  <a:gd name="T47" fmla="*/ 82 h 110"/>
                  <a:gd name="T48" fmla="*/ 88 w 110"/>
                  <a:gd name="T49" fmla="*/ 98 h 110"/>
                  <a:gd name="T50" fmla="*/ 69 w 110"/>
                  <a:gd name="T51" fmla="*/ 108 h 110"/>
                  <a:gd name="T52" fmla="*/ 47 w 110"/>
                  <a:gd name="T53" fmla="*/ 109 h 110"/>
                  <a:gd name="T54" fmla="*/ 27 w 110"/>
                  <a:gd name="T55" fmla="*/ 102 h 110"/>
                  <a:gd name="T56" fmla="*/ 11 w 110"/>
                  <a:gd name="T57" fmla="*/ 88 h 110"/>
                  <a:gd name="T58" fmla="*/ 2 w 110"/>
                  <a:gd name="T59" fmla="*/ 69 h 110"/>
                  <a:gd name="T60" fmla="*/ 0 w 110"/>
                  <a:gd name="T61" fmla="*/ 48 h 110"/>
                  <a:gd name="T62" fmla="*/ 7 w 110"/>
                  <a:gd name="T63" fmla="*/ 28 h 110"/>
                  <a:gd name="T64" fmla="*/ 21 w 110"/>
                  <a:gd name="T65" fmla="*/ 12 h 110"/>
                  <a:gd name="T66" fmla="*/ 41 w 110"/>
                  <a:gd name="T67" fmla="*/ 2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0" h="110">
                    <a:moveTo>
                      <a:pt x="60" y="13"/>
                    </a:moveTo>
                    <a:cubicBezTo>
                      <a:pt x="55" y="12"/>
                      <a:pt x="49" y="13"/>
                      <a:pt x="44" y="14"/>
                    </a:cubicBezTo>
                    <a:cubicBezTo>
                      <a:pt x="38" y="15"/>
                      <a:pt x="33" y="18"/>
                      <a:pt x="29" y="21"/>
                    </a:cubicBezTo>
                    <a:cubicBezTo>
                      <a:pt x="25" y="25"/>
                      <a:pt x="21" y="29"/>
                      <a:pt x="18" y="34"/>
                    </a:cubicBezTo>
                    <a:cubicBezTo>
                      <a:pt x="15" y="38"/>
                      <a:pt x="13" y="44"/>
                      <a:pt x="13" y="49"/>
                    </a:cubicBezTo>
                    <a:cubicBezTo>
                      <a:pt x="12" y="55"/>
                      <a:pt x="12" y="61"/>
                      <a:pt x="14" y="66"/>
                    </a:cubicBezTo>
                    <a:cubicBezTo>
                      <a:pt x="15" y="71"/>
                      <a:pt x="18" y="76"/>
                      <a:pt x="21" y="81"/>
                    </a:cubicBezTo>
                    <a:cubicBezTo>
                      <a:pt x="24" y="85"/>
                      <a:pt x="29" y="89"/>
                      <a:pt x="33" y="92"/>
                    </a:cubicBezTo>
                    <a:cubicBezTo>
                      <a:pt x="38" y="94"/>
                      <a:pt x="43" y="96"/>
                      <a:pt x="49" y="97"/>
                    </a:cubicBezTo>
                    <a:cubicBezTo>
                      <a:pt x="55" y="98"/>
                      <a:pt x="60" y="97"/>
                      <a:pt x="65" y="96"/>
                    </a:cubicBezTo>
                    <a:cubicBezTo>
                      <a:pt x="71" y="94"/>
                      <a:pt x="76" y="92"/>
                      <a:pt x="80" y="89"/>
                    </a:cubicBezTo>
                    <a:cubicBezTo>
                      <a:pt x="85" y="85"/>
                      <a:pt x="88" y="81"/>
                      <a:pt x="91" y="76"/>
                    </a:cubicBezTo>
                    <a:cubicBezTo>
                      <a:pt x="94" y="72"/>
                      <a:pt x="96" y="66"/>
                      <a:pt x="97" y="61"/>
                    </a:cubicBezTo>
                    <a:cubicBezTo>
                      <a:pt x="97" y="55"/>
                      <a:pt x="97" y="49"/>
                      <a:pt x="96" y="44"/>
                    </a:cubicBezTo>
                    <a:cubicBezTo>
                      <a:pt x="94" y="39"/>
                      <a:pt x="92" y="34"/>
                      <a:pt x="88" y="29"/>
                    </a:cubicBezTo>
                    <a:cubicBezTo>
                      <a:pt x="85" y="25"/>
                      <a:pt x="81" y="21"/>
                      <a:pt x="76" y="18"/>
                    </a:cubicBezTo>
                    <a:cubicBezTo>
                      <a:pt x="71" y="16"/>
                      <a:pt x="66" y="14"/>
                      <a:pt x="60" y="13"/>
                    </a:cubicBezTo>
                    <a:close/>
                    <a:moveTo>
                      <a:pt x="41" y="2"/>
                    </a:moveTo>
                    <a:cubicBezTo>
                      <a:pt x="47" y="0"/>
                      <a:pt x="55" y="0"/>
                      <a:pt x="62" y="1"/>
                    </a:cubicBezTo>
                    <a:cubicBezTo>
                      <a:pt x="69" y="2"/>
                      <a:pt x="76" y="4"/>
                      <a:pt x="82" y="8"/>
                    </a:cubicBezTo>
                    <a:cubicBezTo>
                      <a:pt x="88" y="11"/>
                      <a:pt x="94" y="16"/>
                      <a:pt x="98" y="22"/>
                    </a:cubicBezTo>
                    <a:cubicBezTo>
                      <a:pt x="102" y="27"/>
                      <a:pt x="106" y="34"/>
                      <a:pt x="107" y="41"/>
                    </a:cubicBezTo>
                    <a:cubicBezTo>
                      <a:pt x="109" y="48"/>
                      <a:pt x="110" y="55"/>
                      <a:pt x="109" y="62"/>
                    </a:cubicBezTo>
                    <a:cubicBezTo>
                      <a:pt x="108" y="70"/>
                      <a:pt x="105" y="76"/>
                      <a:pt x="102" y="82"/>
                    </a:cubicBezTo>
                    <a:cubicBezTo>
                      <a:pt x="98" y="89"/>
                      <a:pt x="93" y="94"/>
                      <a:pt x="88" y="98"/>
                    </a:cubicBezTo>
                    <a:cubicBezTo>
                      <a:pt x="82" y="103"/>
                      <a:pt x="76" y="106"/>
                      <a:pt x="69" y="108"/>
                    </a:cubicBezTo>
                    <a:cubicBezTo>
                      <a:pt x="62" y="110"/>
                      <a:pt x="55" y="110"/>
                      <a:pt x="47" y="109"/>
                    </a:cubicBezTo>
                    <a:cubicBezTo>
                      <a:pt x="40" y="108"/>
                      <a:pt x="33" y="106"/>
                      <a:pt x="27" y="102"/>
                    </a:cubicBezTo>
                    <a:cubicBezTo>
                      <a:pt x="21" y="99"/>
                      <a:pt x="16" y="94"/>
                      <a:pt x="11" y="88"/>
                    </a:cubicBezTo>
                    <a:cubicBezTo>
                      <a:pt x="7" y="82"/>
                      <a:pt x="4" y="76"/>
                      <a:pt x="2" y="69"/>
                    </a:cubicBezTo>
                    <a:cubicBezTo>
                      <a:pt x="0" y="62"/>
                      <a:pt x="0" y="55"/>
                      <a:pt x="0" y="48"/>
                    </a:cubicBezTo>
                    <a:cubicBezTo>
                      <a:pt x="1" y="40"/>
                      <a:pt x="4" y="34"/>
                      <a:pt x="7" y="28"/>
                    </a:cubicBezTo>
                    <a:cubicBezTo>
                      <a:pt x="11" y="21"/>
                      <a:pt x="16" y="16"/>
                      <a:pt x="21" y="12"/>
                    </a:cubicBezTo>
                    <a:cubicBezTo>
                      <a:pt x="27" y="7"/>
                      <a:pt x="34" y="4"/>
                      <a:pt x="41" y="2"/>
                    </a:cubicBezTo>
                    <a:close/>
                  </a:path>
                </a:pathLst>
              </a:custGeom>
              <a:grpFill/>
              <a:ln>
                <a:noFill/>
              </a:ln>
            </p:spPr>
            <p:txBody>
              <a:bodyPr vert="horz" wrap="square" lIns="91440" tIns="45720" rIns="91440" bIns="45720" numCol="1" anchor="t" anchorCtr="0" compatLnSpc="1"/>
              <a:lstStyle/>
              <a:p>
                <a:endParaRPr lang="zh-CN" altLang="en-US"/>
              </a:p>
            </p:txBody>
          </p:sp>
          <p:sp>
            <p:nvSpPr>
              <p:cNvPr id="60" name="Freeform 64"/>
              <p:cNvSpPr>
                <a:spLocks noEditPoints="1"/>
              </p:cNvSpPr>
              <p:nvPr/>
            </p:nvSpPr>
            <p:spPr bwMode="auto">
              <a:xfrm>
                <a:off x="4860926" y="4716463"/>
                <a:ext cx="277813" cy="277813"/>
              </a:xfrm>
              <a:custGeom>
                <a:avLst/>
                <a:gdLst>
                  <a:gd name="T0" fmla="*/ 32 w 74"/>
                  <a:gd name="T1" fmla="*/ 1 h 74"/>
                  <a:gd name="T2" fmla="*/ 46 w 74"/>
                  <a:gd name="T3" fmla="*/ 2 h 74"/>
                  <a:gd name="T4" fmla="*/ 59 w 74"/>
                  <a:gd name="T5" fmla="*/ 8 h 74"/>
                  <a:gd name="T6" fmla="*/ 69 w 74"/>
                  <a:gd name="T7" fmla="*/ 19 h 74"/>
                  <a:gd name="T8" fmla="*/ 73 w 74"/>
                  <a:gd name="T9" fmla="*/ 32 h 74"/>
                  <a:gd name="T10" fmla="*/ 72 w 74"/>
                  <a:gd name="T11" fmla="*/ 47 h 74"/>
                  <a:gd name="T12" fmla="*/ 66 w 74"/>
                  <a:gd name="T13" fmla="*/ 59 h 74"/>
                  <a:gd name="T14" fmla="*/ 55 w 74"/>
                  <a:gd name="T15" fmla="*/ 69 h 74"/>
                  <a:gd name="T16" fmla="*/ 42 w 74"/>
                  <a:gd name="T17" fmla="*/ 73 h 74"/>
                  <a:gd name="T18" fmla="*/ 28 w 74"/>
                  <a:gd name="T19" fmla="*/ 72 h 74"/>
                  <a:gd name="T20" fmla="*/ 15 w 74"/>
                  <a:gd name="T21" fmla="*/ 66 h 74"/>
                  <a:gd name="T22" fmla="*/ 5 w 74"/>
                  <a:gd name="T23" fmla="*/ 56 h 74"/>
                  <a:gd name="T24" fmla="*/ 1 w 74"/>
                  <a:gd name="T25" fmla="*/ 42 h 74"/>
                  <a:gd name="T26" fmla="*/ 2 w 74"/>
                  <a:gd name="T27" fmla="*/ 28 h 74"/>
                  <a:gd name="T28" fmla="*/ 8 w 74"/>
                  <a:gd name="T29" fmla="*/ 15 h 74"/>
                  <a:gd name="T30" fmla="*/ 19 w 74"/>
                  <a:gd name="T31" fmla="*/ 6 h 74"/>
                  <a:gd name="T32" fmla="*/ 32 w 74"/>
                  <a:gd name="T33" fmla="*/ 1 h 74"/>
                  <a:gd name="T34" fmla="*/ 43 w 74"/>
                  <a:gd name="T35" fmla="*/ 14 h 74"/>
                  <a:gd name="T36" fmla="*/ 34 w 74"/>
                  <a:gd name="T37" fmla="*/ 13 h 74"/>
                  <a:gd name="T38" fmla="*/ 25 w 74"/>
                  <a:gd name="T39" fmla="*/ 16 h 74"/>
                  <a:gd name="T40" fmla="*/ 18 w 74"/>
                  <a:gd name="T41" fmla="*/ 23 h 74"/>
                  <a:gd name="T42" fmla="*/ 14 w 74"/>
                  <a:gd name="T43" fmla="*/ 31 h 74"/>
                  <a:gd name="T44" fmla="*/ 13 w 74"/>
                  <a:gd name="T45" fmla="*/ 40 h 74"/>
                  <a:gd name="T46" fmla="*/ 16 w 74"/>
                  <a:gd name="T47" fmla="*/ 49 h 74"/>
                  <a:gd name="T48" fmla="*/ 22 w 74"/>
                  <a:gd name="T49" fmla="*/ 56 h 74"/>
                  <a:gd name="T50" fmla="*/ 31 w 74"/>
                  <a:gd name="T51" fmla="*/ 61 h 74"/>
                  <a:gd name="T52" fmla="*/ 40 w 74"/>
                  <a:gd name="T53" fmla="*/ 61 h 74"/>
                  <a:gd name="T54" fmla="*/ 49 w 74"/>
                  <a:gd name="T55" fmla="*/ 58 h 74"/>
                  <a:gd name="T56" fmla="*/ 56 w 74"/>
                  <a:gd name="T57" fmla="*/ 52 h 74"/>
                  <a:gd name="T58" fmla="*/ 60 w 74"/>
                  <a:gd name="T59" fmla="*/ 43 h 74"/>
                  <a:gd name="T60" fmla="*/ 61 w 74"/>
                  <a:gd name="T61" fmla="*/ 34 h 74"/>
                  <a:gd name="T62" fmla="*/ 58 w 74"/>
                  <a:gd name="T63" fmla="*/ 25 h 74"/>
                  <a:gd name="T64" fmla="*/ 52 w 74"/>
                  <a:gd name="T65" fmla="*/ 18 h 74"/>
                  <a:gd name="T66" fmla="*/ 43 w 74"/>
                  <a:gd name="T67" fmla="*/ 1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74">
                    <a:moveTo>
                      <a:pt x="32" y="1"/>
                    </a:moveTo>
                    <a:cubicBezTo>
                      <a:pt x="37" y="0"/>
                      <a:pt x="42" y="1"/>
                      <a:pt x="46" y="2"/>
                    </a:cubicBezTo>
                    <a:cubicBezTo>
                      <a:pt x="51" y="3"/>
                      <a:pt x="55" y="5"/>
                      <a:pt x="59" y="8"/>
                    </a:cubicBezTo>
                    <a:cubicBezTo>
                      <a:pt x="63" y="11"/>
                      <a:pt x="66" y="15"/>
                      <a:pt x="69" y="19"/>
                    </a:cubicBezTo>
                    <a:cubicBezTo>
                      <a:pt x="71" y="23"/>
                      <a:pt x="72" y="27"/>
                      <a:pt x="73" y="32"/>
                    </a:cubicBezTo>
                    <a:cubicBezTo>
                      <a:pt x="74" y="37"/>
                      <a:pt x="73" y="42"/>
                      <a:pt x="72" y="47"/>
                    </a:cubicBezTo>
                    <a:cubicBezTo>
                      <a:pt x="71" y="51"/>
                      <a:pt x="69" y="56"/>
                      <a:pt x="66" y="59"/>
                    </a:cubicBezTo>
                    <a:cubicBezTo>
                      <a:pt x="63" y="63"/>
                      <a:pt x="59" y="66"/>
                      <a:pt x="55" y="69"/>
                    </a:cubicBezTo>
                    <a:cubicBezTo>
                      <a:pt x="51" y="71"/>
                      <a:pt x="47" y="73"/>
                      <a:pt x="42" y="73"/>
                    </a:cubicBezTo>
                    <a:cubicBezTo>
                      <a:pt x="37" y="74"/>
                      <a:pt x="32" y="74"/>
                      <a:pt x="28" y="72"/>
                    </a:cubicBezTo>
                    <a:cubicBezTo>
                      <a:pt x="23" y="71"/>
                      <a:pt x="19" y="69"/>
                      <a:pt x="15" y="66"/>
                    </a:cubicBezTo>
                    <a:cubicBezTo>
                      <a:pt x="11" y="63"/>
                      <a:pt x="8" y="60"/>
                      <a:pt x="5" y="56"/>
                    </a:cubicBezTo>
                    <a:cubicBezTo>
                      <a:pt x="3" y="52"/>
                      <a:pt x="2" y="47"/>
                      <a:pt x="1" y="42"/>
                    </a:cubicBezTo>
                    <a:cubicBezTo>
                      <a:pt x="0" y="37"/>
                      <a:pt x="1" y="32"/>
                      <a:pt x="2" y="28"/>
                    </a:cubicBezTo>
                    <a:cubicBezTo>
                      <a:pt x="3" y="23"/>
                      <a:pt x="5" y="19"/>
                      <a:pt x="8" y="15"/>
                    </a:cubicBezTo>
                    <a:cubicBezTo>
                      <a:pt x="11" y="11"/>
                      <a:pt x="15" y="8"/>
                      <a:pt x="19" y="6"/>
                    </a:cubicBezTo>
                    <a:cubicBezTo>
                      <a:pt x="23" y="3"/>
                      <a:pt x="27" y="2"/>
                      <a:pt x="32" y="1"/>
                    </a:cubicBezTo>
                    <a:close/>
                    <a:moveTo>
                      <a:pt x="43" y="14"/>
                    </a:moveTo>
                    <a:cubicBezTo>
                      <a:pt x="40" y="13"/>
                      <a:pt x="37" y="13"/>
                      <a:pt x="34" y="13"/>
                    </a:cubicBezTo>
                    <a:cubicBezTo>
                      <a:pt x="31" y="14"/>
                      <a:pt x="28" y="15"/>
                      <a:pt x="25" y="16"/>
                    </a:cubicBezTo>
                    <a:cubicBezTo>
                      <a:pt x="22" y="18"/>
                      <a:pt x="20" y="20"/>
                      <a:pt x="18" y="23"/>
                    </a:cubicBezTo>
                    <a:cubicBezTo>
                      <a:pt x="16" y="25"/>
                      <a:pt x="14" y="28"/>
                      <a:pt x="14" y="31"/>
                    </a:cubicBezTo>
                    <a:cubicBezTo>
                      <a:pt x="13" y="34"/>
                      <a:pt x="13" y="37"/>
                      <a:pt x="13" y="40"/>
                    </a:cubicBezTo>
                    <a:cubicBezTo>
                      <a:pt x="14" y="44"/>
                      <a:pt x="15" y="47"/>
                      <a:pt x="16" y="49"/>
                    </a:cubicBezTo>
                    <a:cubicBezTo>
                      <a:pt x="18" y="52"/>
                      <a:pt x="20" y="55"/>
                      <a:pt x="22" y="56"/>
                    </a:cubicBezTo>
                    <a:cubicBezTo>
                      <a:pt x="25" y="58"/>
                      <a:pt x="28" y="60"/>
                      <a:pt x="31" y="61"/>
                    </a:cubicBezTo>
                    <a:cubicBezTo>
                      <a:pt x="34" y="61"/>
                      <a:pt x="37" y="62"/>
                      <a:pt x="40" y="61"/>
                    </a:cubicBezTo>
                    <a:cubicBezTo>
                      <a:pt x="43" y="61"/>
                      <a:pt x="46" y="60"/>
                      <a:pt x="49" y="58"/>
                    </a:cubicBezTo>
                    <a:cubicBezTo>
                      <a:pt x="52" y="57"/>
                      <a:pt x="54" y="54"/>
                      <a:pt x="56" y="52"/>
                    </a:cubicBezTo>
                    <a:cubicBezTo>
                      <a:pt x="58" y="49"/>
                      <a:pt x="60" y="46"/>
                      <a:pt x="60" y="43"/>
                    </a:cubicBezTo>
                    <a:cubicBezTo>
                      <a:pt x="61" y="40"/>
                      <a:pt x="61" y="37"/>
                      <a:pt x="61" y="34"/>
                    </a:cubicBezTo>
                    <a:cubicBezTo>
                      <a:pt x="60" y="31"/>
                      <a:pt x="59" y="28"/>
                      <a:pt x="58" y="25"/>
                    </a:cubicBezTo>
                    <a:cubicBezTo>
                      <a:pt x="56" y="22"/>
                      <a:pt x="54" y="20"/>
                      <a:pt x="52" y="18"/>
                    </a:cubicBezTo>
                    <a:cubicBezTo>
                      <a:pt x="49" y="16"/>
                      <a:pt x="46" y="15"/>
                      <a:pt x="43" y="14"/>
                    </a:cubicBezTo>
                    <a:close/>
                  </a:path>
                </a:pathLst>
              </a:custGeom>
              <a:grpFill/>
              <a:ln>
                <a:noFill/>
              </a:ln>
            </p:spPr>
            <p:txBody>
              <a:bodyPr vert="horz" wrap="square" lIns="91440" tIns="45720" rIns="91440" bIns="45720" numCol="1" anchor="t" anchorCtr="0" compatLnSpc="1"/>
              <a:lstStyle/>
              <a:p>
                <a:endParaRPr lang="zh-CN" altLang="en-US"/>
              </a:p>
            </p:txBody>
          </p:sp>
          <p:sp>
            <p:nvSpPr>
              <p:cNvPr id="61" name="Freeform 65"/>
              <p:cNvSpPr>
                <a:spLocks noEditPoints="1"/>
              </p:cNvSpPr>
              <p:nvPr/>
            </p:nvSpPr>
            <p:spPr bwMode="auto">
              <a:xfrm>
                <a:off x="4519614" y="5043488"/>
                <a:ext cx="273050" cy="274638"/>
              </a:xfrm>
              <a:custGeom>
                <a:avLst/>
                <a:gdLst>
                  <a:gd name="T0" fmla="*/ 31 w 73"/>
                  <a:gd name="T1" fmla="*/ 1 h 73"/>
                  <a:gd name="T2" fmla="*/ 45 w 73"/>
                  <a:gd name="T3" fmla="*/ 1 h 73"/>
                  <a:gd name="T4" fmla="*/ 58 w 73"/>
                  <a:gd name="T5" fmla="*/ 8 h 73"/>
                  <a:gd name="T6" fmla="*/ 67 w 73"/>
                  <a:gd name="T7" fmla="*/ 18 h 73"/>
                  <a:gd name="T8" fmla="*/ 72 w 73"/>
                  <a:gd name="T9" fmla="*/ 32 h 73"/>
                  <a:gd name="T10" fmla="*/ 71 w 73"/>
                  <a:gd name="T11" fmla="*/ 46 h 73"/>
                  <a:gd name="T12" fmla="*/ 65 w 73"/>
                  <a:gd name="T13" fmla="*/ 58 h 73"/>
                  <a:gd name="T14" fmla="*/ 54 w 73"/>
                  <a:gd name="T15" fmla="*/ 68 h 73"/>
                  <a:gd name="T16" fmla="*/ 41 w 73"/>
                  <a:gd name="T17" fmla="*/ 72 h 73"/>
                  <a:gd name="T18" fmla="*/ 27 w 73"/>
                  <a:gd name="T19" fmla="*/ 71 h 73"/>
                  <a:gd name="T20" fmla="*/ 14 w 73"/>
                  <a:gd name="T21" fmla="*/ 65 h 73"/>
                  <a:gd name="T22" fmla="*/ 5 w 73"/>
                  <a:gd name="T23" fmla="*/ 55 h 73"/>
                  <a:gd name="T24" fmla="*/ 0 w 73"/>
                  <a:gd name="T25" fmla="*/ 41 h 73"/>
                  <a:gd name="T26" fmla="*/ 1 w 73"/>
                  <a:gd name="T27" fmla="*/ 27 h 73"/>
                  <a:gd name="T28" fmla="*/ 7 w 73"/>
                  <a:gd name="T29" fmla="*/ 14 h 73"/>
                  <a:gd name="T30" fmla="*/ 18 w 73"/>
                  <a:gd name="T31" fmla="*/ 5 h 73"/>
                  <a:gd name="T32" fmla="*/ 31 w 73"/>
                  <a:gd name="T33" fmla="*/ 1 h 73"/>
                  <a:gd name="T34" fmla="*/ 42 w 73"/>
                  <a:gd name="T35" fmla="*/ 13 h 73"/>
                  <a:gd name="T36" fmla="*/ 33 w 73"/>
                  <a:gd name="T37" fmla="*/ 13 h 73"/>
                  <a:gd name="T38" fmla="*/ 24 w 73"/>
                  <a:gd name="T39" fmla="*/ 16 h 73"/>
                  <a:gd name="T40" fmla="*/ 17 w 73"/>
                  <a:gd name="T41" fmla="*/ 22 h 73"/>
                  <a:gd name="T42" fmla="*/ 13 w 73"/>
                  <a:gd name="T43" fmla="*/ 30 h 73"/>
                  <a:gd name="T44" fmla="*/ 12 w 73"/>
                  <a:gd name="T45" fmla="*/ 40 h 73"/>
                  <a:gd name="T46" fmla="*/ 15 w 73"/>
                  <a:gd name="T47" fmla="*/ 48 h 73"/>
                  <a:gd name="T48" fmla="*/ 22 w 73"/>
                  <a:gd name="T49" fmla="*/ 55 h 73"/>
                  <a:gd name="T50" fmla="*/ 30 w 73"/>
                  <a:gd name="T51" fmla="*/ 59 h 73"/>
                  <a:gd name="T52" fmla="*/ 39 w 73"/>
                  <a:gd name="T53" fmla="*/ 60 h 73"/>
                  <a:gd name="T54" fmla="*/ 48 w 73"/>
                  <a:gd name="T55" fmla="*/ 57 h 73"/>
                  <a:gd name="T56" fmla="*/ 55 w 73"/>
                  <a:gd name="T57" fmla="*/ 51 h 73"/>
                  <a:gd name="T58" fmla="*/ 59 w 73"/>
                  <a:gd name="T59" fmla="*/ 43 h 73"/>
                  <a:gd name="T60" fmla="*/ 60 w 73"/>
                  <a:gd name="T61" fmla="*/ 33 h 73"/>
                  <a:gd name="T62" fmla="*/ 57 w 73"/>
                  <a:gd name="T63" fmla="*/ 24 h 73"/>
                  <a:gd name="T64" fmla="*/ 51 w 73"/>
                  <a:gd name="T65" fmla="*/ 17 h 73"/>
                  <a:gd name="T66" fmla="*/ 42 w 73"/>
                  <a:gd name="T67" fmla="*/ 1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3" h="73">
                    <a:moveTo>
                      <a:pt x="31" y="1"/>
                    </a:moveTo>
                    <a:cubicBezTo>
                      <a:pt x="36" y="0"/>
                      <a:pt x="41" y="0"/>
                      <a:pt x="45" y="1"/>
                    </a:cubicBezTo>
                    <a:cubicBezTo>
                      <a:pt x="50" y="3"/>
                      <a:pt x="54" y="5"/>
                      <a:pt x="58" y="8"/>
                    </a:cubicBezTo>
                    <a:cubicBezTo>
                      <a:pt x="62" y="10"/>
                      <a:pt x="65" y="14"/>
                      <a:pt x="67" y="18"/>
                    </a:cubicBezTo>
                    <a:cubicBezTo>
                      <a:pt x="70" y="22"/>
                      <a:pt x="71" y="27"/>
                      <a:pt x="72" y="32"/>
                    </a:cubicBezTo>
                    <a:cubicBezTo>
                      <a:pt x="73" y="36"/>
                      <a:pt x="72" y="41"/>
                      <a:pt x="71" y="46"/>
                    </a:cubicBezTo>
                    <a:cubicBezTo>
                      <a:pt x="70" y="50"/>
                      <a:pt x="68" y="55"/>
                      <a:pt x="65" y="58"/>
                    </a:cubicBezTo>
                    <a:cubicBezTo>
                      <a:pt x="62" y="62"/>
                      <a:pt x="58" y="65"/>
                      <a:pt x="54" y="68"/>
                    </a:cubicBezTo>
                    <a:cubicBezTo>
                      <a:pt x="50" y="70"/>
                      <a:pt x="46" y="72"/>
                      <a:pt x="41" y="72"/>
                    </a:cubicBezTo>
                    <a:cubicBezTo>
                      <a:pt x="36" y="73"/>
                      <a:pt x="31" y="73"/>
                      <a:pt x="27" y="71"/>
                    </a:cubicBezTo>
                    <a:cubicBezTo>
                      <a:pt x="22" y="70"/>
                      <a:pt x="18" y="68"/>
                      <a:pt x="14" y="65"/>
                    </a:cubicBezTo>
                    <a:cubicBezTo>
                      <a:pt x="10" y="62"/>
                      <a:pt x="7" y="59"/>
                      <a:pt x="5" y="55"/>
                    </a:cubicBezTo>
                    <a:cubicBezTo>
                      <a:pt x="3" y="51"/>
                      <a:pt x="1" y="46"/>
                      <a:pt x="0" y="41"/>
                    </a:cubicBezTo>
                    <a:cubicBezTo>
                      <a:pt x="0" y="36"/>
                      <a:pt x="0" y="32"/>
                      <a:pt x="1" y="27"/>
                    </a:cubicBezTo>
                    <a:cubicBezTo>
                      <a:pt x="2" y="23"/>
                      <a:pt x="5" y="18"/>
                      <a:pt x="7" y="14"/>
                    </a:cubicBezTo>
                    <a:cubicBezTo>
                      <a:pt x="10" y="11"/>
                      <a:pt x="14" y="8"/>
                      <a:pt x="18" y="5"/>
                    </a:cubicBezTo>
                    <a:cubicBezTo>
                      <a:pt x="22" y="3"/>
                      <a:pt x="26" y="1"/>
                      <a:pt x="31" y="1"/>
                    </a:cubicBezTo>
                    <a:close/>
                    <a:moveTo>
                      <a:pt x="42" y="13"/>
                    </a:moveTo>
                    <a:cubicBezTo>
                      <a:pt x="39" y="13"/>
                      <a:pt x="36" y="12"/>
                      <a:pt x="33" y="13"/>
                    </a:cubicBezTo>
                    <a:cubicBezTo>
                      <a:pt x="30" y="13"/>
                      <a:pt x="27" y="14"/>
                      <a:pt x="24" y="16"/>
                    </a:cubicBezTo>
                    <a:cubicBezTo>
                      <a:pt x="21" y="17"/>
                      <a:pt x="19" y="19"/>
                      <a:pt x="17" y="22"/>
                    </a:cubicBezTo>
                    <a:cubicBezTo>
                      <a:pt x="15" y="24"/>
                      <a:pt x="14" y="27"/>
                      <a:pt x="13" y="30"/>
                    </a:cubicBezTo>
                    <a:cubicBezTo>
                      <a:pt x="12" y="33"/>
                      <a:pt x="12" y="36"/>
                      <a:pt x="12" y="40"/>
                    </a:cubicBezTo>
                    <a:cubicBezTo>
                      <a:pt x="13" y="43"/>
                      <a:pt x="14" y="46"/>
                      <a:pt x="15" y="48"/>
                    </a:cubicBezTo>
                    <a:cubicBezTo>
                      <a:pt x="17" y="51"/>
                      <a:pt x="19" y="53"/>
                      <a:pt x="22" y="55"/>
                    </a:cubicBezTo>
                    <a:cubicBezTo>
                      <a:pt x="24" y="57"/>
                      <a:pt x="27" y="59"/>
                      <a:pt x="30" y="59"/>
                    </a:cubicBezTo>
                    <a:cubicBezTo>
                      <a:pt x="33" y="60"/>
                      <a:pt x="36" y="60"/>
                      <a:pt x="39" y="60"/>
                    </a:cubicBezTo>
                    <a:cubicBezTo>
                      <a:pt x="42" y="60"/>
                      <a:pt x="45" y="59"/>
                      <a:pt x="48" y="57"/>
                    </a:cubicBezTo>
                    <a:cubicBezTo>
                      <a:pt x="51" y="55"/>
                      <a:pt x="53" y="53"/>
                      <a:pt x="55" y="51"/>
                    </a:cubicBezTo>
                    <a:cubicBezTo>
                      <a:pt x="57" y="48"/>
                      <a:pt x="58" y="46"/>
                      <a:pt x="59" y="43"/>
                    </a:cubicBezTo>
                    <a:cubicBezTo>
                      <a:pt x="60" y="40"/>
                      <a:pt x="60" y="36"/>
                      <a:pt x="60" y="33"/>
                    </a:cubicBezTo>
                    <a:cubicBezTo>
                      <a:pt x="59" y="30"/>
                      <a:pt x="58" y="27"/>
                      <a:pt x="57" y="24"/>
                    </a:cubicBezTo>
                    <a:cubicBezTo>
                      <a:pt x="55" y="22"/>
                      <a:pt x="53" y="19"/>
                      <a:pt x="51" y="17"/>
                    </a:cubicBezTo>
                    <a:cubicBezTo>
                      <a:pt x="48" y="16"/>
                      <a:pt x="45" y="14"/>
                      <a:pt x="42" y="13"/>
                    </a:cubicBezTo>
                    <a:close/>
                  </a:path>
                </a:pathLst>
              </a:custGeom>
              <a:grpFill/>
              <a:ln>
                <a:noFill/>
              </a:ln>
            </p:spPr>
            <p:txBody>
              <a:bodyPr vert="horz" wrap="square" lIns="91440" tIns="45720" rIns="91440" bIns="45720" numCol="1" anchor="t" anchorCtr="0" compatLnSpc="1"/>
              <a:lstStyle/>
              <a:p>
                <a:endParaRPr lang="zh-CN" altLang="en-US"/>
              </a:p>
            </p:txBody>
          </p:sp>
          <p:sp>
            <p:nvSpPr>
              <p:cNvPr id="62" name="Freeform 66"/>
              <p:cNvSpPr/>
              <p:nvPr/>
            </p:nvSpPr>
            <p:spPr bwMode="auto">
              <a:xfrm>
                <a:off x="4613276" y="4953001"/>
                <a:ext cx="82550" cy="142875"/>
              </a:xfrm>
              <a:custGeom>
                <a:avLst/>
                <a:gdLst>
                  <a:gd name="T0" fmla="*/ 1 w 22"/>
                  <a:gd name="T1" fmla="*/ 29 h 38"/>
                  <a:gd name="T2" fmla="*/ 5 w 22"/>
                  <a:gd name="T3" fmla="*/ 37 h 38"/>
                  <a:gd name="T4" fmla="*/ 13 w 22"/>
                  <a:gd name="T5" fmla="*/ 32 h 38"/>
                  <a:gd name="T6" fmla="*/ 17 w 22"/>
                  <a:gd name="T7" fmla="*/ 20 h 38"/>
                  <a:gd name="T8" fmla="*/ 21 w 22"/>
                  <a:gd name="T9" fmla="*/ 8 h 38"/>
                  <a:gd name="T10" fmla="*/ 17 w 22"/>
                  <a:gd name="T11" fmla="*/ 1 h 38"/>
                  <a:gd name="T12" fmla="*/ 9 w 22"/>
                  <a:gd name="T13" fmla="*/ 5 h 38"/>
                  <a:gd name="T14" fmla="*/ 5 w 22"/>
                  <a:gd name="T15" fmla="*/ 17 h 38"/>
                  <a:gd name="T16" fmla="*/ 1 w 22"/>
                  <a:gd name="T17" fmla="*/ 29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 h="38">
                    <a:moveTo>
                      <a:pt x="1" y="29"/>
                    </a:moveTo>
                    <a:cubicBezTo>
                      <a:pt x="0" y="32"/>
                      <a:pt x="2" y="36"/>
                      <a:pt x="5" y="37"/>
                    </a:cubicBezTo>
                    <a:cubicBezTo>
                      <a:pt x="9" y="38"/>
                      <a:pt x="12" y="36"/>
                      <a:pt x="13" y="32"/>
                    </a:cubicBezTo>
                    <a:cubicBezTo>
                      <a:pt x="17" y="20"/>
                      <a:pt x="17" y="20"/>
                      <a:pt x="17" y="20"/>
                    </a:cubicBezTo>
                    <a:cubicBezTo>
                      <a:pt x="21" y="8"/>
                      <a:pt x="21" y="8"/>
                      <a:pt x="21" y="8"/>
                    </a:cubicBezTo>
                    <a:cubicBezTo>
                      <a:pt x="22" y="5"/>
                      <a:pt x="20" y="2"/>
                      <a:pt x="17" y="1"/>
                    </a:cubicBezTo>
                    <a:cubicBezTo>
                      <a:pt x="13" y="0"/>
                      <a:pt x="10" y="1"/>
                      <a:pt x="9" y="5"/>
                    </a:cubicBezTo>
                    <a:cubicBezTo>
                      <a:pt x="5" y="17"/>
                      <a:pt x="5" y="17"/>
                      <a:pt x="5" y="17"/>
                    </a:cubicBezTo>
                    <a:cubicBezTo>
                      <a:pt x="1" y="29"/>
                      <a:pt x="1" y="29"/>
                      <a:pt x="1" y="29"/>
                    </a:cubicBezTo>
                    <a:close/>
                  </a:path>
                </a:pathLst>
              </a:custGeom>
              <a:grpFill/>
              <a:ln>
                <a:noFill/>
              </a:ln>
            </p:spPr>
            <p:txBody>
              <a:bodyPr vert="horz" wrap="square" lIns="91440" tIns="45720" rIns="91440" bIns="45720" numCol="1" anchor="t" anchorCtr="0" compatLnSpc="1"/>
              <a:lstStyle/>
              <a:p>
                <a:endParaRPr lang="zh-CN" altLang="en-US"/>
              </a:p>
            </p:txBody>
          </p:sp>
          <p:sp>
            <p:nvSpPr>
              <p:cNvPr id="63" name="Freeform 67"/>
              <p:cNvSpPr/>
              <p:nvPr/>
            </p:nvSpPr>
            <p:spPr bwMode="auto">
              <a:xfrm>
                <a:off x="4756151" y="4818063"/>
                <a:ext cx="153988" cy="60325"/>
              </a:xfrm>
              <a:custGeom>
                <a:avLst/>
                <a:gdLst>
                  <a:gd name="T0" fmla="*/ 35 w 41"/>
                  <a:gd name="T1" fmla="*/ 13 h 16"/>
                  <a:gd name="T2" fmla="*/ 41 w 41"/>
                  <a:gd name="T3" fmla="*/ 6 h 16"/>
                  <a:gd name="T4" fmla="*/ 34 w 41"/>
                  <a:gd name="T5" fmla="*/ 1 h 16"/>
                  <a:gd name="T6" fmla="*/ 20 w 41"/>
                  <a:gd name="T7" fmla="*/ 2 h 16"/>
                  <a:gd name="T8" fmla="*/ 6 w 41"/>
                  <a:gd name="T9" fmla="*/ 3 h 16"/>
                  <a:gd name="T10" fmla="*/ 0 w 41"/>
                  <a:gd name="T11" fmla="*/ 10 h 16"/>
                  <a:gd name="T12" fmla="*/ 7 w 41"/>
                  <a:gd name="T13" fmla="*/ 16 h 16"/>
                  <a:gd name="T14" fmla="*/ 21 w 41"/>
                  <a:gd name="T15" fmla="*/ 14 h 16"/>
                  <a:gd name="T16" fmla="*/ 35 w 41"/>
                  <a:gd name="T17" fmla="*/ 13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16">
                    <a:moveTo>
                      <a:pt x="35" y="13"/>
                    </a:moveTo>
                    <a:cubicBezTo>
                      <a:pt x="39" y="13"/>
                      <a:pt x="41" y="10"/>
                      <a:pt x="41" y="6"/>
                    </a:cubicBezTo>
                    <a:cubicBezTo>
                      <a:pt x="41" y="3"/>
                      <a:pt x="38" y="0"/>
                      <a:pt x="34" y="1"/>
                    </a:cubicBezTo>
                    <a:cubicBezTo>
                      <a:pt x="20" y="2"/>
                      <a:pt x="20" y="2"/>
                      <a:pt x="20" y="2"/>
                    </a:cubicBezTo>
                    <a:cubicBezTo>
                      <a:pt x="6" y="3"/>
                      <a:pt x="6" y="3"/>
                      <a:pt x="6" y="3"/>
                    </a:cubicBezTo>
                    <a:cubicBezTo>
                      <a:pt x="2" y="4"/>
                      <a:pt x="0" y="7"/>
                      <a:pt x="0" y="10"/>
                    </a:cubicBezTo>
                    <a:cubicBezTo>
                      <a:pt x="0" y="13"/>
                      <a:pt x="3" y="16"/>
                      <a:pt x="7" y="16"/>
                    </a:cubicBezTo>
                    <a:cubicBezTo>
                      <a:pt x="21" y="14"/>
                      <a:pt x="21" y="14"/>
                      <a:pt x="21" y="14"/>
                    </a:cubicBezTo>
                    <a:cubicBezTo>
                      <a:pt x="35" y="13"/>
                      <a:pt x="35" y="13"/>
                      <a:pt x="35" y="13"/>
                    </a:cubicBezTo>
                    <a:close/>
                  </a:path>
                </a:pathLst>
              </a:custGeom>
              <a:grpFill/>
              <a:ln>
                <a:noFill/>
              </a:ln>
            </p:spPr>
            <p:txBody>
              <a:bodyPr vert="horz" wrap="square" lIns="91440" tIns="45720" rIns="91440" bIns="45720" numCol="1" anchor="t" anchorCtr="0" compatLnSpc="1"/>
              <a:lstStyle/>
              <a:p>
                <a:endParaRPr lang="zh-CN" altLang="en-US"/>
              </a:p>
            </p:txBody>
          </p:sp>
        </p:grpSp>
      </p:grpSp>
      <p:grpSp>
        <p:nvGrpSpPr>
          <p:cNvPr id="114" name="组合 113"/>
          <p:cNvGrpSpPr/>
          <p:nvPr/>
        </p:nvGrpSpPr>
        <p:grpSpPr>
          <a:xfrm>
            <a:off x="10081899" y="3366267"/>
            <a:ext cx="1149740" cy="1149740"/>
            <a:chOff x="10216718" y="3374374"/>
            <a:chExt cx="1149740" cy="1149740"/>
          </a:xfrm>
        </p:grpSpPr>
        <p:grpSp>
          <p:nvGrpSpPr>
            <p:cNvPr id="40" name="组合 39"/>
            <p:cNvGrpSpPr/>
            <p:nvPr/>
          </p:nvGrpSpPr>
          <p:grpSpPr>
            <a:xfrm>
              <a:off x="10216718" y="3374374"/>
              <a:ext cx="1149740" cy="1149740"/>
              <a:chOff x="304800" y="673100"/>
              <a:chExt cx="4000500" cy="4000500"/>
            </a:xfrm>
            <a:effectLst>
              <a:outerShdw blurRad="444500" dist="254000" dir="8100000" algn="tr" rotWithShape="0">
                <a:prstClr val="black">
                  <a:alpha val="50000"/>
                </a:prstClr>
              </a:outerShdw>
            </a:effectLst>
          </p:grpSpPr>
          <p:sp>
            <p:nvSpPr>
              <p:cNvPr id="41" name="同心圆 1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latin typeface="+mj-ea"/>
                  <a:ea typeface="+mj-ea"/>
                </a:endParaRPr>
              </a:p>
            </p:txBody>
          </p:sp>
          <p:sp>
            <p:nvSpPr>
              <p:cNvPr id="42" name="椭圆 41"/>
              <p:cNvSpPr/>
              <p:nvPr/>
            </p:nvSpPr>
            <p:spPr>
              <a:xfrm>
                <a:off x="392110" y="760411"/>
                <a:ext cx="3825875" cy="3825875"/>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latin typeface="+mj-ea"/>
                  <a:ea typeface="+mj-ea"/>
                </a:endParaRPr>
              </a:p>
            </p:txBody>
          </p:sp>
        </p:grpSp>
        <p:grpSp>
          <p:nvGrpSpPr>
            <p:cNvPr id="80" name="组合 79"/>
            <p:cNvGrpSpPr/>
            <p:nvPr/>
          </p:nvGrpSpPr>
          <p:grpSpPr>
            <a:xfrm>
              <a:off x="10411057" y="3549667"/>
              <a:ext cx="704850" cy="747713"/>
              <a:chOff x="8301039" y="2560638"/>
              <a:chExt cx="704850" cy="747713"/>
            </a:xfrm>
            <a:solidFill>
              <a:srgbClr val="7766FF"/>
            </a:solidFill>
          </p:grpSpPr>
          <p:sp>
            <p:nvSpPr>
              <p:cNvPr id="81" name="Freeform 175"/>
              <p:cNvSpPr/>
              <p:nvPr/>
            </p:nvSpPr>
            <p:spPr bwMode="auto">
              <a:xfrm>
                <a:off x="8408989" y="3135313"/>
                <a:ext cx="173038" cy="173038"/>
              </a:xfrm>
              <a:custGeom>
                <a:avLst/>
                <a:gdLst>
                  <a:gd name="T0" fmla="*/ 33 w 46"/>
                  <a:gd name="T1" fmla="*/ 41 h 46"/>
                  <a:gd name="T2" fmla="*/ 5 w 46"/>
                  <a:gd name="T3" fmla="*/ 33 h 46"/>
                  <a:gd name="T4" fmla="*/ 13 w 46"/>
                  <a:gd name="T5" fmla="*/ 5 h 46"/>
                  <a:gd name="T6" fmla="*/ 41 w 46"/>
                  <a:gd name="T7" fmla="*/ 13 h 46"/>
                  <a:gd name="T8" fmla="*/ 33 w 46"/>
                  <a:gd name="T9" fmla="*/ 41 h 46"/>
                </a:gdLst>
                <a:ahLst/>
                <a:cxnLst>
                  <a:cxn ang="0">
                    <a:pos x="T0" y="T1"/>
                  </a:cxn>
                  <a:cxn ang="0">
                    <a:pos x="T2" y="T3"/>
                  </a:cxn>
                  <a:cxn ang="0">
                    <a:pos x="T4" y="T5"/>
                  </a:cxn>
                  <a:cxn ang="0">
                    <a:pos x="T6" y="T7"/>
                  </a:cxn>
                  <a:cxn ang="0">
                    <a:pos x="T8" y="T9"/>
                  </a:cxn>
                </a:cxnLst>
                <a:rect l="0" t="0" r="r" b="b"/>
                <a:pathLst>
                  <a:path w="46" h="46">
                    <a:moveTo>
                      <a:pt x="33" y="41"/>
                    </a:moveTo>
                    <a:cubicBezTo>
                      <a:pt x="24" y="46"/>
                      <a:pt x="11" y="43"/>
                      <a:pt x="5" y="33"/>
                    </a:cubicBezTo>
                    <a:cubicBezTo>
                      <a:pt x="0" y="23"/>
                      <a:pt x="3" y="11"/>
                      <a:pt x="13" y="5"/>
                    </a:cubicBezTo>
                    <a:cubicBezTo>
                      <a:pt x="23" y="0"/>
                      <a:pt x="35" y="3"/>
                      <a:pt x="41" y="13"/>
                    </a:cubicBezTo>
                    <a:cubicBezTo>
                      <a:pt x="46" y="22"/>
                      <a:pt x="43" y="35"/>
                      <a:pt x="33" y="41"/>
                    </a:cubicBezTo>
                    <a:close/>
                  </a:path>
                </a:pathLst>
              </a:custGeom>
              <a:grpFill/>
              <a:ln>
                <a:noFill/>
              </a:ln>
            </p:spPr>
            <p:txBody>
              <a:bodyPr vert="horz" wrap="square" lIns="91440" tIns="45720" rIns="91440" bIns="45720" numCol="1" anchor="t" anchorCtr="0" compatLnSpc="1"/>
              <a:lstStyle/>
              <a:p>
                <a:endParaRPr lang="zh-CN" altLang="en-US"/>
              </a:p>
            </p:txBody>
          </p:sp>
          <p:grpSp>
            <p:nvGrpSpPr>
              <p:cNvPr id="82" name="组合 81"/>
              <p:cNvGrpSpPr/>
              <p:nvPr/>
            </p:nvGrpSpPr>
            <p:grpSpPr>
              <a:xfrm>
                <a:off x="8301039" y="2560638"/>
                <a:ext cx="704850" cy="701676"/>
                <a:chOff x="8301039" y="2560638"/>
                <a:chExt cx="704850" cy="701676"/>
              </a:xfrm>
              <a:grpFill/>
            </p:grpSpPr>
            <p:sp>
              <p:nvSpPr>
                <p:cNvPr id="83" name="Freeform 172"/>
                <p:cNvSpPr>
                  <a:spLocks noEditPoints="1"/>
                </p:cNvSpPr>
                <p:nvPr/>
              </p:nvSpPr>
              <p:spPr bwMode="auto">
                <a:xfrm>
                  <a:off x="8394701" y="2703513"/>
                  <a:ext cx="360363" cy="473075"/>
                </a:xfrm>
                <a:custGeom>
                  <a:avLst/>
                  <a:gdLst>
                    <a:gd name="T0" fmla="*/ 51 w 96"/>
                    <a:gd name="T1" fmla="*/ 102 h 126"/>
                    <a:gd name="T2" fmla="*/ 48 w 96"/>
                    <a:gd name="T3" fmla="*/ 95 h 126"/>
                    <a:gd name="T4" fmla="*/ 41 w 96"/>
                    <a:gd name="T5" fmla="*/ 97 h 126"/>
                    <a:gd name="T6" fmla="*/ 31 w 96"/>
                    <a:gd name="T7" fmla="*/ 117 h 126"/>
                    <a:gd name="T8" fmla="*/ 33 w 96"/>
                    <a:gd name="T9" fmla="*/ 125 h 126"/>
                    <a:gd name="T10" fmla="*/ 41 w 96"/>
                    <a:gd name="T11" fmla="*/ 122 h 126"/>
                    <a:gd name="T12" fmla="*/ 51 w 96"/>
                    <a:gd name="T13" fmla="*/ 102 h 126"/>
                    <a:gd name="T14" fmla="*/ 13 w 96"/>
                    <a:gd name="T15" fmla="*/ 122 h 126"/>
                    <a:gd name="T16" fmla="*/ 21 w 96"/>
                    <a:gd name="T17" fmla="*/ 125 h 126"/>
                    <a:gd name="T18" fmla="*/ 24 w 96"/>
                    <a:gd name="T19" fmla="*/ 117 h 126"/>
                    <a:gd name="T20" fmla="*/ 12 w 96"/>
                    <a:gd name="T21" fmla="*/ 90 h 126"/>
                    <a:gd name="T22" fmla="*/ 4 w 96"/>
                    <a:gd name="T23" fmla="*/ 87 h 126"/>
                    <a:gd name="T24" fmla="*/ 1 w 96"/>
                    <a:gd name="T25" fmla="*/ 95 h 126"/>
                    <a:gd name="T26" fmla="*/ 13 w 96"/>
                    <a:gd name="T27" fmla="*/ 122 h 126"/>
                    <a:gd name="T28" fmla="*/ 10 w 96"/>
                    <a:gd name="T29" fmla="*/ 56 h 126"/>
                    <a:gd name="T30" fmla="*/ 9 w 96"/>
                    <a:gd name="T31" fmla="*/ 65 h 126"/>
                    <a:gd name="T32" fmla="*/ 18 w 96"/>
                    <a:gd name="T33" fmla="*/ 65 h 126"/>
                    <a:gd name="T34" fmla="*/ 81 w 96"/>
                    <a:gd name="T35" fmla="*/ 14 h 126"/>
                    <a:gd name="T36" fmla="*/ 81 w 96"/>
                    <a:gd name="T37" fmla="*/ 14 h 126"/>
                    <a:gd name="T38" fmla="*/ 60 w 96"/>
                    <a:gd name="T39" fmla="*/ 58 h 126"/>
                    <a:gd name="T40" fmla="*/ 63 w 96"/>
                    <a:gd name="T41" fmla="*/ 66 h 126"/>
                    <a:gd name="T42" fmla="*/ 70 w 96"/>
                    <a:gd name="T43" fmla="*/ 63 h 126"/>
                    <a:gd name="T44" fmla="*/ 94 w 96"/>
                    <a:gd name="T45" fmla="*/ 15 h 126"/>
                    <a:gd name="T46" fmla="*/ 94 w 96"/>
                    <a:gd name="T47" fmla="*/ 15 h 126"/>
                    <a:gd name="T48" fmla="*/ 92 w 96"/>
                    <a:gd name="T49" fmla="*/ 7 h 126"/>
                    <a:gd name="T50" fmla="*/ 89 w 96"/>
                    <a:gd name="T51" fmla="*/ 5 h 126"/>
                    <a:gd name="T52" fmla="*/ 86 w 96"/>
                    <a:gd name="T53" fmla="*/ 2 h 126"/>
                    <a:gd name="T54" fmla="*/ 80 w 96"/>
                    <a:gd name="T55" fmla="*/ 1 h 126"/>
                    <a:gd name="T56" fmla="*/ 77 w 96"/>
                    <a:gd name="T57" fmla="*/ 2 h 126"/>
                    <a:gd name="T58" fmla="*/ 10 w 96"/>
                    <a:gd name="T59" fmla="*/ 56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6" h="126">
                      <a:moveTo>
                        <a:pt x="51" y="102"/>
                      </a:moveTo>
                      <a:cubicBezTo>
                        <a:pt x="52" y="99"/>
                        <a:pt x="51" y="96"/>
                        <a:pt x="48" y="95"/>
                      </a:cubicBezTo>
                      <a:cubicBezTo>
                        <a:pt x="46" y="93"/>
                        <a:pt x="42" y="94"/>
                        <a:pt x="41" y="97"/>
                      </a:cubicBezTo>
                      <a:cubicBezTo>
                        <a:pt x="31" y="117"/>
                        <a:pt x="31" y="117"/>
                        <a:pt x="31" y="117"/>
                      </a:cubicBezTo>
                      <a:cubicBezTo>
                        <a:pt x="29" y="120"/>
                        <a:pt x="31" y="123"/>
                        <a:pt x="33" y="125"/>
                      </a:cubicBezTo>
                      <a:cubicBezTo>
                        <a:pt x="36" y="126"/>
                        <a:pt x="40" y="125"/>
                        <a:pt x="41" y="122"/>
                      </a:cubicBezTo>
                      <a:cubicBezTo>
                        <a:pt x="51" y="102"/>
                        <a:pt x="51" y="102"/>
                        <a:pt x="51" y="102"/>
                      </a:cubicBezTo>
                      <a:close/>
                      <a:moveTo>
                        <a:pt x="13" y="122"/>
                      </a:moveTo>
                      <a:cubicBezTo>
                        <a:pt x="15" y="125"/>
                        <a:pt x="18" y="126"/>
                        <a:pt x="21" y="125"/>
                      </a:cubicBezTo>
                      <a:cubicBezTo>
                        <a:pt x="24" y="123"/>
                        <a:pt x="25" y="120"/>
                        <a:pt x="24" y="117"/>
                      </a:cubicBezTo>
                      <a:cubicBezTo>
                        <a:pt x="12" y="90"/>
                        <a:pt x="12" y="90"/>
                        <a:pt x="12" y="90"/>
                      </a:cubicBezTo>
                      <a:cubicBezTo>
                        <a:pt x="10" y="87"/>
                        <a:pt x="7" y="86"/>
                        <a:pt x="4" y="87"/>
                      </a:cubicBezTo>
                      <a:cubicBezTo>
                        <a:pt x="1" y="88"/>
                        <a:pt x="0" y="92"/>
                        <a:pt x="1" y="95"/>
                      </a:cubicBezTo>
                      <a:cubicBezTo>
                        <a:pt x="13" y="122"/>
                        <a:pt x="13" y="122"/>
                        <a:pt x="13" y="122"/>
                      </a:cubicBezTo>
                      <a:close/>
                      <a:moveTo>
                        <a:pt x="10" y="56"/>
                      </a:moveTo>
                      <a:cubicBezTo>
                        <a:pt x="8" y="58"/>
                        <a:pt x="7" y="62"/>
                        <a:pt x="9" y="65"/>
                      </a:cubicBezTo>
                      <a:cubicBezTo>
                        <a:pt x="11" y="67"/>
                        <a:pt x="15" y="67"/>
                        <a:pt x="18" y="65"/>
                      </a:cubicBezTo>
                      <a:cubicBezTo>
                        <a:pt x="81" y="14"/>
                        <a:pt x="81" y="14"/>
                        <a:pt x="81" y="14"/>
                      </a:cubicBezTo>
                      <a:cubicBezTo>
                        <a:pt x="81" y="14"/>
                        <a:pt x="82" y="14"/>
                        <a:pt x="81" y="14"/>
                      </a:cubicBezTo>
                      <a:cubicBezTo>
                        <a:pt x="60" y="58"/>
                        <a:pt x="60" y="58"/>
                        <a:pt x="60" y="58"/>
                      </a:cubicBezTo>
                      <a:cubicBezTo>
                        <a:pt x="59" y="61"/>
                        <a:pt x="60" y="64"/>
                        <a:pt x="63" y="66"/>
                      </a:cubicBezTo>
                      <a:cubicBezTo>
                        <a:pt x="66" y="67"/>
                        <a:pt x="69" y="66"/>
                        <a:pt x="70" y="63"/>
                      </a:cubicBezTo>
                      <a:cubicBezTo>
                        <a:pt x="94" y="15"/>
                        <a:pt x="94" y="15"/>
                        <a:pt x="94" y="15"/>
                      </a:cubicBezTo>
                      <a:cubicBezTo>
                        <a:pt x="94" y="15"/>
                        <a:pt x="94" y="15"/>
                        <a:pt x="94" y="15"/>
                      </a:cubicBezTo>
                      <a:cubicBezTo>
                        <a:pt x="96" y="12"/>
                        <a:pt x="95" y="9"/>
                        <a:pt x="92" y="7"/>
                      </a:cubicBezTo>
                      <a:cubicBezTo>
                        <a:pt x="91" y="6"/>
                        <a:pt x="90" y="6"/>
                        <a:pt x="89" y="5"/>
                      </a:cubicBezTo>
                      <a:cubicBezTo>
                        <a:pt x="88" y="4"/>
                        <a:pt x="87" y="3"/>
                        <a:pt x="86" y="2"/>
                      </a:cubicBezTo>
                      <a:cubicBezTo>
                        <a:pt x="85" y="0"/>
                        <a:pt x="82" y="0"/>
                        <a:pt x="80" y="1"/>
                      </a:cubicBezTo>
                      <a:cubicBezTo>
                        <a:pt x="78" y="1"/>
                        <a:pt x="78" y="2"/>
                        <a:pt x="77" y="2"/>
                      </a:cubicBezTo>
                      <a:cubicBezTo>
                        <a:pt x="10" y="56"/>
                        <a:pt x="10" y="56"/>
                        <a:pt x="10" y="56"/>
                      </a:cubicBezTo>
                      <a:close/>
                    </a:path>
                  </a:pathLst>
                </a:custGeom>
                <a:grpFill/>
                <a:ln>
                  <a:noFill/>
                </a:ln>
              </p:spPr>
              <p:txBody>
                <a:bodyPr vert="horz" wrap="square" lIns="91440" tIns="45720" rIns="91440" bIns="45720" numCol="1" anchor="t" anchorCtr="0" compatLnSpc="1"/>
                <a:lstStyle/>
                <a:p>
                  <a:endParaRPr lang="zh-CN" altLang="en-US"/>
                </a:p>
              </p:txBody>
            </p:sp>
            <p:sp>
              <p:nvSpPr>
                <p:cNvPr id="84" name="Freeform 173"/>
                <p:cNvSpPr>
                  <a:spLocks noEditPoints="1"/>
                </p:cNvSpPr>
                <p:nvPr/>
              </p:nvSpPr>
              <p:spPr bwMode="auto">
                <a:xfrm>
                  <a:off x="8435976" y="2725738"/>
                  <a:ext cx="498475" cy="450850"/>
                </a:xfrm>
                <a:custGeom>
                  <a:avLst/>
                  <a:gdLst>
                    <a:gd name="T0" fmla="*/ 100 w 133"/>
                    <a:gd name="T1" fmla="*/ 5 h 120"/>
                    <a:gd name="T2" fmla="*/ 93 w 133"/>
                    <a:gd name="T3" fmla="*/ 2 h 120"/>
                    <a:gd name="T4" fmla="*/ 89 w 133"/>
                    <a:gd name="T5" fmla="*/ 9 h 120"/>
                    <a:gd name="T6" fmla="*/ 121 w 133"/>
                    <a:gd name="T7" fmla="*/ 102 h 120"/>
                    <a:gd name="T8" fmla="*/ 128 w 133"/>
                    <a:gd name="T9" fmla="*/ 105 h 120"/>
                    <a:gd name="T10" fmla="*/ 132 w 133"/>
                    <a:gd name="T11" fmla="*/ 98 h 120"/>
                    <a:gd name="T12" fmla="*/ 100 w 133"/>
                    <a:gd name="T13" fmla="*/ 5 h 120"/>
                    <a:gd name="T14" fmla="*/ 108 w 133"/>
                    <a:gd name="T15" fmla="*/ 118 h 120"/>
                    <a:gd name="T16" fmla="*/ 115 w 133"/>
                    <a:gd name="T17" fmla="*/ 115 h 120"/>
                    <a:gd name="T18" fmla="*/ 112 w 133"/>
                    <a:gd name="T19" fmla="*/ 107 h 120"/>
                    <a:gd name="T20" fmla="*/ 58 w 133"/>
                    <a:gd name="T21" fmla="*/ 88 h 120"/>
                    <a:gd name="T22" fmla="*/ 50 w 133"/>
                    <a:gd name="T23" fmla="*/ 91 h 120"/>
                    <a:gd name="T24" fmla="*/ 54 w 133"/>
                    <a:gd name="T25" fmla="*/ 98 h 120"/>
                    <a:gd name="T26" fmla="*/ 108 w 133"/>
                    <a:gd name="T27" fmla="*/ 118 h 120"/>
                    <a:gd name="T28" fmla="*/ 22 w 133"/>
                    <a:gd name="T29" fmla="*/ 87 h 120"/>
                    <a:gd name="T30" fmla="*/ 29 w 133"/>
                    <a:gd name="T31" fmla="*/ 83 h 120"/>
                    <a:gd name="T32" fmla="*/ 26 w 133"/>
                    <a:gd name="T33" fmla="*/ 76 h 120"/>
                    <a:gd name="T34" fmla="*/ 8 w 133"/>
                    <a:gd name="T35" fmla="*/ 69 h 120"/>
                    <a:gd name="T36" fmla="*/ 1 w 133"/>
                    <a:gd name="T37" fmla="*/ 73 h 120"/>
                    <a:gd name="T38" fmla="*/ 4 w 133"/>
                    <a:gd name="T39" fmla="*/ 80 h 120"/>
                    <a:gd name="T40" fmla="*/ 22 w 133"/>
                    <a:gd name="T41" fmla="*/ 87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3" h="120">
                      <a:moveTo>
                        <a:pt x="100" y="5"/>
                      </a:moveTo>
                      <a:cubicBezTo>
                        <a:pt x="99" y="2"/>
                        <a:pt x="96" y="0"/>
                        <a:pt x="93" y="2"/>
                      </a:cubicBezTo>
                      <a:cubicBezTo>
                        <a:pt x="90" y="3"/>
                        <a:pt x="88" y="6"/>
                        <a:pt x="89" y="9"/>
                      </a:cubicBezTo>
                      <a:cubicBezTo>
                        <a:pt x="121" y="102"/>
                        <a:pt x="121" y="102"/>
                        <a:pt x="121" y="102"/>
                      </a:cubicBezTo>
                      <a:cubicBezTo>
                        <a:pt x="122" y="105"/>
                        <a:pt x="125" y="106"/>
                        <a:pt x="128" y="105"/>
                      </a:cubicBezTo>
                      <a:cubicBezTo>
                        <a:pt x="131" y="104"/>
                        <a:pt x="133" y="101"/>
                        <a:pt x="132" y="98"/>
                      </a:cubicBezTo>
                      <a:cubicBezTo>
                        <a:pt x="100" y="5"/>
                        <a:pt x="100" y="5"/>
                        <a:pt x="100" y="5"/>
                      </a:cubicBezTo>
                      <a:close/>
                      <a:moveTo>
                        <a:pt x="108" y="118"/>
                      </a:moveTo>
                      <a:cubicBezTo>
                        <a:pt x="111" y="120"/>
                        <a:pt x="114" y="118"/>
                        <a:pt x="115" y="115"/>
                      </a:cubicBezTo>
                      <a:cubicBezTo>
                        <a:pt x="116" y="112"/>
                        <a:pt x="115" y="109"/>
                        <a:pt x="112" y="107"/>
                      </a:cubicBezTo>
                      <a:cubicBezTo>
                        <a:pt x="58" y="88"/>
                        <a:pt x="58" y="88"/>
                        <a:pt x="58" y="88"/>
                      </a:cubicBezTo>
                      <a:cubicBezTo>
                        <a:pt x="55" y="86"/>
                        <a:pt x="51" y="88"/>
                        <a:pt x="50" y="91"/>
                      </a:cubicBezTo>
                      <a:cubicBezTo>
                        <a:pt x="49" y="94"/>
                        <a:pt x="51" y="97"/>
                        <a:pt x="54" y="98"/>
                      </a:cubicBezTo>
                      <a:cubicBezTo>
                        <a:pt x="108" y="118"/>
                        <a:pt x="108" y="118"/>
                        <a:pt x="108" y="118"/>
                      </a:cubicBezTo>
                      <a:close/>
                      <a:moveTo>
                        <a:pt x="22" y="87"/>
                      </a:moveTo>
                      <a:cubicBezTo>
                        <a:pt x="25" y="88"/>
                        <a:pt x="28" y="86"/>
                        <a:pt x="29" y="83"/>
                      </a:cubicBezTo>
                      <a:cubicBezTo>
                        <a:pt x="30" y="80"/>
                        <a:pt x="29" y="77"/>
                        <a:pt x="26" y="76"/>
                      </a:cubicBezTo>
                      <a:cubicBezTo>
                        <a:pt x="8" y="69"/>
                        <a:pt x="8" y="69"/>
                        <a:pt x="8" y="69"/>
                      </a:cubicBezTo>
                      <a:cubicBezTo>
                        <a:pt x="5" y="68"/>
                        <a:pt x="2" y="70"/>
                        <a:pt x="1" y="73"/>
                      </a:cubicBezTo>
                      <a:cubicBezTo>
                        <a:pt x="0" y="76"/>
                        <a:pt x="1" y="79"/>
                        <a:pt x="4" y="80"/>
                      </a:cubicBezTo>
                      <a:cubicBezTo>
                        <a:pt x="22" y="87"/>
                        <a:pt x="22" y="87"/>
                        <a:pt x="22" y="87"/>
                      </a:cubicBezTo>
                      <a:close/>
                    </a:path>
                  </a:pathLst>
                </a:custGeom>
                <a:grpFill/>
                <a:ln>
                  <a:noFill/>
                </a:ln>
              </p:spPr>
              <p:txBody>
                <a:bodyPr vert="horz" wrap="square" lIns="91440" tIns="45720" rIns="91440" bIns="45720" numCol="1" anchor="t" anchorCtr="0" compatLnSpc="1"/>
                <a:lstStyle/>
                <a:p>
                  <a:endParaRPr lang="zh-CN" altLang="en-US"/>
                </a:p>
              </p:txBody>
            </p:sp>
            <p:sp>
              <p:nvSpPr>
                <p:cNvPr id="85" name="Freeform 174"/>
                <p:cNvSpPr/>
                <p:nvPr/>
              </p:nvSpPr>
              <p:spPr bwMode="auto">
                <a:xfrm>
                  <a:off x="8548689" y="3168651"/>
                  <a:ext cx="319088" cy="68263"/>
                </a:xfrm>
                <a:custGeom>
                  <a:avLst/>
                  <a:gdLst>
                    <a:gd name="T0" fmla="*/ 79 w 85"/>
                    <a:gd name="T1" fmla="*/ 12 h 18"/>
                    <a:gd name="T2" fmla="*/ 85 w 85"/>
                    <a:gd name="T3" fmla="*/ 5 h 18"/>
                    <a:gd name="T4" fmla="*/ 78 w 85"/>
                    <a:gd name="T5" fmla="*/ 0 h 18"/>
                    <a:gd name="T6" fmla="*/ 6 w 85"/>
                    <a:gd name="T7" fmla="*/ 6 h 18"/>
                    <a:gd name="T8" fmla="*/ 0 w 85"/>
                    <a:gd name="T9" fmla="*/ 13 h 18"/>
                    <a:gd name="T10" fmla="*/ 7 w 85"/>
                    <a:gd name="T11" fmla="*/ 18 h 18"/>
                    <a:gd name="T12" fmla="*/ 79 w 85"/>
                    <a:gd name="T13" fmla="*/ 12 h 18"/>
                  </a:gdLst>
                  <a:ahLst/>
                  <a:cxnLst>
                    <a:cxn ang="0">
                      <a:pos x="T0" y="T1"/>
                    </a:cxn>
                    <a:cxn ang="0">
                      <a:pos x="T2" y="T3"/>
                    </a:cxn>
                    <a:cxn ang="0">
                      <a:pos x="T4" y="T5"/>
                    </a:cxn>
                    <a:cxn ang="0">
                      <a:pos x="T6" y="T7"/>
                    </a:cxn>
                    <a:cxn ang="0">
                      <a:pos x="T8" y="T9"/>
                    </a:cxn>
                    <a:cxn ang="0">
                      <a:pos x="T10" y="T11"/>
                    </a:cxn>
                    <a:cxn ang="0">
                      <a:pos x="T12" y="T13"/>
                    </a:cxn>
                  </a:cxnLst>
                  <a:rect l="0" t="0" r="r" b="b"/>
                  <a:pathLst>
                    <a:path w="85" h="18">
                      <a:moveTo>
                        <a:pt x="79" y="12"/>
                      </a:moveTo>
                      <a:cubicBezTo>
                        <a:pt x="83" y="11"/>
                        <a:pt x="85" y="9"/>
                        <a:pt x="85" y="5"/>
                      </a:cubicBezTo>
                      <a:cubicBezTo>
                        <a:pt x="84" y="2"/>
                        <a:pt x="82" y="0"/>
                        <a:pt x="78" y="0"/>
                      </a:cubicBezTo>
                      <a:cubicBezTo>
                        <a:pt x="6" y="6"/>
                        <a:pt x="6" y="6"/>
                        <a:pt x="6" y="6"/>
                      </a:cubicBezTo>
                      <a:cubicBezTo>
                        <a:pt x="3" y="7"/>
                        <a:pt x="0" y="9"/>
                        <a:pt x="0" y="13"/>
                      </a:cubicBezTo>
                      <a:cubicBezTo>
                        <a:pt x="1" y="16"/>
                        <a:pt x="4" y="18"/>
                        <a:pt x="7" y="18"/>
                      </a:cubicBezTo>
                      <a:cubicBezTo>
                        <a:pt x="79" y="12"/>
                        <a:pt x="79" y="12"/>
                        <a:pt x="79" y="12"/>
                      </a:cubicBezTo>
                      <a:close/>
                    </a:path>
                  </a:pathLst>
                </a:custGeom>
                <a:grpFill/>
                <a:ln>
                  <a:noFill/>
                </a:ln>
              </p:spPr>
              <p:txBody>
                <a:bodyPr vert="horz" wrap="square" lIns="91440" tIns="45720" rIns="91440" bIns="45720" numCol="1" anchor="t" anchorCtr="0" compatLnSpc="1"/>
                <a:lstStyle/>
                <a:p>
                  <a:endParaRPr lang="zh-CN" altLang="en-US"/>
                </a:p>
              </p:txBody>
            </p:sp>
            <p:sp>
              <p:nvSpPr>
                <p:cNvPr id="86" name="Freeform 176"/>
                <p:cNvSpPr/>
                <p:nvPr/>
              </p:nvSpPr>
              <p:spPr bwMode="auto">
                <a:xfrm>
                  <a:off x="8301039" y="2890838"/>
                  <a:ext cx="171450" cy="176213"/>
                </a:xfrm>
                <a:custGeom>
                  <a:avLst/>
                  <a:gdLst>
                    <a:gd name="T0" fmla="*/ 33 w 46"/>
                    <a:gd name="T1" fmla="*/ 41 h 47"/>
                    <a:gd name="T2" fmla="*/ 6 w 46"/>
                    <a:gd name="T3" fmla="*/ 34 h 47"/>
                    <a:gd name="T4" fmla="*/ 13 w 46"/>
                    <a:gd name="T5" fmla="*/ 6 h 47"/>
                    <a:gd name="T6" fmla="*/ 41 w 46"/>
                    <a:gd name="T7" fmla="*/ 13 h 47"/>
                    <a:gd name="T8" fmla="*/ 33 w 46"/>
                    <a:gd name="T9" fmla="*/ 41 h 47"/>
                  </a:gdLst>
                  <a:ahLst/>
                  <a:cxnLst>
                    <a:cxn ang="0">
                      <a:pos x="T0" y="T1"/>
                    </a:cxn>
                    <a:cxn ang="0">
                      <a:pos x="T2" y="T3"/>
                    </a:cxn>
                    <a:cxn ang="0">
                      <a:pos x="T4" y="T5"/>
                    </a:cxn>
                    <a:cxn ang="0">
                      <a:pos x="T6" y="T7"/>
                    </a:cxn>
                    <a:cxn ang="0">
                      <a:pos x="T8" y="T9"/>
                    </a:cxn>
                  </a:cxnLst>
                  <a:rect l="0" t="0" r="r" b="b"/>
                  <a:pathLst>
                    <a:path w="46" h="47">
                      <a:moveTo>
                        <a:pt x="33" y="41"/>
                      </a:moveTo>
                      <a:cubicBezTo>
                        <a:pt x="24" y="47"/>
                        <a:pt x="11" y="44"/>
                        <a:pt x="6" y="34"/>
                      </a:cubicBezTo>
                      <a:cubicBezTo>
                        <a:pt x="0" y="24"/>
                        <a:pt x="3" y="12"/>
                        <a:pt x="13" y="6"/>
                      </a:cubicBezTo>
                      <a:cubicBezTo>
                        <a:pt x="23" y="0"/>
                        <a:pt x="35" y="4"/>
                        <a:pt x="41" y="13"/>
                      </a:cubicBezTo>
                      <a:cubicBezTo>
                        <a:pt x="46" y="23"/>
                        <a:pt x="43" y="36"/>
                        <a:pt x="33" y="41"/>
                      </a:cubicBezTo>
                      <a:close/>
                    </a:path>
                  </a:pathLst>
                </a:custGeom>
                <a:grpFill/>
                <a:ln>
                  <a:noFill/>
                </a:ln>
              </p:spPr>
              <p:txBody>
                <a:bodyPr vert="horz" wrap="square" lIns="91440" tIns="45720" rIns="91440" bIns="45720" numCol="1" anchor="t" anchorCtr="0" compatLnSpc="1"/>
                <a:lstStyle/>
                <a:p>
                  <a:endParaRPr lang="zh-CN" altLang="en-US"/>
                </a:p>
              </p:txBody>
            </p:sp>
            <p:sp>
              <p:nvSpPr>
                <p:cNvPr id="87" name="Freeform 177"/>
                <p:cNvSpPr/>
                <p:nvPr/>
              </p:nvSpPr>
              <p:spPr bwMode="auto">
                <a:xfrm>
                  <a:off x="8832851" y="3089276"/>
                  <a:ext cx="173038" cy="173038"/>
                </a:xfrm>
                <a:custGeom>
                  <a:avLst/>
                  <a:gdLst>
                    <a:gd name="T0" fmla="*/ 33 w 46"/>
                    <a:gd name="T1" fmla="*/ 41 h 46"/>
                    <a:gd name="T2" fmla="*/ 5 w 46"/>
                    <a:gd name="T3" fmla="*/ 33 h 46"/>
                    <a:gd name="T4" fmla="*/ 13 w 46"/>
                    <a:gd name="T5" fmla="*/ 5 h 46"/>
                    <a:gd name="T6" fmla="*/ 40 w 46"/>
                    <a:gd name="T7" fmla="*/ 13 h 46"/>
                    <a:gd name="T8" fmla="*/ 33 w 46"/>
                    <a:gd name="T9" fmla="*/ 41 h 46"/>
                  </a:gdLst>
                  <a:ahLst/>
                  <a:cxnLst>
                    <a:cxn ang="0">
                      <a:pos x="T0" y="T1"/>
                    </a:cxn>
                    <a:cxn ang="0">
                      <a:pos x="T2" y="T3"/>
                    </a:cxn>
                    <a:cxn ang="0">
                      <a:pos x="T4" y="T5"/>
                    </a:cxn>
                    <a:cxn ang="0">
                      <a:pos x="T6" y="T7"/>
                    </a:cxn>
                    <a:cxn ang="0">
                      <a:pos x="T8" y="T9"/>
                    </a:cxn>
                  </a:cxnLst>
                  <a:rect l="0" t="0" r="r" b="b"/>
                  <a:pathLst>
                    <a:path w="46" h="46">
                      <a:moveTo>
                        <a:pt x="33" y="41"/>
                      </a:moveTo>
                      <a:cubicBezTo>
                        <a:pt x="23" y="46"/>
                        <a:pt x="11" y="43"/>
                        <a:pt x="5" y="33"/>
                      </a:cubicBezTo>
                      <a:cubicBezTo>
                        <a:pt x="0" y="23"/>
                        <a:pt x="3" y="11"/>
                        <a:pt x="13" y="5"/>
                      </a:cubicBezTo>
                      <a:cubicBezTo>
                        <a:pt x="22" y="0"/>
                        <a:pt x="35" y="3"/>
                        <a:pt x="40" y="13"/>
                      </a:cubicBezTo>
                      <a:cubicBezTo>
                        <a:pt x="46" y="23"/>
                        <a:pt x="43" y="35"/>
                        <a:pt x="33" y="41"/>
                      </a:cubicBezTo>
                      <a:close/>
                    </a:path>
                  </a:pathLst>
                </a:custGeom>
                <a:grpFill/>
                <a:ln>
                  <a:noFill/>
                </a:ln>
              </p:spPr>
              <p:txBody>
                <a:bodyPr vert="horz" wrap="square" lIns="91440" tIns="45720" rIns="91440" bIns="45720" numCol="1" anchor="t" anchorCtr="0" compatLnSpc="1"/>
                <a:lstStyle/>
                <a:p>
                  <a:endParaRPr lang="zh-CN" altLang="en-US"/>
                </a:p>
              </p:txBody>
            </p:sp>
            <p:sp>
              <p:nvSpPr>
                <p:cNvPr id="88" name="Freeform 178"/>
                <p:cNvSpPr>
                  <a:spLocks noEditPoints="1"/>
                </p:cNvSpPr>
                <p:nvPr/>
              </p:nvSpPr>
              <p:spPr bwMode="auto">
                <a:xfrm>
                  <a:off x="8653464" y="2560638"/>
                  <a:ext cx="217488" cy="220663"/>
                </a:xfrm>
                <a:custGeom>
                  <a:avLst/>
                  <a:gdLst>
                    <a:gd name="T0" fmla="*/ 6 w 58"/>
                    <a:gd name="T1" fmla="*/ 44 h 59"/>
                    <a:gd name="T2" fmla="*/ 8 w 58"/>
                    <a:gd name="T3" fmla="*/ 13 h 59"/>
                    <a:gd name="T4" fmla="*/ 37 w 58"/>
                    <a:gd name="T5" fmla="*/ 3 h 59"/>
                    <a:gd name="T6" fmla="*/ 57 w 58"/>
                    <a:gd name="T7" fmla="*/ 26 h 59"/>
                    <a:gd name="T8" fmla="*/ 57 w 58"/>
                    <a:gd name="T9" fmla="*/ 37 h 59"/>
                    <a:gd name="T10" fmla="*/ 34 w 58"/>
                    <a:gd name="T11" fmla="*/ 57 h 59"/>
                    <a:gd name="T12" fmla="*/ 6 w 58"/>
                    <a:gd name="T13" fmla="*/ 44 h 59"/>
                    <a:gd name="T14" fmla="*/ 32 w 58"/>
                    <a:gd name="T15" fmla="*/ 46 h 59"/>
                    <a:gd name="T16" fmla="*/ 46 w 58"/>
                    <a:gd name="T17" fmla="*/ 34 h 59"/>
                    <a:gd name="T18" fmla="*/ 46 w 58"/>
                    <a:gd name="T19" fmla="*/ 27 h 59"/>
                    <a:gd name="T20" fmla="*/ 44 w 58"/>
                    <a:gd name="T21" fmla="*/ 21 h 59"/>
                    <a:gd name="T22" fmla="*/ 34 w 58"/>
                    <a:gd name="T23" fmla="*/ 14 h 59"/>
                    <a:gd name="T24" fmla="*/ 17 w 58"/>
                    <a:gd name="T25" fmla="*/ 20 h 59"/>
                    <a:gd name="T26" fmla="*/ 16 w 58"/>
                    <a:gd name="T27" fmla="*/ 38 h 59"/>
                    <a:gd name="T28" fmla="*/ 32 w 58"/>
                    <a:gd name="T29" fmla="*/ 46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8" h="59">
                      <a:moveTo>
                        <a:pt x="6" y="44"/>
                      </a:moveTo>
                      <a:cubicBezTo>
                        <a:pt x="0" y="34"/>
                        <a:pt x="1" y="22"/>
                        <a:pt x="8" y="13"/>
                      </a:cubicBezTo>
                      <a:cubicBezTo>
                        <a:pt x="14" y="4"/>
                        <a:pt x="26" y="0"/>
                        <a:pt x="37" y="3"/>
                      </a:cubicBezTo>
                      <a:cubicBezTo>
                        <a:pt x="48" y="6"/>
                        <a:pt x="56" y="15"/>
                        <a:pt x="57" y="26"/>
                      </a:cubicBezTo>
                      <a:cubicBezTo>
                        <a:pt x="58" y="29"/>
                        <a:pt x="58" y="33"/>
                        <a:pt x="57" y="37"/>
                      </a:cubicBezTo>
                      <a:cubicBezTo>
                        <a:pt x="54" y="47"/>
                        <a:pt x="45" y="56"/>
                        <a:pt x="34" y="57"/>
                      </a:cubicBezTo>
                      <a:cubicBezTo>
                        <a:pt x="23" y="59"/>
                        <a:pt x="12" y="54"/>
                        <a:pt x="6" y="44"/>
                      </a:cubicBezTo>
                      <a:close/>
                      <a:moveTo>
                        <a:pt x="32" y="46"/>
                      </a:moveTo>
                      <a:cubicBezTo>
                        <a:pt x="39" y="45"/>
                        <a:pt x="44" y="40"/>
                        <a:pt x="46" y="34"/>
                      </a:cubicBezTo>
                      <a:cubicBezTo>
                        <a:pt x="46" y="32"/>
                        <a:pt x="46" y="29"/>
                        <a:pt x="46" y="27"/>
                      </a:cubicBezTo>
                      <a:cubicBezTo>
                        <a:pt x="46" y="25"/>
                        <a:pt x="45" y="23"/>
                        <a:pt x="44" y="21"/>
                      </a:cubicBezTo>
                      <a:cubicBezTo>
                        <a:pt x="42" y="18"/>
                        <a:pt x="38" y="15"/>
                        <a:pt x="34" y="14"/>
                      </a:cubicBezTo>
                      <a:cubicBezTo>
                        <a:pt x="28" y="13"/>
                        <a:pt x="21" y="15"/>
                        <a:pt x="17" y="20"/>
                      </a:cubicBezTo>
                      <a:cubicBezTo>
                        <a:pt x="13" y="25"/>
                        <a:pt x="13" y="33"/>
                        <a:pt x="16" y="38"/>
                      </a:cubicBezTo>
                      <a:cubicBezTo>
                        <a:pt x="19" y="44"/>
                        <a:pt x="26" y="47"/>
                        <a:pt x="32" y="46"/>
                      </a:cubicBezTo>
                      <a:close/>
                    </a:path>
                  </a:pathLst>
                </a:custGeom>
                <a:grpFill/>
                <a:ln>
                  <a:noFill/>
                </a:ln>
              </p:spPr>
              <p:txBody>
                <a:bodyPr vert="horz" wrap="square" lIns="91440" tIns="45720" rIns="91440" bIns="45720" numCol="1" anchor="t" anchorCtr="0" compatLnSpc="1"/>
                <a:lstStyle/>
                <a:p>
                  <a:endParaRPr lang="zh-CN" altLang="en-US"/>
                </a:p>
              </p:txBody>
            </p:sp>
            <p:sp>
              <p:nvSpPr>
                <p:cNvPr id="89" name="Freeform 179"/>
                <p:cNvSpPr>
                  <a:spLocks noEditPoints="1"/>
                </p:cNvSpPr>
                <p:nvPr/>
              </p:nvSpPr>
              <p:spPr bwMode="auto">
                <a:xfrm>
                  <a:off x="8491539" y="2890838"/>
                  <a:ext cx="217488" cy="222250"/>
                </a:xfrm>
                <a:custGeom>
                  <a:avLst/>
                  <a:gdLst>
                    <a:gd name="T0" fmla="*/ 6 w 58"/>
                    <a:gd name="T1" fmla="*/ 44 h 59"/>
                    <a:gd name="T2" fmla="*/ 7 w 58"/>
                    <a:gd name="T3" fmla="*/ 13 h 59"/>
                    <a:gd name="T4" fmla="*/ 36 w 58"/>
                    <a:gd name="T5" fmla="*/ 3 h 59"/>
                    <a:gd name="T6" fmla="*/ 57 w 58"/>
                    <a:gd name="T7" fmla="*/ 26 h 59"/>
                    <a:gd name="T8" fmla="*/ 57 w 58"/>
                    <a:gd name="T9" fmla="*/ 37 h 59"/>
                    <a:gd name="T10" fmla="*/ 34 w 58"/>
                    <a:gd name="T11" fmla="*/ 58 h 59"/>
                    <a:gd name="T12" fmla="*/ 6 w 58"/>
                    <a:gd name="T13" fmla="*/ 44 h 59"/>
                    <a:gd name="T14" fmla="*/ 32 w 58"/>
                    <a:gd name="T15" fmla="*/ 46 h 59"/>
                    <a:gd name="T16" fmla="*/ 45 w 58"/>
                    <a:gd name="T17" fmla="*/ 34 h 59"/>
                    <a:gd name="T18" fmla="*/ 46 w 58"/>
                    <a:gd name="T19" fmla="*/ 28 h 59"/>
                    <a:gd name="T20" fmla="*/ 43 w 58"/>
                    <a:gd name="T21" fmla="*/ 22 h 59"/>
                    <a:gd name="T22" fmla="*/ 33 w 58"/>
                    <a:gd name="T23" fmla="*/ 14 h 59"/>
                    <a:gd name="T24" fmla="*/ 17 w 58"/>
                    <a:gd name="T25" fmla="*/ 20 h 59"/>
                    <a:gd name="T26" fmla="*/ 16 w 58"/>
                    <a:gd name="T27" fmla="*/ 38 h 59"/>
                    <a:gd name="T28" fmla="*/ 32 w 58"/>
                    <a:gd name="T29" fmla="*/ 46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8" h="59">
                      <a:moveTo>
                        <a:pt x="6" y="44"/>
                      </a:moveTo>
                      <a:cubicBezTo>
                        <a:pt x="0" y="35"/>
                        <a:pt x="0" y="23"/>
                        <a:pt x="7" y="13"/>
                      </a:cubicBezTo>
                      <a:cubicBezTo>
                        <a:pt x="14" y="4"/>
                        <a:pt x="25" y="0"/>
                        <a:pt x="36" y="3"/>
                      </a:cubicBezTo>
                      <a:cubicBezTo>
                        <a:pt x="47" y="6"/>
                        <a:pt x="55" y="15"/>
                        <a:pt x="57" y="26"/>
                      </a:cubicBezTo>
                      <a:cubicBezTo>
                        <a:pt x="58" y="29"/>
                        <a:pt x="57" y="33"/>
                        <a:pt x="57" y="37"/>
                      </a:cubicBezTo>
                      <a:cubicBezTo>
                        <a:pt x="54" y="48"/>
                        <a:pt x="45" y="56"/>
                        <a:pt x="34" y="58"/>
                      </a:cubicBezTo>
                      <a:cubicBezTo>
                        <a:pt x="22" y="59"/>
                        <a:pt x="11" y="54"/>
                        <a:pt x="6" y="44"/>
                      </a:cubicBezTo>
                      <a:close/>
                      <a:moveTo>
                        <a:pt x="32" y="46"/>
                      </a:moveTo>
                      <a:cubicBezTo>
                        <a:pt x="38" y="45"/>
                        <a:pt x="44" y="40"/>
                        <a:pt x="45" y="34"/>
                      </a:cubicBezTo>
                      <a:cubicBezTo>
                        <a:pt x="46" y="32"/>
                        <a:pt x="46" y="30"/>
                        <a:pt x="46" y="28"/>
                      </a:cubicBezTo>
                      <a:cubicBezTo>
                        <a:pt x="45" y="26"/>
                        <a:pt x="44" y="24"/>
                        <a:pt x="43" y="22"/>
                      </a:cubicBezTo>
                      <a:cubicBezTo>
                        <a:pt x="41" y="18"/>
                        <a:pt x="38" y="15"/>
                        <a:pt x="33" y="14"/>
                      </a:cubicBezTo>
                      <a:cubicBezTo>
                        <a:pt x="27" y="13"/>
                        <a:pt x="20" y="15"/>
                        <a:pt x="17" y="20"/>
                      </a:cubicBezTo>
                      <a:cubicBezTo>
                        <a:pt x="13" y="26"/>
                        <a:pt x="12" y="33"/>
                        <a:pt x="16" y="38"/>
                      </a:cubicBezTo>
                      <a:cubicBezTo>
                        <a:pt x="19" y="44"/>
                        <a:pt x="25" y="47"/>
                        <a:pt x="32" y="46"/>
                      </a:cubicBezTo>
                      <a:close/>
                    </a:path>
                  </a:pathLst>
                </a:custGeom>
                <a:grpFill/>
                <a:ln>
                  <a:noFill/>
                </a:ln>
              </p:spPr>
              <p:txBody>
                <a:bodyPr vert="horz" wrap="square" lIns="91440" tIns="45720" rIns="91440" bIns="45720" numCol="1" anchor="t" anchorCtr="0" compatLnSpc="1"/>
                <a:lstStyle/>
                <a:p>
                  <a:endParaRPr lang="zh-CN" altLang="en-US"/>
                </a:p>
              </p:txBody>
            </p:sp>
          </p:grpSp>
        </p:grpSp>
      </p:grpSp>
      <p:grpSp>
        <p:nvGrpSpPr>
          <p:cNvPr id="113" name="组合 112"/>
          <p:cNvGrpSpPr/>
          <p:nvPr/>
        </p:nvGrpSpPr>
        <p:grpSpPr>
          <a:xfrm>
            <a:off x="9532123" y="4744033"/>
            <a:ext cx="1149740" cy="1149740"/>
            <a:chOff x="9666942" y="4752140"/>
            <a:chExt cx="1149740" cy="1149740"/>
          </a:xfrm>
        </p:grpSpPr>
        <p:grpSp>
          <p:nvGrpSpPr>
            <p:cNvPr id="43" name="组合 42"/>
            <p:cNvGrpSpPr/>
            <p:nvPr/>
          </p:nvGrpSpPr>
          <p:grpSpPr>
            <a:xfrm>
              <a:off x="9666942" y="4752140"/>
              <a:ext cx="1149740" cy="1149740"/>
              <a:chOff x="304800" y="673100"/>
              <a:chExt cx="4000500" cy="4000500"/>
            </a:xfrm>
            <a:effectLst>
              <a:outerShdw blurRad="444500" dist="254000" dir="8100000" algn="tr" rotWithShape="0">
                <a:prstClr val="black">
                  <a:alpha val="50000"/>
                </a:prstClr>
              </a:outerShdw>
            </a:effectLst>
          </p:grpSpPr>
          <p:sp>
            <p:nvSpPr>
              <p:cNvPr id="44" name="同心圆 17"/>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mj-ea"/>
                  <a:ea typeface="+mj-ea"/>
                </a:endParaRPr>
              </a:p>
            </p:txBody>
          </p:sp>
          <p:sp>
            <p:nvSpPr>
              <p:cNvPr id="45" name="椭圆 44"/>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grpSp>
        <p:grpSp>
          <p:nvGrpSpPr>
            <p:cNvPr id="90" name="组合 89"/>
            <p:cNvGrpSpPr/>
            <p:nvPr/>
          </p:nvGrpSpPr>
          <p:grpSpPr>
            <a:xfrm>
              <a:off x="9836206" y="5031830"/>
              <a:ext cx="731838" cy="668338"/>
              <a:chOff x="9544051" y="1527176"/>
              <a:chExt cx="731838" cy="668338"/>
            </a:xfrm>
            <a:solidFill>
              <a:srgbClr val="7766FF"/>
            </a:solidFill>
          </p:grpSpPr>
          <p:sp>
            <p:nvSpPr>
              <p:cNvPr id="91" name="Freeform 230"/>
              <p:cNvSpPr>
                <a:spLocks noEditPoints="1"/>
              </p:cNvSpPr>
              <p:nvPr/>
            </p:nvSpPr>
            <p:spPr bwMode="auto">
              <a:xfrm>
                <a:off x="9667876" y="1527176"/>
                <a:ext cx="495300" cy="668338"/>
              </a:xfrm>
              <a:custGeom>
                <a:avLst/>
                <a:gdLst>
                  <a:gd name="T0" fmla="*/ 20 w 132"/>
                  <a:gd name="T1" fmla="*/ 121 h 178"/>
                  <a:gd name="T2" fmla="*/ 18 w 132"/>
                  <a:gd name="T3" fmla="*/ 116 h 178"/>
                  <a:gd name="T4" fmla="*/ 13 w 132"/>
                  <a:gd name="T5" fmla="*/ 118 h 178"/>
                  <a:gd name="T6" fmla="*/ 1 w 132"/>
                  <a:gd name="T7" fmla="*/ 159 h 178"/>
                  <a:gd name="T8" fmla="*/ 9 w 132"/>
                  <a:gd name="T9" fmla="*/ 176 h 178"/>
                  <a:gd name="T10" fmla="*/ 34 w 132"/>
                  <a:gd name="T11" fmla="*/ 168 h 178"/>
                  <a:gd name="T12" fmla="*/ 69 w 132"/>
                  <a:gd name="T13" fmla="*/ 135 h 178"/>
                  <a:gd name="T14" fmla="*/ 107 w 132"/>
                  <a:gd name="T15" fmla="*/ 82 h 178"/>
                  <a:gd name="T16" fmla="*/ 129 w 132"/>
                  <a:gd name="T17" fmla="*/ 39 h 178"/>
                  <a:gd name="T18" fmla="*/ 126 w 132"/>
                  <a:gd name="T19" fmla="*/ 34 h 178"/>
                  <a:gd name="T20" fmla="*/ 121 w 132"/>
                  <a:gd name="T21" fmla="*/ 36 h 178"/>
                  <a:gd name="T22" fmla="*/ 100 w 132"/>
                  <a:gd name="T23" fmla="*/ 78 h 178"/>
                  <a:gd name="T24" fmla="*/ 62 w 132"/>
                  <a:gd name="T25" fmla="*/ 129 h 178"/>
                  <a:gd name="T26" fmla="*/ 30 w 132"/>
                  <a:gd name="T27" fmla="*/ 161 h 178"/>
                  <a:gd name="T28" fmla="*/ 12 w 132"/>
                  <a:gd name="T29" fmla="*/ 168 h 178"/>
                  <a:gd name="T30" fmla="*/ 9 w 132"/>
                  <a:gd name="T31" fmla="*/ 159 h 178"/>
                  <a:gd name="T32" fmla="*/ 20 w 132"/>
                  <a:gd name="T33" fmla="*/ 121 h 178"/>
                  <a:gd name="T34" fmla="*/ 123 w 132"/>
                  <a:gd name="T35" fmla="*/ 16 h 178"/>
                  <a:gd name="T36" fmla="*/ 128 w 132"/>
                  <a:gd name="T37" fmla="*/ 19 h 178"/>
                  <a:gd name="T38" fmla="*/ 131 w 132"/>
                  <a:gd name="T39" fmla="*/ 14 h 178"/>
                  <a:gd name="T40" fmla="*/ 129 w 132"/>
                  <a:gd name="T41" fmla="*/ 8 h 178"/>
                  <a:gd name="T42" fmla="*/ 125 w 132"/>
                  <a:gd name="T43" fmla="*/ 4 h 178"/>
                  <a:gd name="T44" fmla="*/ 102 w 132"/>
                  <a:gd name="T45" fmla="*/ 7 h 178"/>
                  <a:gd name="T46" fmla="*/ 69 w 132"/>
                  <a:gd name="T47" fmla="*/ 36 h 178"/>
                  <a:gd name="T48" fmla="*/ 69 w 132"/>
                  <a:gd name="T49" fmla="*/ 41 h 178"/>
                  <a:gd name="T50" fmla="*/ 74 w 132"/>
                  <a:gd name="T51" fmla="*/ 41 h 178"/>
                  <a:gd name="T52" fmla="*/ 106 w 132"/>
                  <a:gd name="T53" fmla="*/ 13 h 178"/>
                  <a:gd name="T54" fmla="*/ 120 w 132"/>
                  <a:gd name="T55" fmla="*/ 10 h 178"/>
                  <a:gd name="T56" fmla="*/ 122 w 132"/>
                  <a:gd name="T57" fmla="*/ 13 h 178"/>
                  <a:gd name="T58" fmla="*/ 123 w 132"/>
                  <a:gd name="T59" fmla="*/ 16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32" h="178">
                    <a:moveTo>
                      <a:pt x="20" y="121"/>
                    </a:moveTo>
                    <a:cubicBezTo>
                      <a:pt x="21" y="119"/>
                      <a:pt x="20" y="117"/>
                      <a:pt x="18" y="116"/>
                    </a:cubicBezTo>
                    <a:cubicBezTo>
                      <a:pt x="16" y="115"/>
                      <a:pt x="13" y="116"/>
                      <a:pt x="13" y="118"/>
                    </a:cubicBezTo>
                    <a:cubicBezTo>
                      <a:pt x="5" y="138"/>
                      <a:pt x="2" y="150"/>
                      <a:pt x="1" y="159"/>
                    </a:cubicBezTo>
                    <a:cubicBezTo>
                      <a:pt x="0" y="169"/>
                      <a:pt x="3" y="174"/>
                      <a:pt x="9" y="176"/>
                    </a:cubicBezTo>
                    <a:cubicBezTo>
                      <a:pt x="16" y="178"/>
                      <a:pt x="25" y="175"/>
                      <a:pt x="34" y="168"/>
                    </a:cubicBezTo>
                    <a:cubicBezTo>
                      <a:pt x="45" y="160"/>
                      <a:pt x="57" y="148"/>
                      <a:pt x="69" y="135"/>
                    </a:cubicBezTo>
                    <a:cubicBezTo>
                      <a:pt x="75" y="128"/>
                      <a:pt x="92" y="106"/>
                      <a:pt x="107" y="82"/>
                    </a:cubicBezTo>
                    <a:cubicBezTo>
                      <a:pt x="116" y="68"/>
                      <a:pt x="124" y="52"/>
                      <a:pt x="129" y="39"/>
                    </a:cubicBezTo>
                    <a:cubicBezTo>
                      <a:pt x="129" y="37"/>
                      <a:pt x="128" y="34"/>
                      <a:pt x="126" y="34"/>
                    </a:cubicBezTo>
                    <a:cubicBezTo>
                      <a:pt x="124" y="33"/>
                      <a:pt x="122" y="34"/>
                      <a:pt x="121" y="36"/>
                    </a:cubicBezTo>
                    <a:cubicBezTo>
                      <a:pt x="117" y="49"/>
                      <a:pt x="109" y="64"/>
                      <a:pt x="100" y="78"/>
                    </a:cubicBezTo>
                    <a:cubicBezTo>
                      <a:pt x="86" y="101"/>
                      <a:pt x="68" y="122"/>
                      <a:pt x="62" y="129"/>
                    </a:cubicBezTo>
                    <a:cubicBezTo>
                      <a:pt x="51" y="142"/>
                      <a:pt x="40" y="154"/>
                      <a:pt x="30" y="161"/>
                    </a:cubicBezTo>
                    <a:cubicBezTo>
                      <a:pt x="22" y="167"/>
                      <a:pt x="16" y="170"/>
                      <a:pt x="12" y="168"/>
                    </a:cubicBezTo>
                    <a:cubicBezTo>
                      <a:pt x="10" y="168"/>
                      <a:pt x="9" y="165"/>
                      <a:pt x="9" y="159"/>
                    </a:cubicBezTo>
                    <a:cubicBezTo>
                      <a:pt x="10" y="152"/>
                      <a:pt x="13" y="140"/>
                      <a:pt x="20" y="121"/>
                    </a:cubicBezTo>
                    <a:close/>
                    <a:moveTo>
                      <a:pt x="123" y="16"/>
                    </a:moveTo>
                    <a:cubicBezTo>
                      <a:pt x="124" y="18"/>
                      <a:pt x="126" y="19"/>
                      <a:pt x="128" y="19"/>
                    </a:cubicBezTo>
                    <a:cubicBezTo>
                      <a:pt x="130" y="18"/>
                      <a:pt x="132" y="16"/>
                      <a:pt x="131" y="14"/>
                    </a:cubicBezTo>
                    <a:cubicBezTo>
                      <a:pt x="131" y="12"/>
                      <a:pt x="130" y="10"/>
                      <a:pt x="129" y="8"/>
                    </a:cubicBezTo>
                    <a:cubicBezTo>
                      <a:pt x="128" y="7"/>
                      <a:pt x="127" y="5"/>
                      <a:pt x="125" y="4"/>
                    </a:cubicBezTo>
                    <a:cubicBezTo>
                      <a:pt x="120" y="0"/>
                      <a:pt x="113" y="0"/>
                      <a:pt x="102" y="7"/>
                    </a:cubicBezTo>
                    <a:cubicBezTo>
                      <a:pt x="93" y="12"/>
                      <a:pt x="82" y="21"/>
                      <a:pt x="69" y="36"/>
                    </a:cubicBezTo>
                    <a:cubicBezTo>
                      <a:pt x="67" y="37"/>
                      <a:pt x="67" y="40"/>
                      <a:pt x="69" y="41"/>
                    </a:cubicBezTo>
                    <a:cubicBezTo>
                      <a:pt x="70" y="43"/>
                      <a:pt x="73" y="43"/>
                      <a:pt x="74" y="41"/>
                    </a:cubicBezTo>
                    <a:cubicBezTo>
                      <a:pt x="88" y="27"/>
                      <a:pt x="98" y="18"/>
                      <a:pt x="106" y="13"/>
                    </a:cubicBezTo>
                    <a:cubicBezTo>
                      <a:pt x="113" y="9"/>
                      <a:pt x="118" y="8"/>
                      <a:pt x="120" y="10"/>
                    </a:cubicBezTo>
                    <a:cubicBezTo>
                      <a:pt x="121" y="11"/>
                      <a:pt x="121" y="12"/>
                      <a:pt x="122" y="13"/>
                    </a:cubicBezTo>
                    <a:cubicBezTo>
                      <a:pt x="122" y="14"/>
                      <a:pt x="123" y="15"/>
                      <a:pt x="123" y="16"/>
                    </a:cubicBezTo>
                    <a:close/>
                  </a:path>
                </a:pathLst>
              </a:custGeom>
              <a:grpFill/>
              <a:ln>
                <a:noFill/>
              </a:ln>
            </p:spPr>
            <p:txBody>
              <a:bodyPr vert="horz" wrap="square" lIns="91440" tIns="45720" rIns="91440" bIns="45720" numCol="1" anchor="t" anchorCtr="0" compatLnSpc="1"/>
              <a:lstStyle/>
              <a:p>
                <a:endParaRPr lang="zh-CN" altLang="en-US"/>
              </a:p>
            </p:txBody>
          </p:sp>
          <p:sp>
            <p:nvSpPr>
              <p:cNvPr id="92" name="Freeform 231"/>
              <p:cNvSpPr>
                <a:spLocks noEditPoints="1"/>
              </p:cNvSpPr>
              <p:nvPr/>
            </p:nvSpPr>
            <p:spPr bwMode="auto">
              <a:xfrm>
                <a:off x="9544051" y="1752601"/>
                <a:ext cx="731838" cy="206375"/>
              </a:xfrm>
              <a:custGeom>
                <a:avLst/>
                <a:gdLst>
                  <a:gd name="T0" fmla="*/ 146 w 195"/>
                  <a:gd name="T1" fmla="*/ 7 h 55"/>
                  <a:gd name="T2" fmla="*/ 141 w 195"/>
                  <a:gd name="T3" fmla="*/ 10 h 55"/>
                  <a:gd name="T4" fmla="*/ 143 w 195"/>
                  <a:gd name="T5" fmla="*/ 15 h 55"/>
                  <a:gd name="T6" fmla="*/ 184 w 195"/>
                  <a:gd name="T7" fmla="*/ 31 h 55"/>
                  <a:gd name="T8" fmla="*/ 187 w 195"/>
                  <a:gd name="T9" fmla="*/ 34 h 55"/>
                  <a:gd name="T10" fmla="*/ 184 w 195"/>
                  <a:gd name="T11" fmla="*/ 37 h 55"/>
                  <a:gd name="T12" fmla="*/ 154 w 195"/>
                  <a:gd name="T13" fmla="*/ 45 h 55"/>
                  <a:gd name="T14" fmla="*/ 115 w 195"/>
                  <a:gd name="T15" fmla="*/ 47 h 55"/>
                  <a:gd name="T16" fmla="*/ 69 w 195"/>
                  <a:gd name="T17" fmla="*/ 43 h 55"/>
                  <a:gd name="T18" fmla="*/ 64 w 195"/>
                  <a:gd name="T19" fmla="*/ 46 h 55"/>
                  <a:gd name="T20" fmla="*/ 68 w 195"/>
                  <a:gd name="T21" fmla="*/ 51 h 55"/>
                  <a:gd name="T22" fmla="*/ 115 w 195"/>
                  <a:gd name="T23" fmla="*/ 55 h 55"/>
                  <a:gd name="T24" fmla="*/ 155 w 195"/>
                  <a:gd name="T25" fmla="*/ 53 h 55"/>
                  <a:gd name="T26" fmla="*/ 188 w 195"/>
                  <a:gd name="T27" fmla="*/ 44 h 55"/>
                  <a:gd name="T28" fmla="*/ 195 w 195"/>
                  <a:gd name="T29" fmla="*/ 35 h 55"/>
                  <a:gd name="T30" fmla="*/ 190 w 195"/>
                  <a:gd name="T31" fmla="*/ 25 h 55"/>
                  <a:gd name="T32" fmla="*/ 146 w 195"/>
                  <a:gd name="T33" fmla="*/ 7 h 55"/>
                  <a:gd name="T34" fmla="*/ 40 w 195"/>
                  <a:gd name="T35" fmla="*/ 45 h 55"/>
                  <a:gd name="T36" fmla="*/ 45 w 195"/>
                  <a:gd name="T37" fmla="*/ 42 h 55"/>
                  <a:gd name="T38" fmla="*/ 41 w 195"/>
                  <a:gd name="T39" fmla="*/ 37 h 55"/>
                  <a:gd name="T40" fmla="*/ 11 w 195"/>
                  <a:gd name="T41" fmla="*/ 27 h 55"/>
                  <a:gd name="T42" fmla="*/ 9 w 195"/>
                  <a:gd name="T43" fmla="*/ 24 h 55"/>
                  <a:gd name="T44" fmla="*/ 11 w 195"/>
                  <a:gd name="T45" fmla="*/ 21 h 55"/>
                  <a:gd name="T46" fmla="*/ 55 w 195"/>
                  <a:gd name="T47" fmla="*/ 8 h 55"/>
                  <a:gd name="T48" fmla="*/ 59 w 195"/>
                  <a:gd name="T49" fmla="*/ 3 h 55"/>
                  <a:gd name="T50" fmla="*/ 54 w 195"/>
                  <a:gd name="T51" fmla="*/ 0 h 55"/>
                  <a:gd name="T52" fmla="*/ 7 w 195"/>
                  <a:gd name="T53" fmla="*/ 14 h 55"/>
                  <a:gd name="T54" fmla="*/ 1 w 195"/>
                  <a:gd name="T55" fmla="*/ 24 h 55"/>
                  <a:gd name="T56" fmla="*/ 6 w 195"/>
                  <a:gd name="T57" fmla="*/ 33 h 55"/>
                  <a:gd name="T58" fmla="*/ 40 w 195"/>
                  <a:gd name="T59" fmla="*/ 4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95" h="55">
                    <a:moveTo>
                      <a:pt x="146" y="7"/>
                    </a:moveTo>
                    <a:cubicBezTo>
                      <a:pt x="143" y="7"/>
                      <a:pt x="141" y="8"/>
                      <a:pt x="141" y="10"/>
                    </a:cubicBezTo>
                    <a:cubicBezTo>
                      <a:pt x="140" y="12"/>
                      <a:pt x="141" y="15"/>
                      <a:pt x="143" y="15"/>
                    </a:cubicBezTo>
                    <a:cubicBezTo>
                      <a:pt x="166" y="21"/>
                      <a:pt x="179" y="27"/>
                      <a:pt x="184" y="31"/>
                    </a:cubicBezTo>
                    <a:cubicBezTo>
                      <a:pt x="186" y="33"/>
                      <a:pt x="187" y="34"/>
                      <a:pt x="187" y="34"/>
                    </a:cubicBezTo>
                    <a:cubicBezTo>
                      <a:pt x="187" y="35"/>
                      <a:pt x="186" y="36"/>
                      <a:pt x="184" y="37"/>
                    </a:cubicBezTo>
                    <a:cubicBezTo>
                      <a:pt x="178" y="40"/>
                      <a:pt x="167" y="43"/>
                      <a:pt x="154" y="45"/>
                    </a:cubicBezTo>
                    <a:cubicBezTo>
                      <a:pt x="142" y="47"/>
                      <a:pt x="128" y="47"/>
                      <a:pt x="115" y="47"/>
                    </a:cubicBezTo>
                    <a:cubicBezTo>
                      <a:pt x="99" y="47"/>
                      <a:pt x="84" y="45"/>
                      <a:pt x="69" y="43"/>
                    </a:cubicBezTo>
                    <a:cubicBezTo>
                      <a:pt x="67" y="42"/>
                      <a:pt x="65" y="44"/>
                      <a:pt x="64" y="46"/>
                    </a:cubicBezTo>
                    <a:cubicBezTo>
                      <a:pt x="64" y="48"/>
                      <a:pt x="65" y="50"/>
                      <a:pt x="68" y="51"/>
                    </a:cubicBezTo>
                    <a:cubicBezTo>
                      <a:pt x="83" y="53"/>
                      <a:pt x="99" y="55"/>
                      <a:pt x="115" y="55"/>
                    </a:cubicBezTo>
                    <a:cubicBezTo>
                      <a:pt x="129" y="55"/>
                      <a:pt x="143" y="55"/>
                      <a:pt x="155" y="53"/>
                    </a:cubicBezTo>
                    <a:cubicBezTo>
                      <a:pt x="169" y="51"/>
                      <a:pt x="181" y="48"/>
                      <a:pt x="188" y="44"/>
                    </a:cubicBezTo>
                    <a:cubicBezTo>
                      <a:pt x="192" y="41"/>
                      <a:pt x="194" y="39"/>
                      <a:pt x="195" y="35"/>
                    </a:cubicBezTo>
                    <a:cubicBezTo>
                      <a:pt x="195" y="32"/>
                      <a:pt x="194" y="28"/>
                      <a:pt x="190" y="25"/>
                    </a:cubicBezTo>
                    <a:cubicBezTo>
                      <a:pt x="183" y="20"/>
                      <a:pt x="170" y="14"/>
                      <a:pt x="146" y="7"/>
                    </a:cubicBezTo>
                    <a:close/>
                    <a:moveTo>
                      <a:pt x="40" y="45"/>
                    </a:moveTo>
                    <a:cubicBezTo>
                      <a:pt x="42" y="46"/>
                      <a:pt x="44" y="44"/>
                      <a:pt x="45" y="42"/>
                    </a:cubicBezTo>
                    <a:cubicBezTo>
                      <a:pt x="45" y="40"/>
                      <a:pt x="44" y="38"/>
                      <a:pt x="41" y="37"/>
                    </a:cubicBezTo>
                    <a:cubicBezTo>
                      <a:pt x="28" y="34"/>
                      <a:pt x="17" y="31"/>
                      <a:pt x="11" y="27"/>
                    </a:cubicBezTo>
                    <a:cubicBezTo>
                      <a:pt x="10" y="26"/>
                      <a:pt x="9" y="25"/>
                      <a:pt x="9" y="24"/>
                    </a:cubicBezTo>
                    <a:cubicBezTo>
                      <a:pt x="9" y="23"/>
                      <a:pt x="9" y="22"/>
                      <a:pt x="11" y="21"/>
                    </a:cubicBezTo>
                    <a:cubicBezTo>
                      <a:pt x="17" y="17"/>
                      <a:pt x="31" y="13"/>
                      <a:pt x="55" y="8"/>
                    </a:cubicBezTo>
                    <a:cubicBezTo>
                      <a:pt x="58" y="8"/>
                      <a:pt x="59" y="6"/>
                      <a:pt x="59" y="3"/>
                    </a:cubicBezTo>
                    <a:cubicBezTo>
                      <a:pt x="58" y="1"/>
                      <a:pt x="56" y="0"/>
                      <a:pt x="54" y="0"/>
                    </a:cubicBezTo>
                    <a:cubicBezTo>
                      <a:pt x="28" y="5"/>
                      <a:pt x="14" y="10"/>
                      <a:pt x="7" y="14"/>
                    </a:cubicBezTo>
                    <a:cubicBezTo>
                      <a:pt x="2" y="18"/>
                      <a:pt x="0" y="21"/>
                      <a:pt x="1" y="24"/>
                    </a:cubicBezTo>
                    <a:cubicBezTo>
                      <a:pt x="1" y="28"/>
                      <a:pt x="3" y="31"/>
                      <a:pt x="6" y="33"/>
                    </a:cubicBezTo>
                    <a:cubicBezTo>
                      <a:pt x="13" y="38"/>
                      <a:pt x="26" y="42"/>
                      <a:pt x="40" y="45"/>
                    </a:cubicBezTo>
                    <a:close/>
                  </a:path>
                </a:pathLst>
              </a:custGeom>
              <a:grpFill/>
              <a:ln>
                <a:noFill/>
              </a:ln>
            </p:spPr>
            <p:txBody>
              <a:bodyPr vert="horz" wrap="square" lIns="91440" tIns="45720" rIns="91440" bIns="45720" numCol="1" anchor="t" anchorCtr="0" compatLnSpc="1"/>
              <a:lstStyle/>
              <a:p>
                <a:endParaRPr lang="zh-CN" altLang="en-US"/>
              </a:p>
            </p:txBody>
          </p:sp>
          <p:sp>
            <p:nvSpPr>
              <p:cNvPr id="93" name="Freeform 232"/>
              <p:cNvSpPr/>
              <p:nvPr/>
            </p:nvSpPr>
            <p:spPr bwMode="auto">
              <a:xfrm>
                <a:off x="9701214" y="1639888"/>
                <a:ext cx="423863" cy="423863"/>
              </a:xfrm>
              <a:custGeom>
                <a:avLst/>
                <a:gdLst>
                  <a:gd name="T0" fmla="*/ 24 w 113"/>
                  <a:gd name="T1" fmla="*/ 85 h 113"/>
                  <a:gd name="T2" fmla="*/ 15 w 113"/>
                  <a:gd name="T3" fmla="*/ 84 h 113"/>
                  <a:gd name="T4" fmla="*/ 14 w 113"/>
                  <a:gd name="T5" fmla="*/ 93 h 113"/>
                  <a:gd name="T6" fmla="*/ 47 w 113"/>
                  <a:gd name="T7" fmla="*/ 111 h 113"/>
                  <a:gd name="T8" fmla="*/ 83 w 113"/>
                  <a:gd name="T9" fmla="*/ 105 h 113"/>
                  <a:gd name="T10" fmla="*/ 109 w 113"/>
                  <a:gd name="T11" fmla="*/ 72 h 113"/>
                  <a:gd name="T12" fmla="*/ 104 w 113"/>
                  <a:gd name="T13" fmla="*/ 30 h 113"/>
                  <a:gd name="T14" fmla="*/ 71 w 113"/>
                  <a:gd name="T15" fmla="*/ 4 h 113"/>
                  <a:gd name="T16" fmla="*/ 29 w 113"/>
                  <a:gd name="T17" fmla="*/ 9 h 113"/>
                  <a:gd name="T18" fmla="*/ 7 w 113"/>
                  <a:gd name="T19" fmla="*/ 32 h 113"/>
                  <a:gd name="T20" fmla="*/ 1 w 113"/>
                  <a:gd name="T21" fmla="*/ 64 h 113"/>
                  <a:gd name="T22" fmla="*/ 8 w 113"/>
                  <a:gd name="T23" fmla="*/ 69 h 113"/>
                  <a:gd name="T24" fmla="*/ 13 w 113"/>
                  <a:gd name="T25" fmla="*/ 62 h 113"/>
                  <a:gd name="T26" fmla="*/ 18 w 113"/>
                  <a:gd name="T27" fmla="*/ 37 h 113"/>
                  <a:gd name="T28" fmla="*/ 35 w 113"/>
                  <a:gd name="T29" fmla="*/ 19 h 113"/>
                  <a:gd name="T30" fmla="*/ 68 w 113"/>
                  <a:gd name="T31" fmla="*/ 15 h 113"/>
                  <a:gd name="T32" fmla="*/ 93 w 113"/>
                  <a:gd name="T33" fmla="*/ 36 h 113"/>
                  <a:gd name="T34" fmla="*/ 97 w 113"/>
                  <a:gd name="T35" fmla="*/ 68 h 113"/>
                  <a:gd name="T36" fmla="*/ 77 w 113"/>
                  <a:gd name="T37" fmla="*/ 94 h 113"/>
                  <a:gd name="T38" fmla="*/ 49 w 113"/>
                  <a:gd name="T39" fmla="*/ 99 h 113"/>
                  <a:gd name="T40" fmla="*/ 24 w 113"/>
                  <a:gd name="T41" fmla="*/ 85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3" h="113">
                    <a:moveTo>
                      <a:pt x="24" y="85"/>
                    </a:moveTo>
                    <a:cubicBezTo>
                      <a:pt x="21" y="82"/>
                      <a:pt x="18" y="82"/>
                      <a:pt x="15" y="84"/>
                    </a:cubicBezTo>
                    <a:cubicBezTo>
                      <a:pt x="12" y="86"/>
                      <a:pt x="12" y="90"/>
                      <a:pt x="14" y="93"/>
                    </a:cubicBezTo>
                    <a:cubicBezTo>
                      <a:pt x="23" y="103"/>
                      <a:pt x="34" y="109"/>
                      <a:pt x="47" y="111"/>
                    </a:cubicBezTo>
                    <a:cubicBezTo>
                      <a:pt x="59" y="113"/>
                      <a:pt x="72" y="111"/>
                      <a:pt x="83" y="105"/>
                    </a:cubicBezTo>
                    <a:cubicBezTo>
                      <a:pt x="96" y="97"/>
                      <a:pt x="105" y="85"/>
                      <a:pt x="109" y="72"/>
                    </a:cubicBezTo>
                    <a:cubicBezTo>
                      <a:pt x="113" y="58"/>
                      <a:pt x="111" y="43"/>
                      <a:pt x="104" y="30"/>
                    </a:cubicBezTo>
                    <a:cubicBezTo>
                      <a:pt x="97" y="16"/>
                      <a:pt x="84" y="8"/>
                      <a:pt x="71" y="4"/>
                    </a:cubicBezTo>
                    <a:cubicBezTo>
                      <a:pt x="57" y="0"/>
                      <a:pt x="42" y="1"/>
                      <a:pt x="29" y="9"/>
                    </a:cubicBezTo>
                    <a:cubicBezTo>
                      <a:pt x="19" y="14"/>
                      <a:pt x="12" y="22"/>
                      <a:pt x="7" y="32"/>
                    </a:cubicBezTo>
                    <a:cubicBezTo>
                      <a:pt x="2" y="42"/>
                      <a:pt x="0" y="53"/>
                      <a:pt x="1" y="64"/>
                    </a:cubicBezTo>
                    <a:cubicBezTo>
                      <a:pt x="2" y="67"/>
                      <a:pt x="5" y="69"/>
                      <a:pt x="8" y="69"/>
                    </a:cubicBezTo>
                    <a:cubicBezTo>
                      <a:pt x="11" y="68"/>
                      <a:pt x="14" y="65"/>
                      <a:pt x="13" y="62"/>
                    </a:cubicBezTo>
                    <a:cubicBezTo>
                      <a:pt x="12" y="54"/>
                      <a:pt x="14" y="45"/>
                      <a:pt x="18" y="37"/>
                    </a:cubicBezTo>
                    <a:cubicBezTo>
                      <a:pt x="21" y="30"/>
                      <a:pt x="27" y="24"/>
                      <a:pt x="35" y="19"/>
                    </a:cubicBezTo>
                    <a:cubicBezTo>
                      <a:pt x="45" y="13"/>
                      <a:pt x="57" y="12"/>
                      <a:pt x="68" y="15"/>
                    </a:cubicBezTo>
                    <a:cubicBezTo>
                      <a:pt x="78" y="18"/>
                      <a:pt x="88" y="25"/>
                      <a:pt x="93" y="36"/>
                    </a:cubicBezTo>
                    <a:cubicBezTo>
                      <a:pt x="99" y="46"/>
                      <a:pt x="100" y="58"/>
                      <a:pt x="97" y="68"/>
                    </a:cubicBezTo>
                    <a:cubicBezTo>
                      <a:pt x="94" y="79"/>
                      <a:pt x="87" y="88"/>
                      <a:pt x="77" y="94"/>
                    </a:cubicBezTo>
                    <a:cubicBezTo>
                      <a:pt x="68" y="99"/>
                      <a:pt x="58" y="101"/>
                      <a:pt x="49" y="99"/>
                    </a:cubicBezTo>
                    <a:cubicBezTo>
                      <a:pt x="39" y="97"/>
                      <a:pt x="30" y="92"/>
                      <a:pt x="24" y="85"/>
                    </a:cubicBezTo>
                    <a:close/>
                  </a:path>
                </a:pathLst>
              </a:custGeom>
              <a:grpFill/>
              <a:ln>
                <a:noFill/>
              </a:ln>
            </p:spPr>
            <p:txBody>
              <a:bodyPr vert="horz" wrap="square" lIns="91440" tIns="45720" rIns="91440" bIns="45720" numCol="1" anchor="t" anchorCtr="0" compatLnSpc="1"/>
              <a:lstStyle/>
              <a:p>
                <a:endParaRPr lang="zh-CN" altLang="en-US"/>
              </a:p>
            </p:txBody>
          </p:sp>
          <p:sp>
            <p:nvSpPr>
              <p:cNvPr id="94" name="Freeform 233"/>
              <p:cNvSpPr>
                <a:spLocks noEditPoints="1"/>
              </p:cNvSpPr>
              <p:nvPr/>
            </p:nvSpPr>
            <p:spPr bwMode="auto">
              <a:xfrm>
                <a:off x="9663114" y="1843088"/>
                <a:ext cx="165100" cy="168275"/>
              </a:xfrm>
              <a:custGeom>
                <a:avLst/>
                <a:gdLst>
                  <a:gd name="T0" fmla="*/ 16 w 44"/>
                  <a:gd name="T1" fmla="*/ 17 h 45"/>
                  <a:gd name="T2" fmla="*/ 16 w 44"/>
                  <a:gd name="T3" fmla="*/ 17 h 45"/>
                  <a:gd name="T4" fmla="*/ 16 w 44"/>
                  <a:gd name="T5" fmla="*/ 28 h 45"/>
                  <a:gd name="T6" fmla="*/ 16 w 44"/>
                  <a:gd name="T7" fmla="*/ 28 h 45"/>
                  <a:gd name="T8" fmla="*/ 28 w 44"/>
                  <a:gd name="T9" fmla="*/ 28 h 45"/>
                  <a:gd name="T10" fmla="*/ 28 w 44"/>
                  <a:gd name="T11" fmla="*/ 17 h 45"/>
                  <a:gd name="T12" fmla="*/ 28 w 44"/>
                  <a:gd name="T13" fmla="*/ 16 h 45"/>
                  <a:gd name="T14" fmla="*/ 16 w 44"/>
                  <a:gd name="T15" fmla="*/ 17 h 45"/>
                  <a:gd name="T16" fmla="*/ 8 w 44"/>
                  <a:gd name="T17" fmla="*/ 8 h 45"/>
                  <a:gd name="T18" fmla="*/ 36 w 44"/>
                  <a:gd name="T19" fmla="*/ 8 h 45"/>
                  <a:gd name="T20" fmla="*/ 36 w 44"/>
                  <a:gd name="T21" fmla="*/ 8 h 45"/>
                  <a:gd name="T22" fmla="*/ 37 w 44"/>
                  <a:gd name="T23" fmla="*/ 36 h 45"/>
                  <a:gd name="T24" fmla="*/ 36 w 44"/>
                  <a:gd name="T25" fmla="*/ 37 h 45"/>
                  <a:gd name="T26" fmla="*/ 8 w 44"/>
                  <a:gd name="T27" fmla="*/ 37 h 45"/>
                  <a:gd name="T28" fmla="*/ 8 w 44"/>
                  <a:gd name="T29" fmla="*/ 37 h 45"/>
                  <a:gd name="T30" fmla="*/ 7 w 44"/>
                  <a:gd name="T31" fmla="*/ 8 h 45"/>
                  <a:gd name="T32" fmla="*/ 8 w 44"/>
                  <a:gd name="T33" fmla="*/ 8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4" h="45">
                    <a:moveTo>
                      <a:pt x="16" y="17"/>
                    </a:moveTo>
                    <a:cubicBezTo>
                      <a:pt x="16" y="17"/>
                      <a:pt x="16" y="17"/>
                      <a:pt x="16" y="17"/>
                    </a:cubicBezTo>
                    <a:cubicBezTo>
                      <a:pt x="13" y="20"/>
                      <a:pt x="13" y="25"/>
                      <a:pt x="16" y="28"/>
                    </a:cubicBezTo>
                    <a:cubicBezTo>
                      <a:pt x="16" y="28"/>
                      <a:pt x="16" y="28"/>
                      <a:pt x="16" y="28"/>
                    </a:cubicBezTo>
                    <a:cubicBezTo>
                      <a:pt x="20" y="31"/>
                      <a:pt x="25" y="31"/>
                      <a:pt x="28" y="28"/>
                    </a:cubicBezTo>
                    <a:cubicBezTo>
                      <a:pt x="31" y="25"/>
                      <a:pt x="31" y="20"/>
                      <a:pt x="28" y="17"/>
                    </a:cubicBezTo>
                    <a:cubicBezTo>
                      <a:pt x="28" y="16"/>
                      <a:pt x="28" y="16"/>
                      <a:pt x="28" y="16"/>
                    </a:cubicBezTo>
                    <a:cubicBezTo>
                      <a:pt x="24" y="13"/>
                      <a:pt x="19" y="13"/>
                      <a:pt x="16" y="17"/>
                    </a:cubicBezTo>
                    <a:close/>
                    <a:moveTo>
                      <a:pt x="8" y="8"/>
                    </a:moveTo>
                    <a:cubicBezTo>
                      <a:pt x="15" y="0"/>
                      <a:pt x="28" y="0"/>
                      <a:pt x="36" y="8"/>
                    </a:cubicBezTo>
                    <a:cubicBezTo>
                      <a:pt x="36" y="8"/>
                      <a:pt x="36" y="8"/>
                      <a:pt x="36" y="8"/>
                    </a:cubicBezTo>
                    <a:cubicBezTo>
                      <a:pt x="44" y="16"/>
                      <a:pt x="44" y="28"/>
                      <a:pt x="37" y="36"/>
                    </a:cubicBezTo>
                    <a:cubicBezTo>
                      <a:pt x="37" y="36"/>
                      <a:pt x="36" y="37"/>
                      <a:pt x="36" y="37"/>
                    </a:cubicBezTo>
                    <a:cubicBezTo>
                      <a:pt x="29" y="45"/>
                      <a:pt x="16" y="45"/>
                      <a:pt x="8" y="37"/>
                    </a:cubicBezTo>
                    <a:cubicBezTo>
                      <a:pt x="8" y="37"/>
                      <a:pt x="8" y="37"/>
                      <a:pt x="8" y="37"/>
                    </a:cubicBezTo>
                    <a:cubicBezTo>
                      <a:pt x="0" y="29"/>
                      <a:pt x="0" y="16"/>
                      <a:pt x="7" y="8"/>
                    </a:cubicBezTo>
                    <a:cubicBezTo>
                      <a:pt x="7" y="8"/>
                      <a:pt x="7" y="8"/>
                      <a:pt x="8" y="8"/>
                    </a:cubicBezTo>
                    <a:close/>
                  </a:path>
                </a:pathLst>
              </a:custGeom>
              <a:grpFill/>
              <a:ln>
                <a:noFill/>
              </a:ln>
            </p:spPr>
            <p:txBody>
              <a:bodyPr vert="horz" wrap="square" lIns="91440" tIns="45720" rIns="91440" bIns="45720" numCol="1" anchor="t" anchorCtr="0" compatLnSpc="1"/>
              <a:lstStyle/>
              <a:p>
                <a:endParaRPr lang="zh-CN" altLang="en-US"/>
              </a:p>
            </p:txBody>
          </p:sp>
          <p:sp>
            <p:nvSpPr>
              <p:cNvPr id="95" name="Freeform 234"/>
              <p:cNvSpPr>
                <a:spLocks noEditPoints="1"/>
              </p:cNvSpPr>
              <p:nvPr/>
            </p:nvSpPr>
            <p:spPr bwMode="auto">
              <a:xfrm>
                <a:off x="10069514" y="1560513"/>
                <a:ext cx="138113" cy="139700"/>
              </a:xfrm>
              <a:custGeom>
                <a:avLst/>
                <a:gdLst>
                  <a:gd name="T0" fmla="*/ 19 w 37"/>
                  <a:gd name="T1" fmla="*/ 12 h 37"/>
                  <a:gd name="T2" fmla="*/ 16 w 37"/>
                  <a:gd name="T3" fmla="*/ 13 h 37"/>
                  <a:gd name="T4" fmla="*/ 16 w 37"/>
                  <a:gd name="T5" fmla="*/ 21 h 37"/>
                  <a:gd name="T6" fmla="*/ 23 w 37"/>
                  <a:gd name="T7" fmla="*/ 21 h 37"/>
                  <a:gd name="T8" fmla="*/ 25 w 37"/>
                  <a:gd name="T9" fmla="*/ 17 h 37"/>
                  <a:gd name="T10" fmla="*/ 23 w 37"/>
                  <a:gd name="T11" fmla="*/ 13 h 37"/>
                  <a:gd name="T12" fmla="*/ 19 w 37"/>
                  <a:gd name="T13" fmla="*/ 12 h 37"/>
                  <a:gd name="T14" fmla="*/ 7 w 37"/>
                  <a:gd name="T15" fmla="*/ 5 h 37"/>
                  <a:gd name="T16" fmla="*/ 19 w 37"/>
                  <a:gd name="T17" fmla="*/ 0 h 37"/>
                  <a:gd name="T18" fmla="*/ 32 w 37"/>
                  <a:gd name="T19" fmla="*/ 5 h 37"/>
                  <a:gd name="T20" fmla="*/ 37 w 37"/>
                  <a:gd name="T21" fmla="*/ 17 h 37"/>
                  <a:gd name="T22" fmla="*/ 32 w 37"/>
                  <a:gd name="T23" fmla="*/ 29 h 37"/>
                  <a:gd name="T24" fmla="*/ 32 w 37"/>
                  <a:gd name="T25" fmla="*/ 30 h 37"/>
                  <a:gd name="T26" fmla="*/ 7 w 37"/>
                  <a:gd name="T27" fmla="*/ 30 h 37"/>
                  <a:gd name="T28" fmla="*/ 7 w 37"/>
                  <a:gd name="T29" fmla="*/ 5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7" h="37">
                    <a:moveTo>
                      <a:pt x="19" y="12"/>
                    </a:moveTo>
                    <a:cubicBezTo>
                      <a:pt x="18" y="12"/>
                      <a:pt x="16" y="12"/>
                      <a:pt x="16" y="13"/>
                    </a:cubicBezTo>
                    <a:cubicBezTo>
                      <a:pt x="13" y="16"/>
                      <a:pt x="13" y="19"/>
                      <a:pt x="16" y="21"/>
                    </a:cubicBezTo>
                    <a:cubicBezTo>
                      <a:pt x="18" y="23"/>
                      <a:pt x="21" y="23"/>
                      <a:pt x="23" y="21"/>
                    </a:cubicBezTo>
                    <a:cubicBezTo>
                      <a:pt x="24" y="20"/>
                      <a:pt x="25" y="19"/>
                      <a:pt x="25" y="17"/>
                    </a:cubicBezTo>
                    <a:cubicBezTo>
                      <a:pt x="25" y="16"/>
                      <a:pt x="24" y="14"/>
                      <a:pt x="23" y="13"/>
                    </a:cubicBezTo>
                    <a:cubicBezTo>
                      <a:pt x="22" y="12"/>
                      <a:pt x="21" y="12"/>
                      <a:pt x="19" y="12"/>
                    </a:cubicBezTo>
                    <a:close/>
                    <a:moveTo>
                      <a:pt x="7" y="5"/>
                    </a:moveTo>
                    <a:cubicBezTo>
                      <a:pt x="10" y="2"/>
                      <a:pt x="14" y="0"/>
                      <a:pt x="19" y="0"/>
                    </a:cubicBezTo>
                    <a:cubicBezTo>
                      <a:pt x="24" y="0"/>
                      <a:pt x="29" y="2"/>
                      <a:pt x="32" y="5"/>
                    </a:cubicBezTo>
                    <a:cubicBezTo>
                      <a:pt x="35" y="8"/>
                      <a:pt x="37" y="12"/>
                      <a:pt x="37" y="17"/>
                    </a:cubicBezTo>
                    <a:cubicBezTo>
                      <a:pt x="37" y="22"/>
                      <a:pt x="35" y="26"/>
                      <a:pt x="32" y="29"/>
                    </a:cubicBezTo>
                    <a:cubicBezTo>
                      <a:pt x="32" y="29"/>
                      <a:pt x="32" y="30"/>
                      <a:pt x="32" y="30"/>
                    </a:cubicBezTo>
                    <a:cubicBezTo>
                      <a:pt x="25" y="37"/>
                      <a:pt x="14" y="37"/>
                      <a:pt x="7" y="30"/>
                    </a:cubicBezTo>
                    <a:cubicBezTo>
                      <a:pt x="0" y="23"/>
                      <a:pt x="0" y="12"/>
                      <a:pt x="7" y="5"/>
                    </a:cubicBezTo>
                    <a:close/>
                  </a:path>
                </a:pathLst>
              </a:custGeom>
              <a:grpFill/>
              <a:ln>
                <a:noFill/>
              </a:ln>
            </p:spPr>
            <p:txBody>
              <a:bodyPr vert="horz" wrap="square" lIns="91440" tIns="45720" rIns="91440" bIns="45720" numCol="1" anchor="t" anchorCtr="0" compatLnSpc="1"/>
              <a:lstStyle/>
              <a:p>
                <a:endParaRPr lang="zh-CN" altLang="en-US"/>
              </a:p>
            </p:txBody>
          </p:sp>
        </p:grpSp>
      </p:grpSp>
      <p:grpSp>
        <p:nvGrpSpPr>
          <p:cNvPr id="99" name="组合 98"/>
          <p:cNvGrpSpPr/>
          <p:nvPr/>
        </p:nvGrpSpPr>
        <p:grpSpPr>
          <a:xfrm>
            <a:off x="917135" y="3374374"/>
            <a:ext cx="1149740" cy="1149740"/>
            <a:chOff x="699610" y="3381852"/>
            <a:chExt cx="1149740" cy="1149740"/>
          </a:xfrm>
        </p:grpSpPr>
        <p:grpSp>
          <p:nvGrpSpPr>
            <p:cNvPr id="30" name="组合 29"/>
            <p:cNvGrpSpPr/>
            <p:nvPr/>
          </p:nvGrpSpPr>
          <p:grpSpPr>
            <a:xfrm>
              <a:off x="699610" y="3381852"/>
              <a:ext cx="1149740" cy="1149740"/>
              <a:chOff x="304800" y="673100"/>
              <a:chExt cx="4000500" cy="4000500"/>
            </a:xfrm>
            <a:effectLst>
              <a:outerShdw blurRad="444500" dist="254000" dir="8100000" algn="tr" rotWithShape="0">
                <a:prstClr val="black">
                  <a:alpha val="50000"/>
                </a:prstClr>
              </a:outerShdw>
            </a:effectLst>
          </p:grpSpPr>
          <p:sp>
            <p:nvSpPr>
              <p:cNvPr id="31" name="同心圆 1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latin typeface="+mj-ea"/>
                  <a:ea typeface="+mj-ea"/>
                </a:endParaRPr>
              </a:p>
            </p:txBody>
          </p:sp>
          <p:sp>
            <p:nvSpPr>
              <p:cNvPr id="32" name="椭圆 31"/>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latin typeface="+mj-ea"/>
                  <a:ea typeface="+mj-ea"/>
                </a:endParaRPr>
              </a:p>
            </p:txBody>
          </p:sp>
        </p:grpSp>
        <p:grpSp>
          <p:nvGrpSpPr>
            <p:cNvPr id="18" name="组合 17"/>
            <p:cNvGrpSpPr/>
            <p:nvPr/>
          </p:nvGrpSpPr>
          <p:grpSpPr>
            <a:xfrm>
              <a:off x="988900" y="3637697"/>
              <a:ext cx="446087" cy="630238"/>
              <a:chOff x="5872163" y="4646613"/>
              <a:chExt cx="446087" cy="630238"/>
            </a:xfrm>
          </p:grpSpPr>
          <p:sp>
            <p:nvSpPr>
              <p:cNvPr id="97" name="Freeform 93"/>
              <p:cNvSpPr>
                <a:spLocks noEditPoints="1"/>
              </p:cNvSpPr>
              <p:nvPr/>
            </p:nvSpPr>
            <p:spPr bwMode="auto">
              <a:xfrm>
                <a:off x="5902325" y="4856163"/>
                <a:ext cx="415925" cy="420688"/>
              </a:xfrm>
              <a:custGeom>
                <a:avLst/>
                <a:gdLst>
                  <a:gd name="T0" fmla="*/ 92 w 111"/>
                  <a:gd name="T1" fmla="*/ 2 h 112"/>
                  <a:gd name="T2" fmla="*/ 111 w 111"/>
                  <a:gd name="T3" fmla="*/ 48 h 112"/>
                  <a:gd name="T4" fmla="*/ 47 w 111"/>
                  <a:gd name="T5" fmla="*/ 112 h 112"/>
                  <a:gd name="T6" fmla="*/ 2 w 111"/>
                  <a:gd name="T7" fmla="*/ 93 h 112"/>
                  <a:gd name="T8" fmla="*/ 2 w 111"/>
                  <a:gd name="T9" fmla="*/ 93 h 112"/>
                  <a:gd name="T10" fmla="*/ 2 w 111"/>
                  <a:gd name="T11" fmla="*/ 86 h 112"/>
                  <a:gd name="T12" fmla="*/ 85 w 111"/>
                  <a:gd name="T13" fmla="*/ 2 h 112"/>
                  <a:gd name="T14" fmla="*/ 92 w 111"/>
                  <a:gd name="T15" fmla="*/ 2 h 112"/>
                  <a:gd name="T16" fmla="*/ 101 w 111"/>
                  <a:gd name="T17" fmla="*/ 48 h 112"/>
                  <a:gd name="T18" fmla="*/ 89 w 111"/>
                  <a:gd name="T19" fmla="*/ 13 h 112"/>
                  <a:gd name="T20" fmla="*/ 12 w 111"/>
                  <a:gd name="T21" fmla="*/ 89 h 112"/>
                  <a:gd name="T22" fmla="*/ 47 w 111"/>
                  <a:gd name="T23" fmla="*/ 102 h 112"/>
                  <a:gd name="T24" fmla="*/ 101 w 111"/>
                  <a:gd name="T25" fmla="*/ 4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1" h="112">
                    <a:moveTo>
                      <a:pt x="92" y="2"/>
                    </a:moveTo>
                    <a:cubicBezTo>
                      <a:pt x="105" y="15"/>
                      <a:pt x="111" y="31"/>
                      <a:pt x="111" y="48"/>
                    </a:cubicBezTo>
                    <a:cubicBezTo>
                      <a:pt x="111" y="83"/>
                      <a:pt x="82" y="112"/>
                      <a:pt x="47" y="112"/>
                    </a:cubicBezTo>
                    <a:cubicBezTo>
                      <a:pt x="31" y="112"/>
                      <a:pt x="14" y="105"/>
                      <a:pt x="2" y="93"/>
                    </a:cubicBezTo>
                    <a:cubicBezTo>
                      <a:pt x="2" y="93"/>
                      <a:pt x="2" y="93"/>
                      <a:pt x="2" y="93"/>
                    </a:cubicBezTo>
                    <a:cubicBezTo>
                      <a:pt x="0" y="91"/>
                      <a:pt x="0" y="88"/>
                      <a:pt x="2" y="86"/>
                    </a:cubicBezTo>
                    <a:cubicBezTo>
                      <a:pt x="85" y="2"/>
                      <a:pt x="85" y="2"/>
                      <a:pt x="85" y="2"/>
                    </a:cubicBezTo>
                    <a:cubicBezTo>
                      <a:pt x="87" y="0"/>
                      <a:pt x="90" y="0"/>
                      <a:pt x="92" y="2"/>
                    </a:cubicBezTo>
                    <a:close/>
                    <a:moveTo>
                      <a:pt x="101" y="48"/>
                    </a:moveTo>
                    <a:cubicBezTo>
                      <a:pt x="101" y="35"/>
                      <a:pt x="97" y="23"/>
                      <a:pt x="89" y="13"/>
                    </a:cubicBezTo>
                    <a:cubicBezTo>
                      <a:pt x="12" y="89"/>
                      <a:pt x="12" y="89"/>
                      <a:pt x="12" y="89"/>
                    </a:cubicBezTo>
                    <a:cubicBezTo>
                      <a:pt x="22" y="98"/>
                      <a:pt x="35" y="102"/>
                      <a:pt x="47" y="102"/>
                    </a:cubicBezTo>
                    <a:cubicBezTo>
                      <a:pt x="77" y="102"/>
                      <a:pt x="101" y="78"/>
                      <a:pt x="101" y="48"/>
                    </a:cubicBezTo>
                    <a:close/>
                  </a:path>
                </a:pathLst>
              </a:custGeom>
              <a:solidFill>
                <a:srgbClr val="7766FF"/>
              </a:solidFill>
              <a:ln>
                <a:noFill/>
              </a:ln>
              <a:extLst/>
            </p:spPr>
            <p:txBody>
              <a:bodyPr vert="horz" wrap="square" lIns="91440" tIns="45720" rIns="91440" bIns="45720" numCol="1" anchor="t" anchorCtr="0" compatLnSpc="1"/>
              <a:lstStyle/>
              <a:p>
                <a:endParaRPr lang="zh-CN" altLang="en-US"/>
              </a:p>
            </p:txBody>
          </p:sp>
          <p:sp>
            <p:nvSpPr>
              <p:cNvPr id="98" name="Freeform 94"/>
              <p:cNvSpPr>
                <a:spLocks noEditPoints="1"/>
              </p:cNvSpPr>
              <p:nvPr/>
            </p:nvSpPr>
            <p:spPr bwMode="auto">
              <a:xfrm>
                <a:off x="5872163" y="4646613"/>
                <a:ext cx="415925" cy="415925"/>
              </a:xfrm>
              <a:custGeom>
                <a:avLst/>
                <a:gdLst>
                  <a:gd name="T0" fmla="*/ 98 w 111"/>
                  <a:gd name="T1" fmla="*/ 22 h 111"/>
                  <a:gd name="T2" fmla="*/ 64 w 111"/>
                  <a:gd name="T3" fmla="*/ 10 h 111"/>
                  <a:gd name="T4" fmla="*/ 9 w 111"/>
                  <a:gd name="T5" fmla="*/ 64 h 111"/>
                  <a:gd name="T6" fmla="*/ 22 w 111"/>
                  <a:gd name="T7" fmla="*/ 98 h 111"/>
                  <a:gd name="T8" fmla="*/ 98 w 111"/>
                  <a:gd name="T9" fmla="*/ 22 h 111"/>
                  <a:gd name="T10" fmla="*/ 64 w 111"/>
                  <a:gd name="T11" fmla="*/ 0 h 111"/>
                  <a:gd name="T12" fmla="*/ 109 w 111"/>
                  <a:gd name="T13" fmla="*/ 18 h 111"/>
                  <a:gd name="T14" fmla="*/ 109 w 111"/>
                  <a:gd name="T15" fmla="*/ 25 h 111"/>
                  <a:gd name="T16" fmla="*/ 25 w 111"/>
                  <a:gd name="T17" fmla="*/ 109 h 111"/>
                  <a:gd name="T18" fmla="*/ 18 w 111"/>
                  <a:gd name="T19" fmla="*/ 109 h 111"/>
                  <a:gd name="T20" fmla="*/ 0 w 111"/>
                  <a:gd name="T21" fmla="*/ 64 h 111"/>
                  <a:gd name="T22" fmla="*/ 64 w 111"/>
                  <a:gd name="T23"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1" h="111">
                    <a:moveTo>
                      <a:pt x="98" y="22"/>
                    </a:moveTo>
                    <a:cubicBezTo>
                      <a:pt x="88" y="14"/>
                      <a:pt x="76" y="10"/>
                      <a:pt x="64" y="10"/>
                    </a:cubicBezTo>
                    <a:cubicBezTo>
                      <a:pt x="34" y="10"/>
                      <a:pt x="9" y="34"/>
                      <a:pt x="9" y="64"/>
                    </a:cubicBezTo>
                    <a:cubicBezTo>
                      <a:pt x="9" y="76"/>
                      <a:pt x="14" y="88"/>
                      <a:pt x="22" y="98"/>
                    </a:cubicBezTo>
                    <a:cubicBezTo>
                      <a:pt x="98" y="22"/>
                      <a:pt x="98" y="22"/>
                      <a:pt x="98" y="22"/>
                    </a:cubicBezTo>
                    <a:close/>
                    <a:moveTo>
                      <a:pt x="64" y="0"/>
                    </a:moveTo>
                    <a:cubicBezTo>
                      <a:pt x="80" y="0"/>
                      <a:pt x="96" y="6"/>
                      <a:pt x="109" y="18"/>
                    </a:cubicBezTo>
                    <a:cubicBezTo>
                      <a:pt x="111" y="20"/>
                      <a:pt x="111" y="23"/>
                      <a:pt x="109" y="25"/>
                    </a:cubicBezTo>
                    <a:cubicBezTo>
                      <a:pt x="25" y="109"/>
                      <a:pt x="25" y="109"/>
                      <a:pt x="25" y="109"/>
                    </a:cubicBezTo>
                    <a:cubicBezTo>
                      <a:pt x="23" y="111"/>
                      <a:pt x="20" y="111"/>
                      <a:pt x="18" y="109"/>
                    </a:cubicBezTo>
                    <a:cubicBezTo>
                      <a:pt x="6" y="97"/>
                      <a:pt x="0" y="80"/>
                      <a:pt x="0" y="64"/>
                    </a:cubicBezTo>
                    <a:cubicBezTo>
                      <a:pt x="0" y="28"/>
                      <a:pt x="28" y="0"/>
                      <a:pt x="64" y="0"/>
                    </a:cubicBezTo>
                    <a:close/>
                  </a:path>
                </a:pathLst>
              </a:custGeom>
              <a:solidFill>
                <a:srgbClr val="7766FF"/>
              </a:solidFill>
              <a:ln>
                <a:noFill/>
              </a:ln>
              <a:extLst/>
            </p:spPr>
            <p:txBody>
              <a:bodyPr vert="horz" wrap="square" lIns="91440" tIns="45720" rIns="91440" bIns="45720" numCol="1" anchor="t" anchorCtr="0" compatLnSpc="1"/>
              <a:lstStyle/>
              <a:p>
                <a:endParaRPr lang="zh-CN" altLang="en-US"/>
              </a:p>
            </p:txBody>
          </p:sp>
        </p:grpSp>
      </p:grpSp>
      <p:grpSp>
        <p:nvGrpSpPr>
          <p:cNvPr id="104" name="组合 103"/>
          <p:cNvGrpSpPr/>
          <p:nvPr/>
        </p:nvGrpSpPr>
        <p:grpSpPr>
          <a:xfrm>
            <a:off x="1565207" y="4605990"/>
            <a:ext cx="1149740" cy="1149740"/>
            <a:chOff x="1347682" y="4605990"/>
            <a:chExt cx="1149740" cy="1149740"/>
          </a:xfrm>
        </p:grpSpPr>
        <p:grpSp>
          <p:nvGrpSpPr>
            <p:cNvPr id="33" name="组合 32"/>
            <p:cNvGrpSpPr/>
            <p:nvPr/>
          </p:nvGrpSpPr>
          <p:grpSpPr>
            <a:xfrm>
              <a:off x="1347682" y="4605990"/>
              <a:ext cx="1149740" cy="1149740"/>
              <a:chOff x="304800" y="673100"/>
              <a:chExt cx="4000500" cy="4000500"/>
            </a:xfrm>
            <a:effectLst>
              <a:outerShdw blurRad="444500" dist="254000" dir="8100000" algn="tr" rotWithShape="0">
                <a:prstClr val="black">
                  <a:alpha val="50000"/>
                </a:prstClr>
              </a:outerShdw>
            </a:effectLst>
          </p:grpSpPr>
          <p:sp>
            <p:nvSpPr>
              <p:cNvPr id="34" name="同心圆 17"/>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mj-ea"/>
                  <a:ea typeface="+mj-ea"/>
                </a:endParaRPr>
              </a:p>
            </p:txBody>
          </p:sp>
          <p:sp>
            <p:nvSpPr>
              <p:cNvPr id="35" name="椭圆 34"/>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grpSp>
        <p:grpSp>
          <p:nvGrpSpPr>
            <p:cNvPr id="103" name="组合 102"/>
            <p:cNvGrpSpPr/>
            <p:nvPr/>
          </p:nvGrpSpPr>
          <p:grpSpPr>
            <a:xfrm>
              <a:off x="1577851" y="4888955"/>
              <a:ext cx="671513" cy="574675"/>
              <a:chOff x="4711700" y="2486026"/>
              <a:chExt cx="671513" cy="574675"/>
            </a:xfrm>
          </p:grpSpPr>
          <p:sp>
            <p:nvSpPr>
              <p:cNvPr id="100" name="Freeform 187"/>
              <p:cNvSpPr>
                <a:spLocks noEditPoints="1"/>
              </p:cNvSpPr>
              <p:nvPr/>
            </p:nvSpPr>
            <p:spPr bwMode="auto">
              <a:xfrm>
                <a:off x="4973638" y="2598738"/>
                <a:ext cx="150813" cy="352425"/>
              </a:xfrm>
              <a:custGeom>
                <a:avLst/>
                <a:gdLst>
                  <a:gd name="T0" fmla="*/ 3 w 40"/>
                  <a:gd name="T1" fmla="*/ 3 h 94"/>
                  <a:gd name="T2" fmla="*/ 20 w 40"/>
                  <a:gd name="T3" fmla="*/ 0 h 94"/>
                  <a:gd name="T4" fmla="*/ 36 w 40"/>
                  <a:gd name="T5" fmla="*/ 2 h 94"/>
                  <a:gd name="T6" fmla="*/ 39 w 40"/>
                  <a:gd name="T7" fmla="*/ 5 h 94"/>
                  <a:gd name="T8" fmla="*/ 40 w 40"/>
                  <a:gd name="T9" fmla="*/ 9 h 94"/>
                  <a:gd name="T10" fmla="*/ 40 w 40"/>
                  <a:gd name="T11" fmla="*/ 86 h 94"/>
                  <a:gd name="T12" fmla="*/ 36 w 40"/>
                  <a:gd name="T13" fmla="*/ 91 h 94"/>
                  <a:gd name="T14" fmla="*/ 20 w 40"/>
                  <a:gd name="T15" fmla="*/ 94 h 94"/>
                  <a:gd name="T16" fmla="*/ 4 w 40"/>
                  <a:gd name="T17" fmla="*/ 91 h 94"/>
                  <a:gd name="T18" fmla="*/ 1 w 40"/>
                  <a:gd name="T19" fmla="*/ 89 h 94"/>
                  <a:gd name="T20" fmla="*/ 0 w 40"/>
                  <a:gd name="T21" fmla="*/ 86 h 94"/>
                  <a:gd name="T22" fmla="*/ 0 w 40"/>
                  <a:gd name="T23" fmla="*/ 7 h 94"/>
                  <a:gd name="T24" fmla="*/ 3 w 40"/>
                  <a:gd name="T25" fmla="*/ 3 h 94"/>
                  <a:gd name="T26" fmla="*/ 20 w 40"/>
                  <a:gd name="T27" fmla="*/ 9 h 94"/>
                  <a:gd name="T28" fmla="*/ 10 w 40"/>
                  <a:gd name="T29" fmla="*/ 11 h 94"/>
                  <a:gd name="T30" fmla="*/ 10 w 40"/>
                  <a:gd name="T31" fmla="*/ 83 h 94"/>
                  <a:gd name="T32" fmla="*/ 20 w 40"/>
                  <a:gd name="T33" fmla="*/ 84 h 94"/>
                  <a:gd name="T34" fmla="*/ 30 w 40"/>
                  <a:gd name="T35" fmla="*/ 83 h 94"/>
                  <a:gd name="T36" fmla="*/ 30 w 40"/>
                  <a:gd name="T37" fmla="*/ 11 h 94"/>
                  <a:gd name="T38" fmla="*/ 20 w 40"/>
                  <a:gd name="T39" fmla="*/ 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0" h="94">
                    <a:moveTo>
                      <a:pt x="3" y="3"/>
                    </a:moveTo>
                    <a:cubicBezTo>
                      <a:pt x="9" y="1"/>
                      <a:pt x="14" y="0"/>
                      <a:pt x="20" y="0"/>
                    </a:cubicBezTo>
                    <a:cubicBezTo>
                      <a:pt x="25" y="0"/>
                      <a:pt x="30" y="1"/>
                      <a:pt x="36" y="2"/>
                    </a:cubicBezTo>
                    <a:cubicBezTo>
                      <a:pt x="37" y="3"/>
                      <a:pt x="38" y="3"/>
                      <a:pt x="39" y="5"/>
                    </a:cubicBezTo>
                    <a:cubicBezTo>
                      <a:pt x="40" y="6"/>
                      <a:pt x="40" y="7"/>
                      <a:pt x="40" y="9"/>
                    </a:cubicBezTo>
                    <a:cubicBezTo>
                      <a:pt x="40" y="86"/>
                      <a:pt x="40" y="86"/>
                      <a:pt x="40" y="86"/>
                    </a:cubicBezTo>
                    <a:cubicBezTo>
                      <a:pt x="40" y="89"/>
                      <a:pt x="38" y="90"/>
                      <a:pt x="36" y="91"/>
                    </a:cubicBezTo>
                    <a:cubicBezTo>
                      <a:pt x="31" y="93"/>
                      <a:pt x="25" y="94"/>
                      <a:pt x="20" y="94"/>
                    </a:cubicBezTo>
                    <a:cubicBezTo>
                      <a:pt x="14" y="94"/>
                      <a:pt x="9" y="93"/>
                      <a:pt x="4" y="91"/>
                    </a:cubicBezTo>
                    <a:cubicBezTo>
                      <a:pt x="2" y="91"/>
                      <a:pt x="2" y="90"/>
                      <a:pt x="1" y="89"/>
                    </a:cubicBezTo>
                    <a:cubicBezTo>
                      <a:pt x="0" y="88"/>
                      <a:pt x="0" y="87"/>
                      <a:pt x="0" y="86"/>
                    </a:cubicBezTo>
                    <a:cubicBezTo>
                      <a:pt x="0" y="7"/>
                      <a:pt x="0" y="7"/>
                      <a:pt x="0" y="7"/>
                    </a:cubicBezTo>
                    <a:cubicBezTo>
                      <a:pt x="0" y="5"/>
                      <a:pt x="1" y="3"/>
                      <a:pt x="3" y="3"/>
                    </a:cubicBezTo>
                    <a:close/>
                    <a:moveTo>
                      <a:pt x="20" y="9"/>
                    </a:moveTo>
                    <a:cubicBezTo>
                      <a:pt x="16" y="9"/>
                      <a:pt x="13" y="10"/>
                      <a:pt x="10" y="11"/>
                    </a:cubicBezTo>
                    <a:cubicBezTo>
                      <a:pt x="10" y="83"/>
                      <a:pt x="10" y="83"/>
                      <a:pt x="10" y="83"/>
                    </a:cubicBezTo>
                    <a:cubicBezTo>
                      <a:pt x="13" y="84"/>
                      <a:pt x="16" y="84"/>
                      <a:pt x="20" y="84"/>
                    </a:cubicBezTo>
                    <a:cubicBezTo>
                      <a:pt x="23" y="84"/>
                      <a:pt x="26" y="84"/>
                      <a:pt x="30" y="83"/>
                    </a:cubicBezTo>
                    <a:cubicBezTo>
                      <a:pt x="30" y="11"/>
                      <a:pt x="30" y="11"/>
                      <a:pt x="30" y="11"/>
                    </a:cubicBezTo>
                    <a:cubicBezTo>
                      <a:pt x="26" y="10"/>
                      <a:pt x="23" y="9"/>
                      <a:pt x="20" y="9"/>
                    </a:cubicBezTo>
                    <a:close/>
                  </a:path>
                </a:pathLst>
              </a:custGeom>
              <a:solidFill>
                <a:srgbClr val="7766FF"/>
              </a:solidFill>
              <a:ln>
                <a:noFill/>
              </a:ln>
              <a:extLst/>
            </p:spPr>
            <p:txBody>
              <a:bodyPr vert="horz" wrap="square" lIns="91440" tIns="45720" rIns="91440" bIns="45720" numCol="1" anchor="t" anchorCtr="0" compatLnSpc="1"/>
              <a:lstStyle/>
              <a:p>
                <a:endParaRPr lang="zh-CN" altLang="en-US"/>
              </a:p>
            </p:txBody>
          </p:sp>
          <p:sp>
            <p:nvSpPr>
              <p:cNvPr id="101" name="Freeform 188"/>
              <p:cNvSpPr>
                <a:spLocks noEditPoints="1"/>
              </p:cNvSpPr>
              <p:nvPr/>
            </p:nvSpPr>
            <p:spPr bwMode="auto">
              <a:xfrm>
                <a:off x="4711700" y="2486026"/>
                <a:ext cx="225425" cy="574675"/>
              </a:xfrm>
              <a:custGeom>
                <a:avLst/>
                <a:gdLst>
                  <a:gd name="T0" fmla="*/ 44 w 60"/>
                  <a:gd name="T1" fmla="*/ 147 h 153"/>
                  <a:gd name="T2" fmla="*/ 8 w 60"/>
                  <a:gd name="T3" fmla="*/ 99 h 153"/>
                  <a:gd name="T4" fmla="*/ 32 w 60"/>
                  <a:gd name="T5" fmla="*/ 15 h 153"/>
                  <a:gd name="T6" fmla="*/ 51 w 60"/>
                  <a:gd name="T7" fmla="*/ 2 h 153"/>
                  <a:gd name="T8" fmla="*/ 57 w 60"/>
                  <a:gd name="T9" fmla="*/ 1 h 153"/>
                  <a:gd name="T10" fmla="*/ 60 w 60"/>
                  <a:gd name="T11" fmla="*/ 6 h 153"/>
                  <a:gd name="T12" fmla="*/ 60 w 60"/>
                  <a:gd name="T13" fmla="*/ 148 h 153"/>
                  <a:gd name="T14" fmla="*/ 55 w 60"/>
                  <a:gd name="T15" fmla="*/ 153 h 153"/>
                  <a:gd name="T16" fmla="*/ 52 w 60"/>
                  <a:gd name="T17" fmla="*/ 152 h 153"/>
                  <a:gd name="T18" fmla="*/ 44 w 60"/>
                  <a:gd name="T19" fmla="*/ 147 h 153"/>
                  <a:gd name="T20" fmla="*/ 18 w 60"/>
                  <a:gd name="T21" fmla="*/ 96 h 153"/>
                  <a:gd name="T22" fmla="*/ 50 w 60"/>
                  <a:gd name="T23" fmla="*/ 140 h 153"/>
                  <a:gd name="T24" fmla="*/ 50 w 60"/>
                  <a:gd name="T25" fmla="*/ 14 h 153"/>
                  <a:gd name="T26" fmla="*/ 39 w 60"/>
                  <a:gd name="T27" fmla="*/ 22 h 153"/>
                  <a:gd name="T28" fmla="*/ 18 w 60"/>
                  <a:gd name="T29" fmla="*/ 96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0" h="153">
                    <a:moveTo>
                      <a:pt x="44" y="147"/>
                    </a:moveTo>
                    <a:cubicBezTo>
                      <a:pt x="26" y="136"/>
                      <a:pt x="13" y="118"/>
                      <a:pt x="8" y="99"/>
                    </a:cubicBezTo>
                    <a:cubicBezTo>
                      <a:pt x="0" y="68"/>
                      <a:pt x="10" y="36"/>
                      <a:pt x="32" y="15"/>
                    </a:cubicBezTo>
                    <a:cubicBezTo>
                      <a:pt x="38" y="10"/>
                      <a:pt x="44" y="5"/>
                      <a:pt x="51" y="2"/>
                    </a:cubicBezTo>
                    <a:cubicBezTo>
                      <a:pt x="53" y="1"/>
                      <a:pt x="54" y="0"/>
                      <a:pt x="57" y="1"/>
                    </a:cubicBezTo>
                    <a:cubicBezTo>
                      <a:pt x="59" y="2"/>
                      <a:pt x="60" y="4"/>
                      <a:pt x="60" y="6"/>
                    </a:cubicBezTo>
                    <a:cubicBezTo>
                      <a:pt x="60" y="148"/>
                      <a:pt x="60" y="148"/>
                      <a:pt x="60" y="148"/>
                    </a:cubicBezTo>
                    <a:cubicBezTo>
                      <a:pt x="60" y="151"/>
                      <a:pt x="57" y="153"/>
                      <a:pt x="55" y="153"/>
                    </a:cubicBezTo>
                    <a:cubicBezTo>
                      <a:pt x="54" y="153"/>
                      <a:pt x="53" y="153"/>
                      <a:pt x="52" y="152"/>
                    </a:cubicBezTo>
                    <a:cubicBezTo>
                      <a:pt x="49" y="151"/>
                      <a:pt x="46" y="149"/>
                      <a:pt x="44" y="147"/>
                    </a:cubicBezTo>
                    <a:close/>
                    <a:moveTo>
                      <a:pt x="18" y="96"/>
                    </a:moveTo>
                    <a:cubicBezTo>
                      <a:pt x="22" y="114"/>
                      <a:pt x="33" y="129"/>
                      <a:pt x="50" y="140"/>
                    </a:cubicBezTo>
                    <a:cubicBezTo>
                      <a:pt x="50" y="14"/>
                      <a:pt x="50" y="14"/>
                      <a:pt x="50" y="14"/>
                    </a:cubicBezTo>
                    <a:cubicBezTo>
                      <a:pt x="46" y="16"/>
                      <a:pt x="42" y="19"/>
                      <a:pt x="39" y="22"/>
                    </a:cubicBezTo>
                    <a:cubicBezTo>
                      <a:pt x="19" y="41"/>
                      <a:pt x="11" y="69"/>
                      <a:pt x="18" y="96"/>
                    </a:cubicBezTo>
                    <a:close/>
                  </a:path>
                </a:pathLst>
              </a:custGeom>
              <a:solidFill>
                <a:srgbClr val="7766FF"/>
              </a:solidFill>
              <a:ln>
                <a:noFill/>
              </a:ln>
              <a:extLst/>
            </p:spPr>
            <p:txBody>
              <a:bodyPr vert="horz" wrap="square" lIns="91440" tIns="45720" rIns="91440" bIns="45720" numCol="1" anchor="t" anchorCtr="0" compatLnSpc="1"/>
              <a:lstStyle/>
              <a:p>
                <a:endParaRPr lang="zh-CN" altLang="en-US"/>
              </a:p>
            </p:txBody>
          </p:sp>
          <p:sp>
            <p:nvSpPr>
              <p:cNvPr id="102" name="Freeform 189"/>
              <p:cNvSpPr>
                <a:spLocks noEditPoints="1"/>
              </p:cNvSpPr>
              <p:nvPr/>
            </p:nvSpPr>
            <p:spPr bwMode="auto">
              <a:xfrm>
                <a:off x="5157788" y="2486026"/>
                <a:ext cx="225425" cy="574675"/>
              </a:xfrm>
              <a:custGeom>
                <a:avLst/>
                <a:gdLst>
                  <a:gd name="T0" fmla="*/ 16 w 60"/>
                  <a:gd name="T1" fmla="*/ 147 h 153"/>
                  <a:gd name="T2" fmla="*/ 52 w 60"/>
                  <a:gd name="T3" fmla="*/ 99 h 153"/>
                  <a:gd name="T4" fmla="*/ 28 w 60"/>
                  <a:gd name="T5" fmla="*/ 15 h 153"/>
                  <a:gd name="T6" fmla="*/ 9 w 60"/>
                  <a:gd name="T7" fmla="*/ 2 h 153"/>
                  <a:gd name="T8" fmla="*/ 3 w 60"/>
                  <a:gd name="T9" fmla="*/ 1 h 153"/>
                  <a:gd name="T10" fmla="*/ 0 w 60"/>
                  <a:gd name="T11" fmla="*/ 6 h 153"/>
                  <a:gd name="T12" fmla="*/ 0 w 60"/>
                  <a:gd name="T13" fmla="*/ 148 h 153"/>
                  <a:gd name="T14" fmla="*/ 5 w 60"/>
                  <a:gd name="T15" fmla="*/ 153 h 153"/>
                  <a:gd name="T16" fmla="*/ 8 w 60"/>
                  <a:gd name="T17" fmla="*/ 152 h 153"/>
                  <a:gd name="T18" fmla="*/ 16 w 60"/>
                  <a:gd name="T19" fmla="*/ 147 h 153"/>
                  <a:gd name="T20" fmla="*/ 42 w 60"/>
                  <a:gd name="T21" fmla="*/ 96 h 153"/>
                  <a:gd name="T22" fmla="*/ 10 w 60"/>
                  <a:gd name="T23" fmla="*/ 140 h 153"/>
                  <a:gd name="T24" fmla="*/ 10 w 60"/>
                  <a:gd name="T25" fmla="*/ 14 h 153"/>
                  <a:gd name="T26" fmla="*/ 21 w 60"/>
                  <a:gd name="T27" fmla="*/ 22 h 153"/>
                  <a:gd name="T28" fmla="*/ 42 w 60"/>
                  <a:gd name="T29" fmla="*/ 96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0" h="153">
                    <a:moveTo>
                      <a:pt x="16" y="147"/>
                    </a:moveTo>
                    <a:cubicBezTo>
                      <a:pt x="34" y="136"/>
                      <a:pt x="46" y="118"/>
                      <a:pt x="52" y="99"/>
                    </a:cubicBezTo>
                    <a:cubicBezTo>
                      <a:pt x="60" y="68"/>
                      <a:pt x="50" y="36"/>
                      <a:pt x="28" y="15"/>
                    </a:cubicBezTo>
                    <a:cubicBezTo>
                      <a:pt x="22" y="10"/>
                      <a:pt x="16" y="5"/>
                      <a:pt x="9" y="2"/>
                    </a:cubicBezTo>
                    <a:cubicBezTo>
                      <a:pt x="7" y="1"/>
                      <a:pt x="5" y="0"/>
                      <a:pt x="3" y="1"/>
                    </a:cubicBezTo>
                    <a:cubicBezTo>
                      <a:pt x="1" y="2"/>
                      <a:pt x="0" y="4"/>
                      <a:pt x="0" y="6"/>
                    </a:cubicBezTo>
                    <a:cubicBezTo>
                      <a:pt x="0" y="148"/>
                      <a:pt x="0" y="148"/>
                      <a:pt x="0" y="148"/>
                    </a:cubicBezTo>
                    <a:cubicBezTo>
                      <a:pt x="0" y="151"/>
                      <a:pt x="2" y="153"/>
                      <a:pt x="5" y="153"/>
                    </a:cubicBezTo>
                    <a:cubicBezTo>
                      <a:pt x="6" y="153"/>
                      <a:pt x="7" y="153"/>
                      <a:pt x="8" y="152"/>
                    </a:cubicBezTo>
                    <a:cubicBezTo>
                      <a:pt x="11" y="151"/>
                      <a:pt x="13" y="149"/>
                      <a:pt x="16" y="147"/>
                    </a:cubicBezTo>
                    <a:close/>
                    <a:moveTo>
                      <a:pt x="42" y="96"/>
                    </a:moveTo>
                    <a:cubicBezTo>
                      <a:pt x="37" y="114"/>
                      <a:pt x="26" y="129"/>
                      <a:pt x="10" y="140"/>
                    </a:cubicBezTo>
                    <a:cubicBezTo>
                      <a:pt x="10" y="14"/>
                      <a:pt x="10" y="14"/>
                      <a:pt x="10" y="14"/>
                    </a:cubicBezTo>
                    <a:cubicBezTo>
                      <a:pt x="14" y="16"/>
                      <a:pt x="18" y="19"/>
                      <a:pt x="21" y="22"/>
                    </a:cubicBezTo>
                    <a:cubicBezTo>
                      <a:pt x="41" y="41"/>
                      <a:pt x="49" y="69"/>
                      <a:pt x="42" y="96"/>
                    </a:cubicBezTo>
                    <a:close/>
                  </a:path>
                </a:pathLst>
              </a:custGeom>
              <a:solidFill>
                <a:srgbClr val="7766FF"/>
              </a:solidFill>
              <a:ln>
                <a:noFill/>
              </a:ln>
              <a:extLst/>
            </p:spPr>
            <p:txBody>
              <a:bodyPr vert="horz" wrap="square" lIns="91440" tIns="45720" rIns="91440" bIns="45720" numCol="1" anchor="t" anchorCtr="0" compatLnSpc="1"/>
              <a:lstStyle/>
              <a:p>
                <a:endParaRPr lang="zh-CN" altLang="en-US"/>
              </a:p>
            </p:txBody>
          </p:sp>
        </p:grpSp>
      </p:grpSp>
      <p:grpSp>
        <p:nvGrpSpPr>
          <p:cNvPr id="110" name="组合 109"/>
          <p:cNvGrpSpPr/>
          <p:nvPr/>
        </p:nvGrpSpPr>
        <p:grpSpPr>
          <a:xfrm>
            <a:off x="1423579" y="2063499"/>
            <a:ext cx="1149740" cy="1149740"/>
            <a:chOff x="1206054" y="2063499"/>
            <a:chExt cx="1149740" cy="1149740"/>
          </a:xfrm>
        </p:grpSpPr>
        <p:grpSp>
          <p:nvGrpSpPr>
            <p:cNvPr id="27" name="组合 26"/>
            <p:cNvGrpSpPr/>
            <p:nvPr/>
          </p:nvGrpSpPr>
          <p:grpSpPr>
            <a:xfrm>
              <a:off x="1206054" y="2063499"/>
              <a:ext cx="1149740" cy="1149740"/>
              <a:chOff x="304800" y="673100"/>
              <a:chExt cx="4000500" cy="4000500"/>
            </a:xfrm>
            <a:effectLst>
              <a:outerShdw blurRad="444500" dist="254000" dir="8100000" algn="tr" rotWithShape="0">
                <a:prstClr val="black">
                  <a:alpha val="50000"/>
                </a:prstClr>
              </a:outerShdw>
            </a:effectLst>
          </p:grpSpPr>
          <p:sp>
            <p:nvSpPr>
              <p:cNvPr id="28" name="同心圆 7"/>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mj-ea"/>
                  <a:ea typeface="+mj-ea"/>
                </a:endParaRPr>
              </a:p>
            </p:txBody>
          </p:sp>
          <p:sp>
            <p:nvSpPr>
              <p:cNvPr id="29" name="椭圆 28"/>
              <p:cNvSpPr/>
              <p:nvPr/>
            </p:nvSpPr>
            <p:spPr>
              <a:xfrm>
                <a:off x="392111" y="760411"/>
                <a:ext cx="3825875" cy="3825875"/>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mj-ea"/>
                  <a:ea typeface="+mj-ea"/>
                </a:endParaRPr>
              </a:p>
            </p:txBody>
          </p:sp>
        </p:grpSp>
        <p:grpSp>
          <p:nvGrpSpPr>
            <p:cNvPr id="109" name="组合 108"/>
            <p:cNvGrpSpPr/>
            <p:nvPr/>
          </p:nvGrpSpPr>
          <p:grpSpPr>
            <a:xfrm>
              <a:off x="1461835" y="2303938"/>
              <a:ext cx="638175" cy="549275"/>
              <a:chOff x="10887076" y="1570038"/>
              <a:chExt cx="638175" cy="549275"/>
            </a:xfrm>
          </p:grpSpPr>
          <p:sp>
            <p:nvSpPr>
              <p:cNvPr id="105" name="Freeform 85"/>
              <p:cNvSpPr>
                <a:spLocks noEditPoints="1"/>
              </p:cNvSpPr>
              <p:nvPr/>
            </p:nvSpPr>
            <p:spPr bwMode="auto">
              <a:xfrm>
                <a:off x="10887076" y="1570038"/>
                <a:ext cx="638175" cy="549275"/>
              </a:xfrm>
              <a:custGeom>
                <a:avLst/>
                <a:gdLst>
                  <a:gd name="T0" fmla="*/ 14 w 170"/>
                  <a:gd name="T1" fmla="*/ 136 h 146"/>
                  <a:gd name="T2" fmla="*/ 157 w 170"/>
                  <a:gd name="T3" fmla="*/ 136 h 146"/>
                  <a:gd name="T4" fmla="*/ 86 w 170"/>
                  <a:gd name="T5" fmla="*/ 15 h 146"/>
                  <a:gd name="T6" fmla="*/ 14 w 170"/>
                  <a:gd name="T7" fmla="*/ 136 h 146"/>
                  <a:gd name="T8" fmla="*/ 165 w 170"/>
                  <a:gd name="T9" fmla="*/ 146 h 146"/>
                  <a:gd name="T10" fmla="*/ 6 w 170"/>
                  <a:gd name="T11" fmla="*/ 146 h 146"/>
                  <a:gd name="T12" fmla="*/ 6 w 170"/>
                  <a:gd name="T13" fmla="*/ 146 h 146"/>
                  <a:gd name="T14" fmla="*/ 3 w 170"/>
                  <a:gd name="T15" fmla="*/ 145 h 146"/>
                  <a:gd name="T16" fmla="*/ 1 w 170"/>
                  <a:gd name="T17" fmla="*/ 138 h 146"/>
                  <a:gd name="T18" fmla="*/ 1 w 170"/>
                  <a:gd name="T19" fmla="*/ 138 h 146"/>
                  <a:gd name="T20" fmla="*/ 81 w 170"/>
                  <a:gd name="T21" fmla="*/ 3 h 146"/>
                  <a:gd name="T22" fmla="*/ 83 w 170"/>
                  <a:gd name="T23" fmla="*/ 1 h 146"/>
                  <a:gd name="T24" fmla="*/ 90 w 170"/>
                  <a:gd name="T25" fmla="*/ 3 h 146"/>
                  <a:gd name="T26" fmla="*/ 90 w 170"/>
                  <a:gd name="T27" fmla="*/ 3 h 146"/>
                  <a:gd name="T28" fmla="*/ 169 w 170"/>
                  <a:gd name="T29" fmla="*/ 138 h 146"/>
                  <a:gd name="T30" fmla="*/ 170 w 170"/>
                  <a:gd name="T31" fmla="*/ 141 h 146"/>
                  <a:gd name="T32" fmla="*/ 165 w 170"/>
                  <a:gd name="T33" fmla="*/ 14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0" h="146">
                    <a:moveTo>
                      <a:pt x="14" y="136"/>
                    </a:moveTo>
                    <a:cubicBezTo>
                      <a:pt x="157" y="136"/>
                      <a:pt x="157" y="136"/>
                      <a:pt x="157" y="136"/>
                    </a:cubicBezTo>
                    <a:cubicBezTo>
                      <a:pt x="86" y="15"/>
                      <a:pt x="86" y="15"/>
                      <a:pt x="86" y="15"/>
                    </a:cubicBezTo>
                    <a:cubicBezTo>
                      <a:pt x="14" y="136"/>
                      <a:pt x="14" y="136"/>
                      <a:pt x="14" y="136"/>
                    </a:cubicBezTo>
                    <a:close/>
                    <a:moveTo>
                      <a:pt x="165" y="146"/>
                    </a:moveTo>
                    <a:cubicBezTo>
                      <a:pt x="6" y="146"/>
                      <a:pt x="6" y="146"/>
                      <a:pt x="6" y="146"/>
                    </a:cubicBezTo>
                    <a:cubicBezTo>
                      <a:pt x="6" y="146"/>
                      <a:pt x="6" y="146"/>
                      <a:pt x="6" y="146"/>
                    </a:cubicBezTo>
                    <a:cubicBezTo>
                      <a:pt x="5" y="146"/>
                      <a:pt x="4" y="146"/>
                      <a:pt x="3" y="145"/>
                    </a:cubicBezTo>
                    <a:cubicBezTo>
                      <a:pt x="1" y="144"/>
                      <a:pt x="0" y="141"/>
                      <a:pt x="1" y="138"/>
                    </a:cubicBezTo>
                    <a:cubicBezTo>
                      <a:pt x="1" y="138"/>
                      <a:pt x="1" y="138"/>
                      <a:pt x="1" y="138"/>
                    </a:cubicBezTo>
                    <a:cubicBezTo>
                      <a:pt x="81" y="3"/>
                      <a:pt x="81" y="3"/>
                      <a:pt x="81" y="3"/>
                    </a:cubicBezTo>
                    <a:cubicBezTo>
                      <a:pt x="82" y="2"/>
                      <a:pt x="82" y="2"/>
                      <a:pt x="83" y="1"/>
                    </a:cubicBezTo>
                    <a:cubicBezTo>
                      <a:pt x="85" y="0"/>
                      <a:pt x="88" y="1"/>
                      <a:pt x="90" y="3"/>
                    </a:cubicBezTo>
                    <a:cubicBezTo>
                      <a:pt x="90" y="3"/>
                      <a:pt x="90" y="3"/>
                      <a:pt x="90" y="3"/>
                    </a:cubicBezTo>
                    <a:cubicBezTo>
                      <a:pt x="169" y="138"/>
                      <a:pt x="169" y="138"/>
                      <a:pt x="169" y="138"/>
                    </a:cubicBezTo>
                    <a:cubicBezTo>
                      <a:pt x="170" y="139"/>
                      <a:pt x="170" y="140"/>
                      <a:pt x="170" y="141"/>
                    </a:cubicBezTo>
                    <a:cubicBezTo>
                      <a:pt x="170" y="144"/>
                      <a:pt x="168" y="146"/>
                      <a:pt x="165" y="146"/>
                    </a:cubicBezTo>
                    <a:close/>
                  </a:path>
                </a:pathLst>
              </a:custGeom>
              <a:solidFill>
                <a:srgbClr val="7766FF"/>
              </a:solidFill>
              <a:ln>
                <a:noFill/>
              </a:ln>
            </p:spPr>
            <p:txBody>
              <a:bodyPr vert="horz" wrap="square" lIns="91440" tIns="45720" rIns="91440" bIns="45720" numCol="1" anchor="t" anchorCtr="0" compatLnSpc="1"/>
              <a:lstStyle/>
              <a:p>
                <a:endParaRPr lang="zh-CN" altLang="en-US"/>
              </a:p>
            </p:txBody>
          </p:sp>
          <p:sp>
            <p:nvSpPr>
              <p:cNvPr id="106" name="Freeform 86"/>
              <p:cNvSpPr/>
              <p:nvPr/>
            </p:nvSpPr>
            <p:spPr bwMode="auto">
              <a:xfrm>
                <a:off x="10961688" y="1671638"/>
                <a:ext cx="373063" cy="327025"/>
              </a:xfrm>
              <a:custGeom>
                <a:avLst/>
                <a:gdLst>
                  <a:gd name="T0" fmla="*/ 5 w 99"/>
                  <a:gd name="T1" fmla="*/ 77 h 87"/>
                  <a:gd name="T2" fmla="*/ 0 w 99"/>
                  <a:gd name="T3" fmla="*/ 82 h 87"/>
                  <a:gd name="T4" fmla="*/ 5 w 99"/>
                  <a:gd name="T5" fmla="*/ 87 h 87"/>
                  <a:gd name="T6" fmla="*/ 94 w 99"/>
                  <a:gd name="T7" fmla="*/ 87 h 87"/>
                  <a:gd name="T8" fmla="*/ 99 w 99"/>
                  <a:gd name="T9" fmla="*/ 82 h 87"/>
                  <a:gd name="T10" fmla="*/ 98 w 99"/>
                  <a:gd name="T11" fmla="*/ 79 h 87"/>
                  <a:gd name="T12" fmla="*/ 53 w 99"/>
                  <a:gd name="T13" fmla="*/ 4 h 87"/>
                  <a:gd name="T14" fmla="*/ 47 w 99"/>
                  <a:gd name="T15" fmla="*/ 2 h 87"/>
                  <a:gd name="T16" fmla="*/ 45 w 99"/>
                  <a:gd name="T17" fmla="*/ 9 h 87"/>
                  <a:gd name="T18" fmla="*/ 85 w 99"/>
                  <a:gd name="T19" fmla="*/ 77 h 87"/>
                  <a:gd name="T20" fmla="*/ 5 w 99"/>
                  <a:gd name="T21" fmla="*/ 7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9" h="87">
                    <a:moveTo>
                      <a:pt x="5" y="77"/>
                    </a:moveTo>
                    <a:cubicBezTo>
                      <a:pt x="2" y="77"/>
                      <a:pt x="0" y="79"/>
                      <a:pt x="0" y="82"/>
                    </a:cubicBezTo>
                    <a:cubicBezTo>
                      <a:pt x="0" y="84"/>
                      <a:pt x="2" y="87"/>
                      <a:pt x="5" y="87"/>
                    </a:cubicBezTo>
                    <a:cubicBezTo>
                      <a:pt x="94" y="87"/>
                      <a:pt x="94" y="87"/>
                      <a:pt x="94" y="87"/>
                    </a:cubicBezTo>
                    <a:cubicBezTo>
                      <a:pt x="96" y="87"/>
                      <a:pt x="99" y="84"/>
                      <a:pt x="99" y="82"/>
                    </a:cubicBezTo>
                    <a:cubicBezTo>
                      <a:pt x="99" y="81"/>
                      <a:pt x="98" y="80"/>
                      <a:pt x="98" y="79"/>
                    </a:cubicBezTo>
                    <a:cubicBezTo>
                      <a:pt x="53" y="4"/>
                      <a:pt x="53" y="4"/>
                      <a:pt x="53" y="4"/>
                    </a:cubicBezTo>
                    <a:cubicBezTo>
                      <a:pt x="52" y="1"/>
                      <a:pt x="49" y="0"/>
                      <a:pt x="47" y="2"/>
                    </a:cubicBezTo>
                    <a:cubicBezTo>
                      <a:pt x="44" y="3"/>
                      <a:pt x="44" y="6"/>
                      <a:pt x="45" y="9"/>
                    </a:cubicBezTo>
                    <a:cubicBezTo>
                      <a:pt x="85" y="77"/>
                      <a:pt x="85" y="77"/>
                      <a:pt x="85" y="77"/>
                    </a:cubicBezTo>
                    <a:cubicBezTo>
                      <a:pt x="5" y="77"/>
                      <a:pt x="5" y="77"/>
                      <a:pt x="5" y="77"/>
                    </a:cubicBezTo>
                    <a:close/>
                  </a:path>
                </a:pathLst>
              </a:custGeom>
              <a:solidFill>
                <a:srgbClr val="7766FF"/>
              </a:solidFill>
              <a:ln>
                <a:noFill/>
              </a:ln>
            </p:spPr>
            <p:txBody>
              <a:bodyPr vert="horz" wrap="square" lIns="91440" tIns="45720" rIns="91440" bIns="45720" numCol="1" anchor="t" anchorCtr="0" compatLnSpc="1"/>
              <a:lstStyle/>
              <a:p>
                <a:endParaRPr lang="zh-CN" altLang="en-US"/>
              </a:p>
            </p:txBody>
          </p:sp>
          <p:sp>
            <p:nvSpPr>
              <p:cNvPr id="107" name="Freeform 87"/>
              <p:cNvSpPr/>
              <p:nvPr/>
            </p:nvSpPr>
            <p:spPr bwMode="auto">
              <a:xfrm>
                <a:off x="11033126" y="1735138"/>
                <a:ext cx="173038" cy="263525"/>
              </a:xfrm>
              <a:custGeom>
                <a:avLst/>
                <a:gdLst>
                  <a:gd name="T0" fmla="*/ 44 w 46"/>
                  <a:gd name="T1" fmla="*/ 8 h 70"/>
                  <a:gd name="T2" fmla="*/ 43 w 46"/>
                  <a:gd name="T3" fmla="*/ 2 h 70"/>
                  <a:gd name="T4" fmla="*/ 36 w 46"/>
                  <a:gd name="T5" fmla="*/ 3 h 70"/>
                  <a:gd name="T6" fmla="*/ 1 w 46"/>
                  <a:gd name="T7" fmla="*/ 62 h 70"/>
                  <a:gd name="T8" fmla="*/ 3 w 46"/>
                  <a:gd name="T9" fmla="*/ 69 h 70"/>
                  <a:gd name="T10" fmla="*/ 10 w 46"/>
                  <a:gd name="T11" fmla="*/ 67 h 70"/>
                  <a:gd name="T12" fmla="*/ 44 w 46"/>
                  <a:gd name="T13" fmla="*/ 8 h 70"/>
                </a:gdLst>
                <a:ahLst/>
                <a:cxnLst>
                  <a:cxn ang="0">
                    <a:pos x="T0" y="T1"/>
                  </a:cxn>
                  <a:cxn ang="0">
                    <a:pos x="T2" y="T3"/>
                  </a:cxn>
                  <a:cxn ang="0">
                    <a:pos x="T4" y="T5"/>
                  </a:cxn>
                  <a:cxn ang="0">
                    <a:pos x="T6" y="T7"/>
                  </a:cxn>
                  <a:cxn ang="0">
                    <a:pos x="T8" y="T9"/>
                  </a:cxn>
                  <a:cxn ang="0">
                    <a:pos x="T10" y="T11"/>
                  </a:cxn>
                  <a:cxn ang="0">
                    <a:pos x="T12" y="T13"/>
                  </a:cxn>
                </a:cxnLst>
                <a:rect l="0" t="0" r="r" b="b"/>
                <a:pathLst>
                  <a:path w="46" h="70">
                    <a:moveTo>
                      <a:pt x="44" y="8"/>
                    </a:moveTo>
                    <a:cubicBezTo>
                      <a:pt x="46" y="6"/>
                      <a:pt x="45" y="3"/>
                      <a:pt x="43" y="2"/>
                    </a:cubicBezTo>
                    <a:cubicBezTo>
                      <a:pt x="40" y="0"/>
                      <a:pt x="37" y="1"/>
                      <a:pt x="36" y="3"/>
                    </a:cubicBezTo>
                    <a:cubicBezTo>
                      <a:pt x="1" y="62"/>
                      <a:pt x="1" y="62"/>
                      <a:pt x="1" y="62"/>
                    </a:cubicBezTo>
                    <a:cubicBezTo>
                      <a:pt x="0" y="65"/>
                      <a:pt x="1" y="68"/>
                      <a:pt x="3" y="69"/>
                    </a:cubicBezTo>
                    <a:cubicBezTo>
                      <a:pt x="5" y="70"/>
                      <a:pt x="8" y="70"/>
                      <a:pt x="10" y="67"/>
                    </a:cubicBezTo>
                    <a:cubicBezTo>
                      <a:pt x="44" y="8"/>
                      <a:pt x="44" y="8"/>
                      <a:pt x="44" y="8"/>
                    </a:cubicBezTo>
                    <a:close/>
                  </a:path>
                </a:pathLst>
              </a:custGeom>
              <a:solidFill>
                <a:srgbClr val="7766FF"/>
              </a:solidFill>
              <a:ln>
                <a:noFill/>
              </a:ln>
            </p:spPr>
            <p:txBody>
              <a:bodyPr vert="horz" wrap="square" lIns="91440" tIns="45720" rIns="91440" bIns="45720" numCol="1" anchor="t" anchorCtr="0" compatLnSpc="1"/>
              <a:lstStyle/>
              <a:p>
                <a:endParaRPr lang="zh-CN" altLang="en-US"/>
              </a:p>
            </p:txBody>
          </p:sp>
          <p:sp>
            <p:nvSpPr>
              <p:cNvPr id="108" name="Freeform 88"/>
              <p:cNvSpPr/>
              <p:nvPr/>
            </p:nvSpPr>
            <p:spPr bwMode="auto">
              <a:xfrm>
                <a:off x="11109326" y="1800226"/>
                <a:ext cx="134938" cy="198438"/>
              </a:xfrm>
              <a:custGeom>
                <a:avLst/>
                <a:gdLst>
                  <a:gd name="T0" fmla="*/ 34 w 36"/>
                  <a:gd name="T1" fmla="*/ 8 h 53"/>
                  <a:gd name="T2" fmla="*/ 32 w 36"/>
                  <a:gd name="T3" fmla="*/ 1 h 53"/>
                  <a:gd name="T4" fmla="*/ 26 w 36"/>
                  <a:gd name="T5" fmla="*/ 3 h 53"/>
                  <a:gd name="T6" fmla="*/ 1 w 36"/>
                  <a:gd name="T7" fmla="*/ 45 h 53"/>
                  <a:gd name="T8" fmla="*/ 3 w 36"/>
                  <a:gd name="T9" fmla="*/ 52 h 53"/>
                  <a:gd name="T10" fmla="*/ 9 w 36"/>
                  <a:gd name="T11" fmla="*/ 50 h 53"/>
                  <a:gd name="T12" fmla="*/ 34 w 36"/>
                  <a:gd name="T13" fmla="*/ 8 h 53"/>
                </a:gdLst>
                <a:ahLst/>
                <a:cxnLst>
                  <a:cxn ang="0">
                    <a:pos x="T0" y="T1"/>
                  </a:cxn>
                  <a:cxn ang="0">
                    <a:pos x="T2" y="T3"/>
                  </a:cxn>
                  <a:cxn ang="0">
                    <a:pos x="T4" y="T5"/>
                  </a:cxn>
                  <a:cxn ang="0">
                    <a:pos x="T6" y="T7"/>
                  </a:cxn>
                  <a:cxn ang="0">
                    <a:pos x="T8" y="T9"/>
                  </a:cxn>
                  <a:cxn ang="0">
                    <a:pos x="T10" y="T11"/>
                  </a:cxn>
                  <a:cxn ang="0">
                    <a:pos x="T12" y="T13"/>
                  </a:cxn>
                </a:cxnLst>
                <a:rect l="0" t="0" r="r" b="b"/>
                <a:pathLst>
                  <a:path w="36" h="53">
                    <a:moveTo>
                      <a:pt x="34" y="8"/>
                    </a:moveTo>
                    <a:cubicBezTo>
                      <a:pt x="36" y="6"/>
                      <a:pt x="35" y="3"/>
                      <a:pt x="32" y="1"/>
                    </a:cubicBezTo>
                    <a:cubicBezTo>
                      <a:pt x="30" y="0"/>
                      <a:pt x="27" y="1"/>
                      <a:pt x="26" y="3"/>
                    </a:cubicBezTo>
                    <a:cubicBezTo>
                      <a:pt x="1" y="45"/>
                      <a:pt x="1" y="45"/>
                      <a:pt x="1" y="45"/>
                    </a:cubicBezTo>
                    <a:cubicBezTo>
                      <a:pt x="0" y="48"/>
                      <a:pt x="0" y="51"/>
                      <a:pt x="3" y="52"/>
                    </a:cubicBezTo>
                    <a:cubicBezTo>
                      <a:pt x="5" y="53"/>
                      <a:pt x="8" y="53"/>
                      <a:pt x="9" y="50"/>
                    </a:cubicBezTo>
                    <a:cubicBezTo>
                      <a:pt x="34" y="8"/>
                      <a:pt x="34" y="8"/>
                      <a:pt x="34" y="8"/>
                    </a:cubicBezTo>
                    <a:close/>
                  </a:path>
                </a:pathLst>
              </a:custGeom>
              <a:solidFill>
                <a:srgbClr val="7766FF"/>
              </a:solidFill>
              <a:ln>
                <a:noFill/>
              </a:ln>
            </p:spPr>
            <p:txBody>
              <a:bodyPr vert="horz" wrap="square" lIns="91440" tIns="45720" rIns="91440" bIns="45720" numCol="1" anchor="t" anchorCtr="0" compatLnSpc="1"/>
              <a:lstStyle/>
              <a:p>
                <a:endParaRPr lang="zh-CN" altLang="en-US"/>
              </a:p>
            </p:txBody>
          </p:sp>
        </p:grpSp>
      </p:grpSp>
      <p:sp>
        <p:nvSpPr>
          <p:cNvPr id="111" name="文本框 110"/>
          <p:cNvSpPr txBox="1"/>
          <p:nvPr/>
        </p:nvSpPr>
        <p:spPr>
          <a:xfrm>
            <a:off x="7497143" y="3022688"/>
            <a:ext cx="677108" cy="1758979"/>
          </a:xfrm>
          <a:prstGeom prst="rect">
            <a:avLst/>
          </a:prstGeom>
          <a:noFill/>
        </p:spPr>
        <p:txBody>
          <a:bodyPr vert="eaVert" wrap="square" rtlCol="0">
            <a:spAutoFit/>
          </a:bodyPr>
          <a:lstStyle/>
          <a:p>
            <a:pPr algn="ctr"/>
            <a:r>
              <a:rPr lang="zh-CN" altLang="en-US" sz="3200" b="1" dirty="0">
                <a:solidFill>
                  <a:srgbClr val="7766FF"/>
                </a:solidFill>
              </a:rPr>
              <a:t>用户端</a:t>
            </a:r>
          </a:p>
        </p:txBody>
      </p:sp>
      <p:sp>
        <p:nvSpPr>
          <p:cNvPr id="112" name="文本框 111"/>
          <p:cNvSpPr txBox="1"/>
          <p:nvPr/>
        </p:nvSpPr>
        <p:spPr>
          <a:xfrm>
            <a:off x="4022415" y="2703937"/>
            <a:ext cx="677108" cy="2396481"/>
          </a:xfrm>
          <a:prstGeom prst="rect">
            <a:avLst/>
          </a:prstGeom>
          <a:noFill/>
        </p:spPr>
        <p:txBody>
          <a:bodyPr vert="eaVert" wrap="square" rtlCol="0">
            <a:spAutoFit/>
          </a:bodyPr>
          <a:lstStyle/>
          <a:p>
            <a:pPr algn="ctr"/>
            <a:r>
              <a:rPr lang="zh-CN" altLang="en-US" sz="3200" b="1" dirty="0">
                <a:solidFill>
                  <a:srgbClr val="7766FF"/>
                </a:solidFill>
              </a:rPr>
              <a:t>管理员端</a:t>
            </a:r>
          </a:p>
        </p:txBody>
      </p:sp>
      <p:grpSp>
        <p:nvGrpSpPr>
          <p:cNvPr id="14" name="组合 13"/>
          <p:cNvGrpSpPr/>
          <p:nvPr/>
        </p:nvGrpSpPr>
        <p:grpSpPr>
          <a:xfrm>
            <a:off x="4955307" y="2693144"/>
            <a:ext cx="2281386" cy="2281386"/>
            <a:chOff x="6728874" y="2671543"/>
            <a:chExt cx="2281386" cy="2281386"/>
          </a:xfrm>
        </p:grpSpPr>
        <p:grpSp>
          <p:nvGrpSpPr>
            <p:cNvPr id="15" name="组合 14"/>
            <p:cNvGrpSpPr/>
            <p:nvPr/>
          </p:nvGrpSpPr>
          <p:grpSpPr>
            <a:xfrm>
              <a:off x="6728874" y="2671543"/>
              <a:ext cx="2281386" cy="2281386"/>
              <a:chOff x="1403648" y="1115468"/>
              <a:chExt cx="1294414" cy="1294414"/>
            </a:xfrm>
          </p:grpSpPr>
          <p:sp>
            <p:nvSpPr>
              <p:cNvPr id="22" name="椭圆 21"/>
              <p:cNvSpPr/>
              <p:nvPr/>
            </p:nvSpPr>
            <p:spPr>
              <a:xfrm>
                <a:off x="1539485" y="1259632"/>
                <a:ext cx="1022740" cy="1022740"/>
              </a:xfrm>
              <a:prstGeom prst="ellipse">
                <a:avLst/>
              </a:prstGeom>
              <a:solidFill>
                <a:srgbClr val="776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dirty="0">
                  <a:latin typeface="+mj-ea"/>
                  <a:ea typeface="+mj-ea"/>
                </a:endParaRPr>
              </a:p>
            </p:txBody>
          </p:sp>
          <p:grpSp>
            <p:nvGrpSpPr>
              <p:cNvPr id="23" name="组合 22"/>
              <p:cNvGrpSpPr/>
              <p:nvPr/>
            </p:nvGrpSpPr>
            <p:grpSpPr>
              <a:xfrm>
                <a:off x="1403648" y="1115468"/>
                <a:ext cx="1294414" cy="1294414"/>
                <a:chOff x="2555776" y="915566"/>
                <a:chExt cx="1944216" cy="1944216"/>
              </a:xfrm>
              <a:effectLst>
                <a:outerShdw blurRad="63500" dist="50800" dir="8100000" algn="tr" rotWithShape="0">
                  <a:prstClr val="black">
                    <a:alpha val="35000"/>
                  </a:prstClr>
                </a:outerShdw>
              </a:effectLst>
            </p:grpSpPr>
            <p:sp>
              <p:nvSpPr>
                <p:cNvPr id="24" name="同心圆 32"/>
                <p:cNvSpPr/>
                <p:nvPr/>
              </p:nvSpPr>
              <p:spPr>
                <a:xfrm>
                  <a:off x="2555776" y="915566"/>
                  <a:ext cx="1944216" cy="1944216"/>
                </a:xfrm>
                <a:prstGeom prst="donut">
                  <a:avLst>
                    <a:gd name="adj" fmla="val 10097"/>
                  </a:avLst>
                </a:prstGeom>
                <a:gradFill flip="none" rotWithShape="1">
                  <a:gsLst>
                    <a:gs pos="0">
                      <a:schemeClr val="bg1"/>
                    </a:gs>
                    <a:gs pos="100000">
                      <a:schemeClr val="bg1">
                        <a:lumMod val="85000"/>
                      </a:schemeClr>
                    </a:gs>
                  </a:gsLst>
                  <a:lin ang="8100000" scaled="1"/>
                  <a:tileRect/>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schemeClr val="tx1"/>
                    </a:solidFill>
                    <a:latin typeface="+mj-ea"/>
                    <a:ea typeface="+mj-ea"/>
                  </a:endParaRPr>
                </a:p>
              </p:txBody>
            </p:sp>
            <p:sp>
              <p:nvSpPr>
                <p:cNvPr id="25" name="同心圆 33"/>
                <p:cNvSpPr/>
                <p:nvPr/>
              </p:nvSpPr>
              <p:spPr>
                <a:xfrm>
                  <a:off x="2733335" y="1093125"/>
                  <a:ext cx="1589098" cy="1589098"/>
                </a:xfrm>
                <a:prstGeom prst="donut">
                  <a:avLst>
                    <a:gd name="adj" fmla="val 12059"/>
                  </a:avLst>
                </a:prstGeom>
                <a:gradFill flip="none" rotWithShape="1">
                  <a:gsLst>
                    <a:gs pos="0">
                      <a:schemeClr val="bg1"/>
                    </a:gs>
                    <a:gs pos="100000">
                      <a:schemeClr val="bg1">
                        <a:lumMod val="85000"/>
                      </a:schemeClr>
                    </a:gs>
                  </a:gsLst>
                  <a:lin ang="16200000" scaled="1"/>
                  <a:tileRect/>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dirty="0">
                    <a:solidFill>
                      <a:schemeClr val="tx1"/>
                    </a:solidFill>
                    <a:latin typeface="+mj-ea"/>
                    <a:ea typeface="+mj-ea"/>
                  </a:endParaRPr>
                </a:p>
              </p:txBody>
            </p:sp>
          </p:grpSp>
        </p:grpSp>
        <p:grpSp>
          <p:nvGrpSpPr>
            <p:cNvPr id="16" name="Group 4"/>
            <p:cNvGrpSpPr>
              <a:grpSpLocks noChangeAspect="1"/>
            </p:cNvGrpSpPr>
            <p:nvPr/>
          </p:nvGrpSpPr>
          <p:grpSpPr bwMode="auto">
            <a:xfrm>
              <a:off x="7453974" y="3403766"/>
              <a:ext cx="831186" cy="816940"/>
              <a:chOff x="3169" y="281"/>
              <a:chExt cx="1342" cy="1319"/>
            </a:xfrm>
          </p:grpSpPr>
          <p:sp>
            <p:nvSpPr>
              <p:cNvPr id="17" name="AutoShape 3"/>
              <p:cNvSpPr>
                <a:spLocks noChangeAspect="1" noChangeArrowheads="1" noTextEdit="1"/>
              </p:cNvSpPr>
              <p:nvPr/>
            </p:nvSpPr>
            <p:spPr bwMode="auto">
              <a:xfrm>
                <a:off x="3169" y="281"/>
                <a:ext cx="1342" cy="1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Freeform 5"/>
              <p:cNvSpPr>
                <a:spLocks/>
              </p:cNvSpPr>
              <p:nvPr/>
            </p:nvSpPr>
            <p:spPr bwMode="auto">
              <a:xfrm>
                <a:off x="3178" y="290"/>
                <a:ext cx="1324" cy="1319"/>
              </a:xfrm>
              <a:custGeom>
                <a:avLst/>
                <a:gdLst>
                  <a:gd name="T0" fmla="*/ 0 w 148"/>
                  <a:gd name="T1" fmla="*/ 19 h 147"/>
                  <a:gd name="T2" fmla="*/ 0 w 148"/>
                  <a:gd name="T3" fmla="*/ 19 h 147"/>
                  <a:gd name="T4" fmla="*/ 21 w 148"/>
                  <a:gd name="T5" fmla="*/ 0 h 147"/>
                  <a:gd name="T6" fmla="*/ 127 w 148"/>
                  <a:gd name="T7" fmla="*/ 0 h 147"/>
                  <a:gd name="T8" fmla="*/ 148 w 148"/>
                  <a:gd name="T9" fmla="*/ 19 h 147"/>
                  <a:gd name="T10" fmla="*/ 148 w 148"/>
                  <a:gd name="T11" fmla="*/ 19 h 147"/>
                  <a:gd name="T12" fmla="*/ 127 w 148"/>
                  <a:gd name="T13" fmla="*/ 38 h 147"/>
                  <a:gd name="T14" fmla="*/ 122 w 148"/>
                  <a:gd name="T15" fmla="*/ 38 h 147"/>
                  <a:gd name="T16" fmla="*/ 101 w 148"/>
                  <a:gd name="T17" fmla="*/ 57 h 147"/>
                  <a:gd name="T18" fmla="*/ 101 w 148"/>
                  <a:gd name="T19" fmla="*/ 127 h 147"/>
                  <a:gd name="T20" fmla="*/ 91 w 148"/>
                  <a:gd name="T21" fmla="*/ 147 h 147"/>
                  <a:gd name="T22" fmla="*/ 57 w 148"/>
                  <a:gd name="T23" fmla="*/ 147 h 147"/>
                  <a:gd name="T24" fmla="*/ 47 w 148"/>
                  <a:gd name="T25" fmla="*/ 127 h 147"/>
                  <a:gd name="T26" fmla="*/ 47 w 148"/>
                  <a:gd name="T27" fmla="*/ 57 h 147"/>
                  <a:gd name="T28" fmla="*/ 26 w 148"/>
                  <a:gd name="T29" fmla="*/ 38 h 147"/>
                  <a:gd name="T30" fmla="*/ 21 w 148"/>
                  <a:gd name="T31" fmla="*/ 38 h 147"/>
                  <a:gd name="T32" fmla="*/ 0 w 148"/>
                  <a:gd name="T33" fmla="*/ 19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8" h="147">
                    <a:moveTo>
                      <a:pt x="0" y="19"/>
                    </a:moveTo>
                    <a:cubicBezTo>
                      <a:pt x="0" y="19"/>
                      <a:pt x="0" y="19"/>
                      <a:pt x="0" y="19"/>
                    </a:cubicBezTo>
                    <a:cubicBezTo>
                      <a:pt x="0" y="8"/>
                      <a:pt x="9" y="0"/>
                      <a:pt x="21" y="0"/>
                    </a:cubicBezTo>
                    <a:cubicBezTo>
                      <a:pt x="127" y="0"/>
                      <a:pt x="127" y="0"/>
                      <a:pt x="127" y="0"/>
                    </a:cubicBezTo>
                    <a:cubicBezTo>
                      <a:pt x="139" y="0"/>
                      <a:pt x="148" y="8"/>
                      <a:pt x="148" y="19"/>
                    </a:cubicBezTo>
                    <a:cubicBezTo>
                      <a:pt x="148" y="19"/>
                      <a:pt x="148" y="19"/>
                      <a:pt x="148" y="19"/>
                    </a:cubicBezTo>
                    <a:cubicBezTo>
                      <a:pt x="148" y="29"/>
                      <a:pt x="139" y="38"/>
                      <a:pt x="127" y="38"/>
                    </a:cubicBezTo>
                    <a:cubicBezTo>
                      <a:pt x="122" y="38"/>
                      <a:pt x="122" y="38"/>
                      <a:pt x="122" y="38"/>
                    </a:cubicBezTo>
                    <a:cubicBezTo>
                      <a:pt x="110" y="38"/>
                      <a:pt x="101" y="47"/>
                      <a:pt x="101" y="57"/>
                    </a:cubicBezTo>
                    <a:cubicBezTo>
                      <a:pt x="101" y="127"/>
                      <a:pt x="101" y="127"/>
                      <a:pt x="101" y="127"/>
                    </a:cubicBezTo>
                    <a:cubicBezTo>
                      <a:pt x="101" y="138"/>
                      <a:pt x="103" y="147"/>
                      <a:pt x="91" y="147"/>
                    </a:cubicBezTo>
                    <a:cubicBezTo>
                      <a:pt x="57" y="147"/>
                      <a:pt x="57" y="147"/>
                      <a:pt x="57" y="147"/>
                    </a:cubicBezTo>
                    <a:cubicBezTo>
                      <a:pt x="45" y="147"/>
                      <a:pt x="47" y="138"/>
                      <a:pt x="47" y="127"/>
                    </a:cubicBezTo>
                    <a:cubicBezTo>
                      <a:pt x="47" y="57"/>
                      <a:pt x="47" y="57"/>
                      <a:pt x="47" y="57"/>
                    </a:cubicBezTo>
                    <a:cubicBezTo>
                      <a:pt x="47" y="47"/>
                      <a:pt x="38" y="38"/>
                      <a:pt x="26" y="38"/>
                    </a:cubicBezTo>
                    <a:cubicBezTo>
                      <a:pt x="21" y="38"/>
                      <a:pt x="21" y="38"/>
                      <a:pt x="21" y="38"/>
                    </a:cubicBezTo>
                    <a:cubicBezTo>
                      <a:pt x="9" y="38"/>
                      <a:pt x="0" y="29"/>
                      <a:pt x="0" y="19"/>
                    </a:cubicBezTo>
                    <a:close/>
                  </a:path>
                </a:pathLst>
              </a:custGeom>
              <a:solidFill>
                <a:schemeClr val="bg1">
                  <a:lumMod val="95000"/>
                </a:schemeClr>
              </a:solidFill>
              <a:ln>
                <a:noFill/>
              </a:ln>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Freeform 6"/>
              <p:cNvSpPr>
                <a:spLocks/>
              </p:cNvSpPr>
              <p:nvPr/>
            </p:nvSpPr>
            <p:spPr bwMode="auto">
              <a:xfrm>
                <a:off x="3187" y="784"/>
                <a:ext cx="242" cy="825"/>
              </a:xfrm>
              <a:custGeom>
                <a:avLst/>
                <a:gdLst>
                  <a:gd name="T0" fmla="*/ 27 w 27"/>
                  <a:gd name="T1" fmla="*/ 92 h 92"/>
                  <a:gd name="T2" fmla="*/ 0 w 27"/>
                  <a:gd name="T3" fmla="*/ 92 h 92"/>
                  <a:gd name="T4" fmla="*/ 0 w 27"/>
                  <a:gd name="T5" fmla="*/ 0 h 92"/>
                  <a:gd name="T6" fmla="*/ 0 w 27"/>
                  <a:gd name="T7" fmla="*/ 0 h 92"/>
                  <a:gd name="T8" fmla="*/ 27 w 27"/>
                  <a:gd name="T9" fmla="*/ 27 h 92"/>
                  <a:gd name="T10" fmla="*/ 27 w 27"/>
                  <a:gd name="T11" fmla="*/ 92 h 92"/>
                </a:gdLst>
                <a:ahLst/>
                <a:cxnLst>
                  <a:cxn ang="0">
                    <a:pos x="T0" y="T1"/>
                  </a:cxn>
                  <a:cxn ang="0">
                    <a:pos x="T2" y="T3"/>
                  </a:cxn>
                  <a:cxn ang="0">
                    <a:pos x="T4" y="T5"/>
                  </a:cxn>
                  <a:cxn ang="0">
                    <a:pos x="T6" y="T7"/>
                  </a:cxn>
                  <a:cxn ang="0">
                    <a:pos x="T8" y="T9"/>
                  </a:cxn>
                  <a:cxn ang="0">
                    <a:pos x="T10" y="T11"/>
                  </a:cxn>
                </a:cxnLst>
                <a:rect l="0" t="0" r="r" b="b"/>
                <a:pathLst>
                  <a:path w="27" h="92">
                    <a:moveTo>
                      <a:pt x="27" y="92"/>
                    </a:moveTo>
                    <a:cubicBezTo>
                      <a:pt x="0" y="92"/>
                      <a:pt x="0" y="92"/>
                      <a:pt x="0" y="92"/>
                    </a:cubicBezTo>
                    <a:cubicBezTo>
                      <a:pt x="0" y="0"/>
                      <a:pt x="0" y="0"/>
                      <a:pt x="0" y="0"/>
                    </a:cubicBezTo>
                    <a:cubicBezTo>
                      <a:pt x="0" y="0"/>
                      <a:pt x="0" y="0"/>
                      <a:pt x="0" y="0"/>
                    </a:cubicBezTo>
                    <a:cubicBezTo>
                      <a:pt x="15" y="0"/>
                      <a:pt x="27" y="12"/>
                      <a:pt x="27" y="27"/>
                    </a:cubicBezTo>
                    <a:lnTo>
                      <a:pt x="27" y="92"/>
                    </a:lnTo>
                    <a:close/>
                  </a:path>
                </a:pathLst>
              </a:custGeom>
              <a:solidFill>
                <a:schemeClr val="bg1">
                  <a:lumMod val="95000"/>
                </a:schemeClr>
              </a:solidFill>
              <a:ln>
                <a:noFill/>
              </a:ln>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Freeform 7"/>
              <p:cNvSpPr>
                <a:spLocks/>
              </p:cNvSpPr>
              <p:nvPr/>
            </p:nvSpPr>
            <p:spPr bwMode="auto">
              <a:xfrm>
                <a:off x="4260" y="820"/>
                <a:ext cx="242" cy="789"/>
              </a:xfrm>
              <a:custGeom>
                <a:avLst/>
                <a:gdLst>
                  <a:gd name="T0" fmla="*/ 27 w 27"/>
                  <a:gd name="T1" fmla="*/ 88 h 88"/>
                  <a:gd name="T2" fmla="*/ 0 w 27"/>
                  <a:gd name="T3" fmla="*/ 88 h 88"/>
                  <a:gd name="T4" fmla="*/ 0 w 27"/>
                  <a:gd name="T5" fmla="*/ 27 h 88"/>
                  <a:gd name="T6" fmla="*/ 27 w 27"/>
                  <a:gd name="T7" fmla="*/ 0 h 88"/>
                  <a:gd name="T8" fmla="*/ 27 w 27"/>
                  <a:gd name="T9" fmla="*/ 0 h 88"/>
                  <a:gd name="T10" fmla="*/ 27 w 27"/>
                  <a:gd name="T11" fmla="*/ 88 h 88"/>
                </a:gdLst>
                <a:ahLst/>
                <a:cxnLst>
                  <a:cxn ang="0">
                    <a:pos x="T0" y="T1"/>
                  </a:cxn>
                  <a:cxn ang="0">
                    <a:pos x="T2" y="T3"/>
                  </a:cxn>
                  <a:cxn ang="0">
                    <a:pos x="T4" y="T5"/>
                  </a:cxn>
                  <a:cxn ang="0">
                    <a:pos x="T6" y="T7"/>
                  </a:cxn>
                  <a:cxn ang="0">
                    <a:pos x="T8" y="T9"/>
                  </a:cxn>
                  <a:cxn ang="0">
                    <a:pos x="T10" y="T11"/>
                  </a:cxn>
                </a:cxnLst>
                <a:rect l="0" t="0" r="r" b="b"/>
                <a:pathLst>
                  <a:path w="27" h="88">
                    <a:moveTo>
                      <a:pt x="27" y="88"/>
                    </a:moveTo>
                    <a:cubicBezTo>
                      <a:pt x="0" y="88"/>
                      <a:pt x="0" y="88"/>
                      <a:pt x="0" y="88"/>
                    </a:cubicBezTo>
                    <a:cubicBezTo>
                      <a:pt x="0" y="27"/>
                      <a:pt x="0" y="27"/>
                      <a:pt x="0" y="27"/>
                    </a:cubicBezTo>
                    <a:cubicBezTo>
                      <a:pt x="0" y="12"/>
                      <a:pt x="12" y="0"/>
                      <a:pt x="27" y="0"/>
                    </a:cubicBezTo>
                    <a:cubicBezTo>
                      <a:pt x="27" y="0"/>
                      <a:pt x="27" y="0"/>
                      <a:pt x="27" y="0"/>
                    </a:cubicBezTo>
                    <a:lnTo>
                      <a:pt x="27" y="88"/>
                    </a:lnTo>
                    <a:close/>
                  </a:path>
                </a:pathLst>
              </a:custGeom>
              <a:solidFill>
                <a:schemeClr val="bg1">
                  <a:lumMod val="95000"/>
                </a:schemeClr>
              </a:solidFill>
              <a:ln>
                <a:noFill/>
              </a:ln>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sp>
        <p:nvSpPr>
          <p:cNvPr id="96" name="文本框 95"/>
          <p:cNvSpPr txBox="1"/>
          <p:nvPr/>
        </p:nvSpPr>
        <p:spPr>
          <a:xfrm>
            <a:off x="1748413" y="949753"/>
            <a:ext cx="3209356" cy="400110"/>
          </a:xfrm>
          <a:prstGeom prst="rect">
            <a:avLst/>
          </a:prstGeom>
          <a:noFill/>
        </p:spPr>
        <p:txBody>
          <a:bodyPr wrap="square" rtlCol="0">
            <a:spAutoFit/>
          </a:bodyPr>
          <a:lstStyle/>
          <a:p>
            <a:r>
              <a:rPr lang="zh-CN" altLang="en-US" sz="2000" dirty="0">
                <a:solidFill>
                  <a:srgbClr val="404040"/>
                </a:solidFill>
              </a:rPr>
              <a:t>发包方需求与功能设计</a:t>
            </a:r>
          </a:p>
        </p:txBody>
      </p:sp>
    </p:spTree>
    <p:extLst>
      <p:ext uri="{BB962C8B-B14F-4D97-AF65-F5344CB8AC3E}">
        <p14:creationId xmlns:p14="http://schemas.microsoft.com/office/powerpoint/2010/main" val="46312824"/>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p:cTn id="12" dur="500" fill="hold"/>
                                            <p:tgtEl>
                                              <p:spTgt spid="7"/>
                                            </p:tgtEl>
                                            <p:attrNameLst>
                                              <p:attrName>ppt_w</p:attrName>
                                            </p:attrNameLst>
                                          </p:cBhvr>
                                          <p:tavLst>
                                            <p:tav tm="0">
                                              <p:val>
                                                <p:fltVal val="0"/>
                                              </p:val>
                                            </p:tav>
                                            <p:tav tm="100000">
                                              <p:val>
                                                <p:strVal val="#ppt_w"/>
                                              </p:val>
                                            </p:tav>
                                          </p:tavLst>
                                        </p:anim>
                                        <p:anim calcmode="lin" valueType="num">
                                          <p:cBhvr>
                                            <p:cTn id="13" dur="500" fill="hold"/>
                                            <p:tgtEl>
                                              <p:spTgt spid="7"/>
                                            </p:tgtEl>
                                            <p:attrNameLst>
                                              <p:attrName>ppt_h</p:attrName>
                                            </p:attrNameLst>
                                          </p:cBhvr>
                                          <p:tavLst>
                                            <p:tav tm="0">
                                              <p:val>
                                                <p:fltVal val="0"/>
                                              </p:val>
                                            </p:tav>
                                            <p:tav tm="100000">
                                              <p:val>
                                                <p:strVal val="#ppt_h"/>
                                              </p:val>
                                            </p:tav>
                                          </p:tavLst>
                                        </p:anim>
                                        <p:animEffect transition="in" filter="fade">
                                          <p:cBhvr>
                                            <p:cTn id="14" dur="500"/>
                                            <p:tgtEl>
                                              <p:spTgt spid="7"/>
                                            </p:tgtEl>
                                          </p:cBhvr>
                                        </p:animEffect>
                                      </p:childTnLst>
                                    </p:cTn>
                                  </p:par>
                                  <p:par>
                                    <p:cTn id="15" presetID="12" presetClass="entr" presetSubtype="8" fill="hold" grpId="0" nodeType="withEffect">
                                      <p:stCondLst>
                                        <p:cond delay="100"/>
                                      </p:stCondLst>
                                      <p:childTnLst>
                                        <p:set>
                                          <p:cBhvr>
                                            <p:cTn id="16" dur="1" fill="hold">
                                              <p:stCondLst>
                                                <p:cond delay="0"/>
                                              </p:stCondLst>
                                            </p:cTn>
                                            <p:tgtEl>
                                              <p:spTgt spid="2"/>
                                            </p:tgtEl>
                                            <p:attrNameLst>
                                              <p:attrName>style.visibility</p:attrName>
                                            </p:attrNameLst>
                                          </p:cBhvr>
                                          <p:to>
                                            <p:strVal val="visible"/>
                                          </p:to>
                                        </p:set>
                                        <p:anim calcmode="lin" valueType="num">
                                          <p:cBhvr additive="base">
                                            <p:cTn id="17" dur="500"/>
                                            <p:tgtEl>
                                              <p:spTgt spid="2"/>
                                            </p:tgtEl>
                                            <p:attrNameLst>
                                              <p:attrName>ppt_x</p:attrName>
                                            </p:attrNameLst>
                                          </p:cBhvr>
                                          <p:tavLst>
                                            <p:tav tm="0">
                                              <p:val>
                                                <p:strVal val="#ppt_x-#ppt_w*1.125000"/>
                                              </p:val>
                                            </p:tav>
                                            <p:tav tm="100000">
                                              <p:val>
                                                <p:strVal val="#ppt_x"/>
                                              </p:val>
                                            </p:tav>
                                          </p:tavLst>
                                        </p:anim>
                                        <p:animEffect transition="in" filter="wipe(right)">
                                          <p:cBhvr>
                                            <p:cTn id="18" dur="500"/>
                                            <p:tgtEl>
                                              <p:spTgt spid="2"/>
                                            </p:tgtEl>
                                          </p:cBhvr>
                                        </p:animEffect>
                                      </p:childTnLst>
                                    </p:cTn>
                                  </p:par>
                                  <p:par>
                                    <p:cTn id="19" presetID="12" presetClass="entr" presetSubtype="8" fill="hold" grpId="0" nodeType="withEffect">
                                      <p:stCondLst>
                                        <p:cond delay="100"/>
                                      </p:stCondLst>
                                      <p:childTnLst>
                                        <p:set>
                                          <p:cBhvr>
                                            <p:cTn id="20" dur="1" fill="hold">
                                              <p:stCondLst>
                                                <p:cond delay="0"/>
                                              </p:stCondLst>
                                            </p:cTn>
                                            <p:tgtEl>
                                              <p:spTgt spid="96"/>
                                            </p:tgtEl>
                                            <p:attrNameLst>
                                              <p:attrName>style.visibility</p:attrName>
                                            </p:attrNameLst>
                                          </p:cBhvr>
                                          <p:to>
                                            <p:strVal val="visible"/>
                                          </p:to>
                                        </p:set>
                                        <p:anim calcmode="lin" valueType="num">
                                          <p:cBhvr additive="base">
                                            <p:cTn id="21" dur="500"/>
                                            <p:tgtEl>
                                              <p:spTgt spid="96"/>
                                            </p:tgtEl>
                                            <p:attrNameLst>
                                              <p:attrName>ppt_x</p:attrName>
                                            </p:attrNameLst>
                                          </p:cBhvr>
                                          <p:tavLst>
                                            <p:tav tm="0">
                                              <p:val>
                                                <p:strVal val="#ppt_x-#ppt_w*1.125000"/>
                                              </p:val>
                                            </p:tav>
                                            <p:tav tm="100000">
                                              <p:val>
                                                <p:strVal val="#ppt_x"/>
                                              </p:val>
                                            </p:tav>
                                          </p:tavLst>
                                        </p:anim>
                                        <p:animEffect transition="in" filter="wipe(right)">
                                          <p:cBhvr>
                                            <p:cTn id="22" dur="500"/>
                                            <p:tgtEl>
                                              <p:spTgt spid="96"/>
                                            </p:tgtEl>
                                          </p:cBhvr>
                                        </p:animEffect>
                                      </p:childTnLst>
                                    </p:cTn>
                                  </p:par>
                                  <p:par>
                                    <p:cTn id="23" presetID="10" presetClass="entr" presetSubtype="0"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fade">
                                          <p:cBhvr>
                                            <p:cTn id="25" dur="500"/>
                                            <p:tgtEl>
                                              <p:spTgt spid="14"/>
                                            </p:tgtEl>
                                          </p:cBhvr>
                                        </p:animEffect>
                                      </p:childTnLst>
                                    </p:cTn>
                                  </p:par>
                                </p:childTnLst>
                              </p:cTn>
                            </p:par>
                            <p:par>
                              <p:cTn id="26" fill="hold">
                                <p:stCondLst>
                                  <p:cond delay="600"/>
                                </p:stCondLst>
                                <p:childTnLst>
                                  <p:par>
                                    <p:cTn id="27" presetID="12" presetClass="entr" presetSubtype="2" fill="hold" grpId="0" nodeType="afterEffect">
                                      <p:stCondLst>
                                        <p:cond delay="0"/>
                                      </p:stCondLst>
                                      <p:childTnLst>
                                        <p:set>
                                          <p:cBhvr>
                                            <p:cTn id="28" dur="1" fill="hold">
                                              <p:stCondLst>
                                                <p:cond delay="0"/>
                                              </p:stCondLst>
                                            </p:cTn>
                                            <p:tgtEl>
                                              <p:spTgt spid="112"/>
                                            </p:tgtEl>
                                            <p:attrNameLst>
                                              <p:attrName>style.visibility</p:attrName>
                                            </p:attrNameLst>
                                          </p:cBhvr>
                                          <p:to>
                                            <p:strVal val="visible"/>
                                          </p:to>
                                        </p:set>
                                        <p:anim calcmode="lin" valueType="num">
                                          <p:cBhvr additive="base">
                                            <p:cTn id="29" dur="500"/>
                                            <p:tgtEl>
                                              <p:spTgt spid="112"/>
                                            </p:tgtEl>
                                            <p:attrNameLst>
                                              <p:attrName>ppt_x</p:attrName>
                                            </p:attrNameLst>
                                          </p:cBhvr>
                                          <p:tavLst>
                                            <p:tav tm="0">
                                              <p:val>
                                                <p:strVal val="#ppt_x+#ppt_w*1.125000"/>
                                              </p:val>
                                            </p:tav>
                                            <p:tav tm="100000">
                                              <p:val>
                                                <p:strVal val="#ppt_x"/>
                                              </p:val>
                                            </p:tav>
                                          </p:tavLst>
                                        </p:anim>
                                        <p:animEffect transition="in" filter="wipe(left)">
                                          <p:cBhvr>
                                            <p:cTn id="30" dur="500"/>
                                            <p:tgtEl>
                                              <p:spTgt spid="112"/>
                                            </p:tgtEl>
                                          </p:cBhvr>
                                        </p:animEffect>
                                      </p:childTnLst>
                                    </p:cTn>
                                  </p:par>
                                  <p:par>
                                    <p:cTn id="31" presetID="12" presetClass="entr" presetSubtype="8" fill="hold" grpId="0" nodeType="withEffect">
                                      <p:stCondLst>
                                        <p:cond delay="0"/>
                                      </p:stCondLst>
                                      <p:childTnLst>
                                        <p:set>
                                          <p:cBhvr>
                                            <p:cTn id="32" dur="1" fill="hold">
                                              <p:stCondLst>
                                                <p:cond delay="0"/>
                                              </p:stCondLst>
                                            </p:cTn>
                                            <p:tgtEl>
                                              <p:spTgt spid="111"/>
                                            </p:tgtEl>
                                            <p:attrNameLst>
                                              <p:attrName>style.visibility</p:attrName>
                                            </p:attrNameLst>
                                          </p:cBhvr>
                                          <p:to>
                                            <p:strVal val="visible"/>
                                          </p:to>
                                        </p:set>
                                        <p:anim calcmode="lin" valueType="num">
                                          <p:cBhvr additive="base">
                                            <p:cTn id="33" dur="500"/>
                                            <p:tgtEl>
                                              <p:spTgt spid="111"/>
                                            </p:tgtEl>
                                            <p:attrNameLst>
                                              <p:attrName>ppt_x</p:attrName>
                                            </p:attrNameLst>
                                          </p:cBhvr>
                                          <p:tavLst>
                                            <p:tav tm="0">
                                              <p:val>
                                                <p:strVal val="#ppt_x-#ppt_w*1.125000"/>
                                              </p:val>
                                            </p:tav>
                                            <p:tav tm="100000">
                                              <p:val>
                                                <p:strVal val="#ppt_x"/>
                                              </p:val>
                                            </p:tav>
                                          </p:tavLst>
                                        </p:anim>
                                        <p:animEffect transition="in" filter="wipe(right)">
                                          <p:cBhvr>
                                            <p:cTn id="34" dur="500"/>
                                            <p:tgtEl>
                                              <p:spTgt spid="111"/>
                                            </p:tgtEl>
                                          </p:cBhvr>
                                        </p:animEffect>
                                      </p:childTnLst>
                                    </p:cTn>
                                  </p:par>
                                </p:childTnLst>
                              </p:cTn>
                            </p:par>
                            <p:par>
                              <p:cTn id="35" fill="hold">
                                <p:stCondLst>
                                  <p:cond delay="1100"/>
                                </p:stCondLst>
                                <p:childTnLst>
                                  <p:par>
                                    <p:cTn id="36" presetID="22" presetClass="entr" presetSubtype="8" fill="hold" grpId="0" nodeType="afterEffect">
                                      <p:stCondLst>
                                        <p:cond delay="0"/>
                                      </p:stCondLst>
                                      <p:childTnLst>
                                        <p:set>
                                          <p:cBhvr>
                                            <p:cTn id="37" dur="1" fill="hold">
                                              <p:stCondLst>
                                                <p:cond delay="0"/>
                                              </p:stCondLst>
                                            </p:cTn>
                                            <p:tgtEl>
                                              <p:spTgt spid="46"/>
                                            </p:tgtEl>
                                            <p:attrNameLst>
                                              <p:attrName>style.visibility</p:attrName>
                                            </p:attrNameLst>
                                          </p:cBhvr>
                                          <p:to>
                                            <p:strVal val="visible"/>
                                          </p:to>
                                        </p:set>
                                        <p:animEffect transition="in" filter="wipe(left)">
                                          <p:cBhvr>
                                            <p:cTn id="38" dur="500"/>
                                            <p:tgtEl>
                                              <p:spTgt spid="46"/>
                                            </p:tgtEl>
                                          </p:cBhvr>
                                        </p:animEffect>
                                      </p:childTnLst>
                                    </p:cTn>
                                  </p:par>
                                  <p:par>
                                    <p:cTn id="39" presetID="22" presetClass="entr" presetSubtype="8" fill="hold" grpId="0" nodeType="withEffect">
                                      <p:stCondLst>
                                        <p:cond delay="0"/>
                                      </p:stCondLst>
                                      <p:childTnLst>
                                        <p:set>
                                          <p:cBhvr>
                                            <p:cTn id="40" dur="1" fill="hold">
                                              <p:stCondLst>
                                                <p:cond delay="0"/>
                                              </p:stCondLst>
                                            </p:cTn>
                                            <p:tgtEl>
                                              <p:spTgt spid="47"/>
                                            </p:tgtEl>
                                            <p:attrNameLst>
                                              <p:attrName>style.visibility</p:attrName>
                                            </p:attrNameLst>
                                          </p:cBhvr>
                                          <p:to>
                                            <p:strVal val="visible"/>
                                          </p:to>
                                        </p:set>
                                        <p:animEffect transition="in" filter="wipe(left)">
                                          <p:cBhvr>
                                            <p:cTn id="41" dur="500"/>
                                            <p:tgtEl>
                                              <p:spTgt spid="47"/>
                                            </p:tgtEl>
                                          </p:cBhvr>
                                        </p:animEffect>
                                      </p:childTnLst>
                                    </p:cTn>
                                  </p:par>
                                  <p:par>
                                    <p:cTn id="42" presetID="22" presetClass="entr" presetSubtype="8" fill="hold" grpId="0" nodeType="withEffect">
                                      <p:stCondLst>
                                        <p:cond delay="0"/>
                                      </p:stCondLst>
                                      <p:childTnLst>
                                        <p:set>
                                          <p:cBhvr>
                                            <p:cTn id="43" dur="1" fill="hold">
                                              <p:stCondLst>
                                                <p:cond delay="0"/>
                                              </p:stCondLst>
                                            </p:cTn>
                                            <p:tgtEl>
                                              <p:spTgt spid="48"/>
                                            </p:tgtEl>
                                            <p:attrNameLst>
                                              <p:attrName>style.visibility</p:attrName>
                                            </p:attrNameLst>
                                          </p:cBhvr>
                                          <p:to>
                                            <p:strVal val="visible"/>
                                          </p:to>
                                        </p:set>
                                        <p:animEffect transition="in" filter="wipe(left)">
                                          <p:cBhvr>
                                            <p:cTn id="44" dur="500"/>
                                            <p:tgtEl>
                                              <p:spTgt spid="48"/>
                                            </p:tgtEl>
                                          </p:cBhvr>
                                        </p:animEffect>
                                      </p:childTnLst>
                                    </p:cTn>
                                  </p:par>
                                  <p:par>
                                    <p:cTn id="45" presetID="22" presetClass="entr" presetSubtype="2" fill="hold" grpId="0" nodeType="withEffect">
                                      <p:stCondLst>
                                        <p:cond delay="0"/>
                                      </p:stCondLst>
                                      <p:childTnLst>
                                        <p:set>
                                          <p:cBhvr>
                                            <p:cTn id="46" dur="1" fill="hold">
                                              <p:stCondLst>
                                                <p:cond delay="0"/>
                                              </p:stCondLst>
                                            </p:cTn>
                                            <p:tgtEl>
                                              <p:spTgt spid="49"/>
                                            </p:tgtEl>
                                            <p:attrNameLst>
                                              <p:attrName>style.visibility</p:attrName>
                                            </p:attrNameLst>
                                          </p:cBhvr>
                                          <p:to>
                                            <p:strVal val="visible"/>
                                          </p:to>
                                        </p:set>
                                        <p:animEffect transition="in" filter="wipe(right)">
                                          <p:cBhvr>
                                            <p:cTn id="47" dur="500"/>
                                            <p:tgtEl>
                                              <p:spTgt spid="49"/>
                                            </p:tgtEl>
                                          </p:cBhvr>
                                        </p:animEffect>
                                      </p:childTnLst>
                                    </p:cTn>
                                  </p:par>
                                  <p:par>
                                    <p:cTn id="48" presetID="22" presetClass="entr" presetSubtype="2" fill="hold" grpId="0" nodeType="withEffect">
                                      <p:stCondLst>
                                        <p:cond delay="0"/>
                                      </p:stCondLst>
                                      <p:childTnLst>
                                        <p:set>
                                          <p:cBhvr>
                                            <p:cTn id="49" dur="1" fill="hold">
                                              <p:stCondLst>
                                                <p:cond delay="0"/>
                                              </p:stCondLst>
                                            </p:cTn>
                                            <p:tgtEl>
                                              <p:spTgt spid="50"/>
                                            </p:tgtEl>
                                            <p:attrNameLst>
                                              <p:attrName>style.visibility</p:attrName>
                                            </p:attrNameLst>
                                          </p:cBhvr>
                                          <p:to>
                                            <p:strVal val="visible"/>
                                          </p:to>
                                        </p:set>
                                        <p:animEffect transition="in" filter="wipe(right)">
                                          <p:cBhvr>
                                            <p:cTn id="50" dur="500"/>
                                            <p:tgtEl>
                                              <p:spTgt spid="50"/>
                                            </p:tgtEl>
                                          </p:cBhvr>
                                        </p:animEffect>
                                      </p:childTnLst>
                                    </p:cTn>
                                  </p:par>
                                  <p:par>
                                    <p:cTn id="51" presetID="22" presetClass="entr" presetSubtype="2" fill="hold" grpId="0" nodeType="withEffect">
                                      <p:stCondLst>
                                        <p:cond delay="0"/>
                                      </p:stCondLst>
                                      <p:childTnLst>
                                        <p:set>
                                          <p:cBhvr>
                                            <p:cTn id="52" dur="1" fill="hold">
                                              <p:stCondLst>
                                                <p:cond delay="0"/>
                                              </p:stCondLst>
                                            </p:cTn>
                                            <p:tgtEl>
                                              <p:spTgt spid="51"/>
                                            </p:tgtEl>
                                            <p:attrNameLst>
                                              <p:attrName>style.visibility</p:attrName>
                                            </p:attrNameLst>
                                          </p:cBhvr>
                                          <p:to>
                                            <p:strVal val="visible"/>
                                          </p:to>
                                        </p:set>
                                        <p:animEffect transition="in" filter="wipe(right)">
                                          <p:cBhvr>
                                            <p:cTn id="53" dur="500"/>
                                            <p:tgtEl>
                                              <p:spTgt spid="51"/>
                                            </p:tgtEl>
                                          </p:cBhvr>
                                        </p:animEffect>
                                      </p:childTnLst>
                                    </p:cTn>
                                  </p:par>
                                </p:childTnLst>
                              </p:cTn>
                            </p:par>
                            <p:par>
                              <p:cTn id="54" fill="hold">
                                <p:stCondLst>
                                  <p:cond delay="1600"/>
                                </p:stCondLst>
                                <p:childTnLst>
                                  <p:par>
                                    <p:cTn id="55" presetID="22" presetClass="entr" presetSubtype="1" fill="hold" grpId="0" nodeType="afterEffect">
                                      <p:stCondLst>
                                        <p:cond delay="0"/>
                                      </p:stCondLst>
                                      <p:childTnLst>
                                        <p:set>
                                          <p:cBhvr>
                                            <p:cTn id="56" dur="1" fill="hold">
                                              <p:stCondLst>
                                                <p:cond delay="0"/>
                                              </p:stCondLst>
                                            </p:cTn>
                                            <p:tgtEl>
                                              <p:spTgt spid="26"/>
                                            </p:tgtEl>
                                            <p:attrNameLst>
                                              <p:attrName>style.visibility</p:attrName>
                                            </p:attrNameLst>
                                          </p:cBhvr>
                                          <p:to>
                                            <p:strVal val="visible"/>
                                          </p:to>
                                        </p:set>
                                        <p:animEffect transition="in" filter="wipe(up)">
                                          <p:cBhvr>
                                            <p:cTn id="57" dur="500"/>
                                            <p:tgtEl>
                                              <p:spTgt spid="26"/>
                                            </p:tgtEl>
                                          </p:cBhvr>
                                        </p:animEffect>
                                      </p:childTnLst>
                                    </p:cTn>
                                  </p:par>
                                  <p:par>
                                    <p:cTn id="58" presetID="22" presetClass="entr" presetSubtype="1" fill="hold" grpId="0" nodeType="withEffect">
                                      <p:stCondLst>
                                        <p:cond delay="0"/>
                                      </p:stCondLst>
                                      <p:childTnLst>
                                        <p:set>
                                          <p:cBhvr>
                                            <p:cTn id="59" dur="1" fill="hold">
                                              <p:stCondLst>
                                                <p:cond delay="0"/>
                                              </p:stCondLst>
                                            </p:cTn>
                                            <p:tgtEl>
                                              <p:spTgt spid="36"/>
                                            </p:tgtEl>
                                            <p:attrNameLst>
                                              <p:attrName>style.visibility</p:attrName>
                                            </p:attrNameLst>
                                          </p:cBhvr>
                                          <p:to>
                                            <p:strVal val="visible"/>
                                          </p:to>
                                        </p:set>
                                        <p:animEffect transition="in" filter="wipe(up)">
                                          <p:cBhvr>
                                            <p:cTn id="60" dur="500"/>
                                            <p:tgtEl>
                                              <p:spTgt spid="36"/>
                                            </p:tgtEl>
                                          </p:cBhvr>
                                        </p:animEffect>
                                      </p:childTnLst>
                                    </p:cTn>
                                  </p:par>
                                  <p:par>
                                    <p:cTn id="61" presetID="2" presetClass="entr" presetSubtype="1" fill="hold" nodeType="withEffect" p14:presetBounceEnd="40000">
                                      <p:stCondLst>
                                        <p:cond delay="0"/>
                                      </p:stCondLst>
                                      <p:childTnLst>
                                        <p:set>
                                          <p:cBhvr>
                                            <p:cTn id="62" dur="1" fill="hold">
                                              <p:stCondLst>
                                                <p:cond delay="0"/>
                                              </p:stCondLst>
                                            </p:cTn>
                                            <p:tgtEl>
                                              <p:spTgt spid="11"/>
                                            </p:tgtEl>
                                            <p:attrNameLst>
                                              <p:attrName>style.visibility</p:attrName>
                                            </p:attrNameLst>
                                          </p:cBhvr>
                                          <p:to>
                                            <p:strVal val="visible"/>
                                          </p:to>
                                        </p:set>
                                        <p:anim calcmode="lin" valueType="num" p14:bounceEnd="40000">
                                          <p:cBhvr additive="base">
                                            <p:cTn id="63"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64" dur="500" fill="hold"/>
                                            <p:tgtEl>
                                              <p:spTgt spid="11"/>
                                            </p:tgtEl>
                                            <p:attrNameLst>
                                              <p:attrName>ppt_y</p:attrName>
                                            </p:attrNameLst>
                                          </p:cBhvr>
                                          <p:tavLst>
                                            <p:tav tm="0">
                                              <p:val>
                                                <p:strVal val="0-#ppt_h/2"/>
                                              </p:val>
                                            </p:tav>
                                            <p:tav tm="100000">
                                              <p:val>
                                                <p:strVal val="#ppt_y"/>
                                              </p:val>
                                            </p:tav>
                                          </p:tavLst>
                                        </p:anim>
                                      </p:childTnLst>
                                    </p:cTn>
                                  </p:par>
                                  <p:par>
                                    <p:cTn id="65" presetID="2" presetClass="entr" presetSubtype="2" fill="hold" nodeType="withEffect" p14:presetBounceEnd="40000">
                                      <p:stCondLst>
                                        <p:cond delay="0"/>
                                      </p:stCondLst>
                                      <p:childTnLst>
                                        <p:set>
                                          <p:cBhvr>
                                            <p:cTn id="66" dur="1" fill="hold">
                                              <p:stCondLst>
                                                <p:cond delay="0"/>
                                              </p:stCondLst>
                                            </p:cTn>
                                            <p:tgtEl>
                                              <p:spTgt spid="114"/>
                                            </p:tgtEl>
                                            <p:attrNameLst>
                                              <p:attrName>style.visibility</p:attrName>
                                            </p:attrNameLst>
                                          </p:cBhvr>
                                          <p:to>
                                            <p:strVal val="visible"/>
                                          </p:to>
                                        </p:set>
                                        <p:anim calcmode="lin" valueType="num" p14:bounceEnd="40000">
                                          <p:cBhvr additive="base">
                                            <p:cTn id="67" dur="500" fill="hold"/>
                                            <p:tgtEl>
                                              <p:spTgt spid="114"/>
                                            </p:tgtEl>
                                            <p:attrNameLst>
                                              <p:attrName>ppt_x</p:attrName>
                                            </p:attrNameLst>
                                          </p:cBhvr>
                                          <p:tavLst>
                                            <p:tav tm="0">
                                              <p:val>
                                                <p:strVal val="1+#ppt_w/2"/>
                                              </p:val>
                                            </p:tav>
                                            <p:tav tm="100000">
                                              <p:val>
                                                <p:strVal val="#ppt_x"/>
                                              </p:val>
                                            </p:tav>
                                          </p:tavLst>
                                        </p:anim>
                                        <p:anim calcmode="lin" valueType="num" p14:bounceEnd="40000">
                                          <p:cBhvr additive="base">
                                            <p:cTn id="68" dur="500" fill="hold"/>
                                            <p:tgtEl>
                                              <p:spTgt spid="114"/>
                                            </p:tgtEl>
                                            <p:attrNameLst>
                                              <p:attrName>ppt_y</p:attrName>
                                            </p:attrNameLst>
                                          </p:cBhvr>
                                          <p:tavLst>
                                            <p:tav tm="0">
                                              <p:val>
                                                <p:strVal val="#ppt_y"/>
                                              </p:val>
                                            </p:tav>
                                            <p:tav tm="100000">
                                              <p:val>
                                                <p:strVal val="#ppt_y"/>
                                              </p:val>
                                            </p:tav>
                                          </p:tavLst>
                                        </p:anim>
                                      </p:childTnLst>
                                    </p:cTn>
                                  </p:par>
                                  <p:par>
                                    <p:cTn id="69" presetID="2" presetClass="entr" presetSubtype="4" fill="hold" nodeType="withEffect" p14:presetBounceEnd="40000">
                                      <p:stCondLst>
                                        <p:cond delay="0"/>
                                      </p:stCondLst>
                                      <p:childTnLst>
                                        <p:set>
                                          <p:cBhvr>
                                            <p:cTn id="70" dur="1" fill="hold">
                                              <p:stCondLst>
                                                <p:cond delay="0"/>
                                              </p:stCondLst>
                                            </p:cTn>
                                            <p:tgtEl>
                                              <p:spTgt spid="113"/>
                                            </p:tgtEl>
                                            <p:attrNameLst>
                                              <p:attrName>style.visibility</p:attrName>
                                            </p:attrNameLst>
                                          </p:cBhvr>
                                          <p:to>
                                            <p:strVal val="visible"/>
                                          </p:to>
                                        </p:set>
                                        <p:anim calcmode="lin" valueType="num" p14:bounceEnd="40000">
                                          <p:cBhvr additive="base">
                                            <p:cTn id="71" dur="500" fill="hold"/>
                                            <p:tgtEl>
                                              <p:spTgt spid="113"/>
                                            </p:tgtEl>
                                            <p:attrNameLst>
                                              <p:attrName>ppt_x</p:attrName>
                                            </p:attrNameLst>
                                          </p:cBhvr>
                                          <p:tavLst>
                                            <p:tav tm="0">
                                              <p:val>
                                                <p:strVal val="#ppt_x"/>
                                              </p:val>
                                            </p:tav>
                                            <p:tav tm="100000">
                                              <p:val>
                                                <p:strVal val="#ppt_x"/>
                                              </p:val>
                                            </p:tav>
                                          </p:tavLst>
                                        </p:anim>
                                        <p:anim calcmode="lin" valueType="num" p14:bounceEnd="40000">
                                          <p:cBhvr additive="base">
                                            <p:cTn id="72" dur="500" fill="hold"/>
                                            <p:tgtEl>
                                              <p:spTgt spid="113"/>
                                            </p:tgtEl>
                                            <p:attrNameLst>
                                              <p:attrName>ppt_y</p:attrName>
                                            </p:attrNameLst>
                                          </p:cBhvr>
                                          <p:tavLst>
                                            <p:tav tm="0">
                                              <p:val>
                                                <p:strVal val="1+#ppt_h/2"/>
                                              </p:val>
                                            </p:tav>
                                            <p:tav tm="100000">
                                              <p:val>
                                                <p:strVal val="#ppt_y"/>
                                              </p:val>
                                            </p:tav>
                                          </p:tavLst>
                                        </p:anim>
                                      </p:childTnLst>
                                    </p:cTn>
                                  </p:par>
                                  <p:par>
                                    <p:cTn id="73" presetID="2" presetClass="entr" presetSubtype="1" fill="hold" nodeType="withEffect" p14:presetBounceEnd="40000">
                                      <p:stCondLst>
                                        <p:cond delay="0"/>
                                      </p:stCondLst>
                                      <p:childTnLst>
                                        <p:set>
                                          <p:cBhvr>
                                            <p:cTn id="74" dur="1" fill="hold">
                                              <p:stCondLst>
                                                <p:cond delay="0"/>
                                              </p:stCondLst>
                                            </p:cTn>
                                            <p:tgtEl>
                                              <p:spTgt spid="110"/>
                                            </p:tgtEl>
                                            <p:attrNameLst>
                                              <p:attrName>style.visibility</p:attrName>
                                            </p:attrNameLst>
                                          </p:cBhvr>
                                          <p:to>
                                            <p:strVal val="visible"/>
                                          </p:to>
                                        </p:set>
                                        <p:anim calcmode="lin" valueType="num" p14:bounceEnd="40000">
                                          <p:cBhvr additive="base">
                                            <p:cTn id="75" dur="500" fill="hold"/>
                                            <p:tgtEl>
                                              <p:spTgt spid="110"/>
                                            </p:tgtEl>
                                            <p:attrNameLst>
                                              <p:attrName>ppt_x</p:attrName>
                                            </p:attrNameLst>
                                          </p:cBhvr>
                                          <p:tavLst>
                                            <p:tav tm="0">
                                              <p:val>
                                                <p:strVal val="#ppt_x"/>
                                              </p:val>
                                            </p:tav>
                                            <p:tav tm="100000">
                                              <p:val>
                                                <p:strVal val="#ppt_x"/>
                                              </p:val>
                                            </p:tav>
                                          </p:tavLst>
                                        </p:anim>
                                        <p:anim calcmode="lin" valueType="num" p14:bounceEnd="40000">
                                          <p:cBhvr additive="base">
                                            <p:cTn id="76" dur="500" fill="hold"/>
                                            <p:tgtEl>
                                              <p:spTgt spid="110"/>
                                            </p:tgtEl>
                                            <p:attrNameLst>
                                              <p:attrName>ppt_y</p:attrName>
                                            </p:attrNameLst>
                                          </p:cBhvr>
                                          <p:tavLst>
                                            <p:tav tm="0">
                                              <p:val>
                                                <p:strVal val="0-#ppt_h/2"/>
                                              </p:val>
                                            </p:tav>
                                            <p:tav tm="100000">
                                              <p:val>
                                                <p:strVal val="#ppt_y"/>
                                              </p:val>
                                            </p:tav>
                                          </p:tavLst>
                                        </p:anim>
                                      </p:childTnLst>
                                    </p:cTn>
                                  </p:par>
                                  <p:par>
                                    <p:cTn id="77" presetID="2" presetClass="entr" presetSubtype="8" fill="hold" nodeType="withEffect" p14:presetBounceEnd="40000">
                                      <p:stCondLst>
                                        <p:cond delay="0"/>
                                      </p:stCondLst>
                                      <p:childTnLst>
                                        <p:set>
                                          <p:cBhvr>
                                            <p:cTn id="78" dur="1" fill="hold">
                                              <p:stCondLst>
                                                <p:cond delay="0"/>
                                              </p:stCondLst>
                                            </p:cTn>
                                            <p:tgtEl>
                                              <p:spTgt spid="99"/>
                                            </p:tgtEl>
                                            <p:attrNameLst>
                                              <p:attrName>style.visibility</p:attrName>
                                            </p:attrNameLst>
                                          </p:cBhvr>
                                          <p:to>
                                            <p:strVal val="visible"/>
                                          </p:to>
                                        </p:set>
                                        <p:anim calcmode="lin" valueType="num" p14:bounceEnd="40000">
                                          <p:cBhvr additive="base">
                                            <p:cTn id="79" dur="500" fill="hold"/>
                                            <p:tgtEl>
                                              <p:spTgt spid="99"/>
                                            </p:tgtEl>
                                            <p:attrNameLst>
                                              <p:attrName>ppt_x</p:attrName>
                                            </p:attrNameLst>
                                          </p:cBhvr>
                                          <p:tavLst>
                                            <p:tav tm="0">
                                              <p:val>
                                                <p:strVal val="0-#ppt_w/2"/>
                                              </p:val>
                                            </p:tav>
                                            <p:tav tm="100000">
                                              <p:val>
                                                <p:strVal val="#ppt_x"/>
                                              </p:val>
                                            </p:tav>
                                          </p:tavLst>
                                        </p:anim>
                                        <p:anim calcmode="lin" valueType="num" p14:bounceEnd="40000">
                                          <p:cBhvr additive="base">
                                            <p:cTn id="80" dur="500" fill="hold"/>
                                            <p:tgtEl>
                                              <p:spTgt spid="99"/>
                                            </p:tgtEl>
                                            <p:attrNameLst>
                                              <p:attrName>ppt_y</p:attrName>
                                            </p:attrNameLst>
                                          </p:cBhvr>
                                          <p:tavLst>
                                            <p:tav tm="0">
                                              <p:val>
                                                <p:strVal val="#ppt_y"/>
                                              </p:val>
                                            </p:tav>
                                            <p:tav tm="100000">
                                              <p:val>
                                                <p:strVal val="#ppt_y"/>
                                              </p:val>
                                            </p:tav>
                                          </p:tavLst>
                                        </p:anim>
                                      </p:childTnLst>
                                    </p:cTn>
                                  </p:par>
                                  <p:par>
                                    <p:cTn id="81" presetID="2" presetClass="entr" presetSubtype="4" fill="hold" nodeType="withEffect" p14:presetBounceEnd="40000">
                                      <p:stCondLst>
                                        <p:cond delay="0"/>
                                      </p:stCondLst>
                                      <p:childTnLst>
                                        <p:set>
                                          <p:cBhvr>
                                            <p:cTn id="82" dur="1" fill="hold">
                                              <p:stCondLst>
                                                <p:cond delay="0"/>
                                              </p:stCondLst>
                                            </p:cTn>
                                            <p:tgtEl>
                                              <p:spTgt spid="104"/>
                                            </p:tgtEl>
                                            <p:attrNameLst>
                                              <p:attrName>style.visibility</p:attrName>
                                            </p:attrNameLst>
                                          </p:cBhvr>
                                          <p:to>
                                            <p:strVal val="visible"/>
                                          </p:to>
                                        </p:set>
                                        <p:anim calcmode="lin" valueType="num" p14:bounceEnd="40000">
                                          <p:cBhvr additive="base">
                                            <p:cTn id="83" dur="500" fill="hold"/>
                                            <p:tgtEl>
                                              <p:spTgt spid="104"/>
                                            </p:tgtEl>
                                            <p:attrNameLst>
                                              <p:attrName>ppt_x</p:attrName>
                                            </p:attrNameLst>
                                          </p:cBhvr>
                                          <p:tavLst>
                                            <p:tav tm="0">
                                              <p:val>
                                                <p:strVal val="#ppt_x"/>
                                              </p:val>
                                            </p:tav>
                                            <p:tav tm="100000">
                                              <p:val>
                                                <p:strVal val="#ppt_x"/>
                                              </p:val>
                                            </p:tav>
                                          </p:tavLst>
                                        </p:anim>
                                        <p:anim calcmode="lin" valueType="num" p14:bounceEnd="40000">
                                          <p:cBhvr additive="base">
                                            <p:cTn id="84" dur="500" fill="hold"/>
                                            <p:tgtEl>
                                              <p:spTgt spid="10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26" grpId="0" animBg="1"/>
          <p:bldP spid="36" grpId="0" animBg="1"/>
          <p:bldP spid="46" grpId="0" animBg="1"/>
          <p:bldP spid="47" grpId="0" animBg="1"/>
          <p:bldP spid="48" grpId="0" animBg="1"/>
          <p:bldP spid="49" grpId="0" animBg="1"/>
          <p:bldP spid="50" grpId="0" animBg="1"/>
          <p:bldP spid="51" grpId="0" animBg="1"/>
          <p:bldP spid="111" grpId="0"/>
          <p:bldP spid="112" grpId="0"/>
          <p:bldP spid="96"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p:cTn id="12" dur="500" fill="hold"/>
                                            <p:tgtEl>
                                              <p:spTgt spid="7"/>
                                            </p:tgtEl>
                                            <p:attrNameLst>
                                              <p:attrName>ppt_w</p:attrName>
                                            </p:attrNameLst>
                                          </p:cBhvr>
                                          <p:tavLst>
                                            <p:tav tm="0">
                                              <p:val>
                                                <p:fltVal val="0"/>
                                              </p:val>
                                            </p:tav>
                                            <p:tav tm="100000">
                                              <p:val>
                                                <p:strVal val="#ppt_w"/>
                                              </p:val>
                                            </p:tav>
                                          </p:tavLst>
                                        </p:anim>
                                        <p:anim calcmode="lin" valueType="num">
                                          <p:cBhvr>
                                            <p:cTn id="13" dur="500" fill="hold"/>
                                            <p:tgtEl>
                                              <p:spTgt spid="7"/>
                                            </p:tgtEl>
                                            <p:attrNameLst>
                                              <p:attrName>ppt_h</p:attrName>
                                            </p:attrNameLst>
                                          </p:cBhvr>
                                          <p:tavLst>
                                            <p:tav tm="0">
                                              <p:val>
                                                <p:fltVal val="0"/>
                                              </p:val>
                                            </p:tav>
                                            <p:tav tm="100000">
                                              <p:val>
                                                <p:strVal val="#ppt_h"/>
                                              </p:val>
                                            </p:tav>
                                          </p:tavLst>
                                        </p:anim>
                                        <p:animEffect transition="in" filter="fade">
                                          <p:cBhvr>
                                            <p:cTn id="14" dur="500"/>
                                            <p:tgtEl>
                                              <p:spTgt spid="7"/>
                                            </p:tgtEl>
                                          </p:cBhvr>
                                        </p:animEffect>
                                      </p:childTnLst>
                                    </p:cTn>
                                  </p:par>
                                  <p:par>
                                    <p:cTn id="15" presetID="12" presetClass="entr" presetSubtype="8" fill="hold" grpId="0" nodeType="withEffect">
                                      <p:stCondLst>
                                        <p:cond delay="100"/>
                                      </p:stCondLst>
                                      <p:childTnLst>
                                        <p:set>
                                          <p:cBhvr>
                                            <p:cTn id="16" dur="1" fill="hold">
                                              <p:stCondLst>
                                                <p:cond delay="0"/>
                                              </p:stCondLst>
                                            </p:cTn>
                                            <p:tgtEl>
                                              <p:spTgt spid="2"/>
                                            </p:tgtEl>
                                            <p:attrNameLst>
                                              <p:attrName>style.visibility</p:attrName>
                                            </p:attrNameLst>
                                          </p:cBhvr>
                                          <p:to>
                                            <p:strVal val="visible"/>
                                          </p:to>
                                        </p:set>
                                        <p:anim calcmode="lin" valueType="num">
                                          <p:cBhvr additive="base">
                                            <p:cTn id="17" dur="500"/>
                                            <p:tgtEl>
                                              <p:spTgt spid="2"/>
                                            </p:tgtEl>
                                            <p:attrNameLst>
                                              <p:attrName>ppt_x</p:attrName>
                                            </p:attrNameLst>
                                          </p:cBhvr>
                                          <p:tavLst>
                                            <p:tav tm="0">
                                              <p:val>
                                                <p:strVal val="#ppt_x-#ppt_w*1.125000"/>
                                              </p:val>
                                            </p:tav>
                                            <p:tav tm="100000">
                                              <p:val>
                                                <p:strVal val="#ppt_x"/>
                                              </p:val>
                                            </p:tav>
                                          </p:tavLst>
                                        </p:anim>
                                        <p:animEffect transition="in" filter="wipe(right)">
                                          <p:cBhvr>
                                            <p:cTn id="18" dur="500"/>
                                            <p:tgtEl>
                                              <p:spTgt spid="2"/>
                                            </p:tgtEl>
                                          </p:cBhvr>
                                        </p:animEffect>
                                      </p:childTnLst>
                                    </p:cTn>
                                  </p:par>
                                  <p:par>
                                    <p:cTn id="19" presetID="12" presetClass="entr" presetSubtype="8" fill="hold" grpId="0" nodeType="withEffect">
                                      <p:stCondLst>
                                        <p:cond delay="100"/>
                                      </p:stCondLst>
                                      <p:childTnLst>
                                        <p:set>
                                          <p:cBhvr>
                                            <p:cTn id="20" dur="1" fill="hold">
                                              <p:stCondLst>
                                                <p:cond delay="0"/>
                                              </p:stCondLst>
                                            </p:cTn>
                                            <p:tgtEl>
                                              <p:spTgt spid="96"/>
                                            </p:tgtEl>
                                            <p:attrNameLst>
                                              <p:attrName>style.visibility</p:attrName>
                                            </p:attrNameLst>
                                          </p:cBhvr>
                                          <p:to>
                                            <p:strVal val="visible"/>
                                          </p:to>
                                        </p:set>
                                        <p:anim calcmode="lin" valueType="num">
                                          <p:cBhvr additive="base">
                                            <p:cTn id="21" dur="500"/>
                                            <p:tgtEl>
                                              <p:spTgt spid="96"/>
                                            </p:tgtEl>
                                            <p:attrNameLst>
                                              <p:attrName>ppt_x</p:attrName>
                                            </p:attrNameLst>
                                          </p:cBhvr>
                                          <p:tavLst>
                                            <p:tav tm="0">
                                              <p:val>
                                                <p:strVal val="#ppt_x-#ppt_w*1.125000"/>
                                              </p:val>
                                            </p:tav>
                                            <p:tav tm="100000">
                                              <p:val>
                                                <p:strVal val="#ppt_x"/>
                                              </p:val>
                                            </p:tav>
                                          </p:tavLst>
                                        </p:anim>
                                        <p:animEffect transition="in" filter="wipe(right)">
                                          <p:cBhvr>
                                            <p:cTn id="22" dur="500"/>
                                            <p:tgtEl>
                                              <p:spTgt spid="96"/>
                                            </p:tgtEl>
                                          </p:cBhvr>
                                        </p:animEffect>
                                      </p:childTnLst>
                                    </p:cTn>
                                  </p:par>
                                  <p:par>
                                    <p:cTn id="23" presetID="10" presetClass="entr" presetSubtype="0"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fade">
                                          <p:cBhvr>
                                            <p:cTn id="25" dur="500"/>
                                            <p:tgtEl>
                                              <p:spTgt spid="14"/>
                                            </p:tgtEl>
                                          </p:cBhvr>
                                        </p:animEffect>
                                      </p:childTnLst>
                                    </p:cTn>
                                  </p:par>
                                </p:childTnLst>
                              </p:cTn>
                            </p:par>
                            <p:par>
                              <p:cTn id="26" fill="hold">
                                <p:stCondLst>
                                  <p:cond delay="600"/>
                                </p:stCondLst>
                                <p:childTnLst>
                                  <p:par>
                                    <p:cTn id="27" presetID="12" presetClass="entr" presetSubtype="2" fill="hold" grpId="0" nodeType="afterEffect">
                                      <p:stCondLst>
                                        <p:cond delay="0"/>
                                      </p:stCondLst>
                                      <p:childTnLst>
                                        <p:set>
                                          <p:cBhvr>
                                            <p:cTn id="28" dur="1" fill="hold">
                                              <p:stCondLst>
                                                <p:cond delay="0"/>
                                              </p:stCondLst>
                                            </p:cTn>
                                            <p:tgtEl>
                                              <p:spTgt spid="112"/>
                                            </p:tgtEl>
                                            <p:attrNameLst>
                                              <p:attrName>style.visibility</p:attrName>
                                            </p:attrNameLst>
                                          </p:cBhvr>
                                          <p:to>
                                            <p:strVal val="visible"/>
                                          </p:to>
                                        </p:set>
                                        <p:anim calcmode="lin" valueType="num">
                                          <p:cBhvr additive="base">
                                            <p:cTn id="29" dur="500"/>
                                            <p:tgtEl>
                                              <p:spTgt spid="112"/>
                                            </p:tgtEl>
                                            <p:attrNameLst>
                                              <p:attrName>ppt_x</p:attrName>
                                            </p:attrNameLst>
                                          </p:cBhvr>
                                          <p:tavLst>
                                            <p:tav tm="0">
                                              <p:val>
                                                <p:strVal val="#ppt_x+#ppt_w*1.125000"/>
                                              </p:val>
                                            </p:tav>
                                            <p:tav tm="100000">
                                              <p:val>
                                                <p:strVal val="#ppt_x"/>
                                              </p:val>
                                            </p:tav>
                                          </p:tavLst>
                                        </p:anim>
                                        <p:animEffect transition="in" filter="wipe(left)">
                                          <p:cBhvr>
                                            <p:cTn id="30" dur="500"/>
                                            <p:tgtEl>
                                              <p:spTgt spid="112"/>
                                            </p:tgtEl>
                                          </p:cBhvr>
                                        </p:animEffect>
                                      </p:childTnLst>
                                    </p:cTn>
                                  </p:par>
                                  <p:par>
                                    <p:cTn id="31" presetID="12" presetClass="entr" presetSubtype="8" fill="hold" grpId="0" nodeType="withEffect">
                                      <p:stCondLst>
                                        <p:cond delay="0"/>
                                      </p:stCondLst>
                                      <p:childTnLst>
                                        <p:set>
                                          <p:cBhvr>
                                            <p:cTn id="32" dur="1" fill="hold">
                                              <p:stCondLst>
                                                <p:cond delay="0"/>
                                              </p:stCondLst>
                                            </p:cTn>
                                            <p:tgtEl>
                                              <p:spTgt spid="111"/>
                                            </p:tgtEl>
                                            <p:attrNameLst>
                                              <p:attrName>style.visibility</p:attrName>
                                            </p:attrNameLst>
                                          </p:cBhvr>
                                          <p:to>
                                            <p:strVal val="visible"/>
                                          </p:to>
                                        </p:set>
                                        <p:anim calcmode="lin" valueType="num">
                                          <p:cBhvr additive="base">
                                            <p:cTn id="33" dur="500"/>
                                            <p:tgtEl>
                                              <p:spTgt spid="111"/>
                                            </p:tgtEl>
                                            <p:attrNameLst>
                                              <p:attrName>ppt_x</p:attrName>
                                            </p:attrNameLst>
                                          </p:cBhvr>
                                          <p:tavLst>
                                            <p:tav tm="0">
                                              <p:val>
                                                <p:strVal val="#ppt_x-#ppt_w*1.125000"/>
                                              </p:val>
                                            </p:tav>
                                            <p:tav tm="100000">
                                              <p:val>
                                                <p:strVal val="#ppt_x"/>
                                              </p:val>
                                            </p:tav>
                                          </p:tavLst>
                                        </p:anim>
                                        <p:animEffect transition="in" filter="wipe(right)">
                                          <p:cBhvr>
                                            <p:cTn id="34" dur="500"/>
                                            <p:tgtEl>
                                              <p:spTgt spid="111"/>
                                            </p:tgtEl>
                                          </p:cBhvr>
                                        </p:animEffect>
                                      </p:childTnLst>
                                    </p:cTn>
                                  </p:par>
                                </p:childTnLst>
                              </p:cTn>
                            </p:par>
                            <p:par>
                              <p:cTn id="35" fill="hold">
                                <p:stCondLst>
                                  <p:cond delay="1100"/>
                                </p:stCondLst>
                                <p:childTnLst>
                                  <p:par>
                                    <p:cTn id="36" presetID="22" presetClass="entr" presetSubtype="8" fill="hold" grpId="0" nodeType="afterEffect">
                                      <p:stCondLst>
                                        <p:cond delay="0"/>
                                      </p:stCondLst>
                                      <p:childTnLst>
                                        <p:set>
                                          <p:cBhvr>
                                            <p:cTn id="37" dur="1" fill="hold">
                                              <p:stCondLst>
                                                <p:cond delay="0"/>
                                              </p:stCondLst>
                                            </p:cTn>
                                            <p:tgtEl>
                                              <p:spTgt spid="46"/>
                                            </p:tgtEl>
                                            <p:attrNameLst>
                                              <p:attrName>style.visibility</p:attrName>
                                            </p:attrNameLst>
                                          </p:cBhvr>
                                          <p:to>
                                            <p:strVal val="visible"/>
                                          </p:to>
                                        </p:set>
                                        <p:animEffect transition="in" filter="wipe(left)">
                                          <p:cBhvr>
                                            <p:cTn id="38" dur="500"/>
                                            <p:tgtEl>
                                              <p:spTgt spid="46"/>
                                            </p:tgtEl>
                                          </p:cBhvr>
                                        </p:animEffect>
                                      </p:childTnLst>
                                    </p:cTn>
                                  </p:par>
                                  <p:par>
                                    <p:cTn id="39" presetID="22" presetClass="entr" presetSubtype="8" fill="hold" grpId="0" nodeType="withEffect">
                                      <p:stCondLst>
                                        <p:cond delay="0"/>
                                      </p:stCondLst>
                                      <p:childTnLst>
                                        <p:set>
                                          <p:cBhvr>
                                            <p:cTn id="40" dur="1" fill="hold">
                                              <p:stCondLst>
                                                <p:cond delay="0"/>
                                              </p:stCondLst>
                                            </p:cTn>
                                            <p:tgtEl>
                                              <p:spTgt spid="47"/>
                                            </p:tgtEl>
                                            <p:attrNameLst>
                                              <p:attrName>style.visibility</p:attrName>
                                            </p:attrNameLst>
                                          </p:cBhvr>
                                          <p:to>
                                            <p:strVal val="visible"/>
                                          </p:to>
                                        </p:set>
                                        <p:animEffect transition="in" filter="wipe(left)">
                                          <p:cBhvr>
                                            <p:cTn id="41" dur="500"/>
                                            <p:tgtEl>
                                              <p:spTgt spid="47"/>
                                            </p:tgtEl>
                                          </p:cBhvr>
                                        </p:animEffect>
                                      </p:childTnLst>
                                    </p:cTn>
                                  </p:par>
                                  <p:par>
                                    <p:cTn id="42" presetID="22" presetClass="entr" presetSubtype="8" fill="hold" grpId="0" nodeType="withEffect">
                                      <p:stCondLst>
                                        <p:cond delay="0"/>
                                      </p:stCondLst>
                                      <p:childTnLst>
                                        <p:set>
                                          <p:cBhvr>
                                            <p:cTn id="43" dur="1" fill="hold">
                                              <p:stCondLst>
                                                <p:cond delay="0"/>
                                              </p:stCondLst>
                                            </p:cTn>
                                            <p:tgtEl>
                                              <p:spTgt spid="48"/>
                                            </p:tgtEl>
                                            <p:attrNameLst>
                                              <p:attrName>style.visibility</p:attrName>
                                            </p:attrNameLst>
                                          </p:cBhvr>
                                          <p:to>
                                            <p:strVal val="visible"/>
                                          </p:to>
                                        </p:set>
                                        <p:animEffect transition="in" filter="wipe(left)">
                                          <p:cBhvr>
                                            <p:cTn id="44" dur="500"/>
                                            <p:tgtEl>
                                              <p:spTgt spid="48"/>
                                            </p:tgtEl>
                                          </p:cBhvr>
                                        </p:animEffect>
                                      </p:childTnLst>
                                    </p:cTn>
                                  </p:par>
                                  <p:par>
                                    <p:cTn id="45" presetID="22" presetClass="entr" presetSubtype="2" fill="hold" grpId="0" nodeType="withEffect">
                                      <p:stCondLst>
                                        <p:cond delay="0"/>
                                      </p:stCondLst>
                                      <p:childTnLst>
                                        <p:set>
                                          <p:cBhvr>
                                            <p:cTn id="46" dur="1" fill="hold">
                                              <p:stCondLst>
                                                <p:cond delay="0"/>
                                              </p:stCondLst>
                                            </p:cTn>
                                            <p:tgtEl>
                                              <p:spTgt spid="49"/>
                                            </p:tgtEl>
                                            <p:attrNameLst>
                                              <p:attrName>style.visibility</p:attrName>
                                            </p:attrNameLst>
                                          </p:cBhvr>
                                          <p:to>
                                            <p:strVal val="visible"/>
                                          </p:to>
                                        </p:set>
                                        <p:animEffect transition="in" filter="wipe(right)">
                                          <p:cBhvr>
                                            <p:cTn id="47" dur="500"/>
                                            <p:tgtEl>
                                              <p:spTgt spid="49"/>
                                            </p:tgtEl>
                                          </p:cBhvr>
                                        </p:animEffect>
                                      </p:childTnLst>
                                    </p:cTn>
                                  </p:par>
                                  <p:par>
                                    <p:cTn id="48" presetID="22" presetClass="entr" presetSubtype="2" fill="hold" grpId="0" nodeType="withEffect">
                                      <p:stCondLst>
                                        <p:cond delay="0"/>
                                      </p:stCondLst>
                                      <p:childTnLst>
                                        <p:set>
                                          <p:cBhvr>
                                            <p:cTn id="49" dur="1" fill="hold">
                                              <p:stCondLst>
                                                <p:cond delay="0"/>
                                              </p:stCondLst>
                                            </p:cTn>
                                            <p:tgtEl>
                                              <p:spTgt spid="50"/>
                                            </p:tgtEl>
                                            <p:attrNameLst>
                                              <p:attrName>style.visibility</p:attrName>
                                            </p:attrNameLst>
                                          </p:cBhvr>
                                          <p:to>
                                            <p:strVal val="visible"/>
                                          </p:to>
                                        </p:set>
                                        <p:animEffect transition="in" filter="wipe(right)">
                                          <p:cBhvr>
                                            <p:cTn id="50" dur="500"/>
                                            <p:tgtEl>
                                              <p:spTgt spid="50"/>
                                            </p:tgtEl>
                                          </p:cBhvr>
                                        </p:animEffect>
                                      </p:childTnLst>
                                    </p:cTn>
                                  </p:par>
                                  <p:par>
                                    <p:cTn id="51" presetID="22" presetClass="entr" presetSubtype="2" fill="hold" grpId="0" nodeType="withEffect">
                                      <p:stCondLst>
                                        <p:cond delay="0"/>
                                      </p:stCondLst>
                                      <p:childTnLst>
                                        <p:set>
                                          <p:cBhvr>
                                            <p:cTn id="52" dur="1" fill="hold">
                                              <p:stCondLst>
                                                <p:cond delay="0"/>
                                              </p:stCondLst>
                                            </p:cTn>
                                            <p:tgtEl>
                                              <p:spTgt spid="51"/>
                                            </p:tgtEl>
                                            <p:attrNameLst>
                                              <p:attrName>style.visibility</p:attrName>
                                            </p:attrNameLst>
                                          </p:cBhvr>
                                          <p:to>
                                            <p:strVal val="visible"/>
                                          </p:to>
                                        </p:set>
                                        <p:animEffect transition="in" filter="wipe(right)">
                                          <p:cBhvr>
                                            <p:cTn id="53" dur="500"/>
                                            <p:tgtEl>
                                              <p:spTgt spid="51"/>
                                            </p:tgtEl>
                                          </p:cBhvr>
                                        </p:animEffect>
                                      </p:childTnLst>
                                    </p:cTn>
                                  </p:par>
                                </p:childTnLst>
                              </p:cTn>
                            </p:par>
                            <p:par>
                              <p:cTn id="54" fill="hold">
                                <p:stCondLst>
                                  <p:cond delay="1600"/>
                                </p:stCondLst>
                                <p:childTnLst>
                                  <p:par>
                                    <p:cTn id="55" presetID="22" presetClass="entr" presetSubtype="1" fill="hold" grpId="0" nodeType="afterEffect">
                                      <p:stCondLst>
                                        <p:cond delay="0"/>
                                      </p:stCondLst>
                                      <p:childTnLst>
                                        <p:set>
                                          <p:cBhvr>
                                            <p:cTn id="56" dur="1" fill="hold">
                                              <p:stCondLst>
                                                <p:cond delay="0"/>
                                              </p:stCondLst>
                                            </p:cTn>
                                            <p:tgtEl>
                                              <p:spTgt spid="26"/>
                                            </p:tgtEl>
                                            <p:attrNameLst>
                                              <p:attrName>style.visibility</p:attrName>
                                            </p:attrNameLst>
                                          </p:cBhvr>
                                          <p:to>
                                            <p:strVal val="visible"/>
                                          </p:to>
                                        </p:set>
                                        <p:animEffect transition="in" filter="wipe(up)">
                                          <p:cBhvr>
                                            <p:cTn id="57" dur="500"/>
                                            <p:tgtEl>
                                              <p:spTgt spid="26"/>
                                            </p:tgtEl>
                                          </p:cBhvr>
                                        </p:animEffect>
                                      </p:childTnLst>
                                    </p:cTn>
                                  </p:par>
                                  <p:par>
                                    <p:cTn id="58" presetID="22" presetClass="entr" presetSubtype="1" fill="hold" grpId="0" nodeType="withEffect">
                                      <p:stCondLst>
                                        <p:cond delay="0"/>
                                      </p:stCondLst>
                                      <p:childTnLst>
                                        <p:set>
                                          <p:cBhvr>
                                            <p:cTn id="59" dur="1" fill="hold">
                                              <p:stCondLst>
                                                <p:cond delay="0"/>
                                              </p:stCondLst>
                                            </p:cTn>
                                            <p:tgtEl>
                                              <p:spTgt spid="36"/>
                                            </p:tgtEl>
                                            <p:attrNameLst>
                                              <p:attrName>style.visibility</p:attrName>
                                            </p:attrNameLst>
                                          </p:cBhvr>
                                          <p:to>
                                            <p:strVal val="visible"/>
                                          </p:to>
                                        </p:set>
                                        <p:animEffect transition="in" filter="wipe(up)">
                                          <p:cBhvr>
                                            <p:cTn id="60" dur="500"/>
                                            <p:tgtEl>
                                              <p:spTgt spid="36"/>
                                            </p:tgtEl>
                                          </p:cBhvr>
                                        </p:animEffect>
                                      </p:childTnLst>
                                    </p:cTn>
                                  </p:par>
                                  <p:par>
                                    <p:cTn id="61" presetID="2" presetClass="entr" presetSubtype="1" fill="hold" nodeType="withEffect">
                                      <p:stCondLst>
                                        <p:cond delay="0"/>
                                      </p:stCondLst>
                                      <p:childTnLst>
                                        <p:set>
                                          <p:cBhvr>
                                            <p:cTn id="62" dur="1" fill="hold">
                                              <p:stCondLst>
                                                <p:cond delay="0"/>
                                              </p:stCondLst>
                                            </p:cTn>
                                            <p:tgtEl>
                                              <p:spTgt spid="11"/>
                                            </p:tgtEl>
                                            <p:attrNameLst>
                                              <p:attrName>style.visibility</p:attrName>
                                            </p:attrNameLst>
                                          </p:cBhvr>
                                          <p:to>
                                            <p:strVal val="visible"/>
                                          </p:to>
                                        </p:set>
                                        <p:anim calcmode="lin" valueType="num">
                                          <p:cBhvr additive="base">
                                            <p:cTn id="63" dur="500" fill="hold"/>
                                            <p:tgtEl>
                                              <p:spTgt spid="11"/>
                                            </p:tgtEl>
                                            <p:attrNameLst>
                                              <p:attrName>ppt_x</p:attrName>
                                            </p:attrNameLst>
                                          </p:cBhvr>
                                          <p:tavLst>
                                            <p:tav tm="0">
                                              <p:val>
                                                <p:strVal val="#ppt_x"/>
                                              </p:val>
                                            </p:tav>
                                            <p:tav tm="100000">
                                              <p:val>
                                                <p:strVal val="#ppt_x"/>
                                              </p:val>
                                            </p:tav>
                                          </p:tavLst>
                                        </p:anim>
                                        <p:anim calcmode="lin" valueType="num">
                                          <p:cBhvr additive="base">
                                            <p:cTn id="64" dur="500" fill="hold"/>
                                            <p:tgtEl>
                                              <p:spTgt spid="11"/>
                                            </p:tgtEl>
                                            <p:attrNameLst>
                                              <p:attrName>ppt_y</p:attrName>
                                            </p:attrNameLst>
                                          </p:cBhvr>
                                          <p:tavLst>
                                            <p:tav tm="0">
                                              <p:val>
                                                <p:strVal val="0-#ppt_h/2"/>
                                              </p:val>
                                            </p:tav>
                                            <p:tav tm="100000">
                                              <p:val>
                                                <p:strVal val="#ppt_y"/>
                                              </p:val>
                                            </p:tav>
                                          </p:tavLst>
                                        </p:anim>
                                      </p:childTnLst>
                                    </p:cTn>
                                  </p:par>
                                  <p:par>
                                    <p:cTn id="65" presetID="2" presetClass="entr" presetSubtype="2" fill="hold" nodeType="withEffect">
                                      <p:stCondLst>
                                        <p:cond delay="0"/>
                                      </p:stCondLst>
                                      <p:childTnLst>
                                        <p:set>
                                          <p:cBhvr>
                                            <p:cTn id="66" dur="1" fill="hold">
                                              <p:stCondLst>
                                                <p:cond delay="0"/>
                                              </p:stCondLst>
                                            </p:cTn>
                                            <p:tgtEl>
                                              <p:spTgt spid="114"/>
                                            </p:tgtEl>
                                            <p:attrNameLst>
                                              <p:attrName>style.visibility</p:attrName>
                                            </p:attrNameLst>
                                          </p:cBhvr>
                                          <p:to>
                                            <p:strVal val="visible"/>
                                          </p:to>
                                        </p:set>
                                        <p:anim calcmode="lin" valueType="num">
                                          <p:cBhvr additive="base">
                                            <p:cTn id="67" dur="500" fill="hold"/>
                                            <p:tgtEl>
                                              <p:spTgt spid="114"/>
                                            </p:tgtEl>
                                            <p:attrNameLst>
                                              <p:attrName>ppt_x</p:attrName>
                                            </p:attrNameLst>
                                          </p:cBhvr>
                                          <p:tavLst>
                                            <p:tav tm="0">
                                              <p:val>
                                                <p:strVal val="1+#ppt_w/2"/>
                                              </p:val>
                                            </p:tav>
                                            <p:tav tm="100000">
                                              <p:val>
                                                <p:strVal val="#ppt_x"/>
                                              </p:val>
                                            </p:tav>
                                          </p:tavLst>
                                        </p:anim>
                                        <p:anim calcmode="lin" valueType="num">
                                          <p:cBhvr additive="base">
                                            <p:cTn id="68" dur="500" fill="hold"/>
                                            <p:tgtEl>
                                              <p:spTgt spid="114"/>
                                            </p:tgtEl>
                                            <p:attrNameLst>
                                              <p:attrName>ppt_y</p:attrName>
                                            </p:attrNameLst>
                                          </p:cBhvr>
                                          <p:tavLst>
                                            <p:tav tm="0">
                                              <p:val>
                                                <p:strVal val="#ppt_y"/>
                                              </p:val>
                                            </p:tav>
                                            <p:tav tm="100000">
                                              <p:val>
                                                <p:strVal val="#ppt_y"/>
                                              </p:val>
                                            </p:tav>
                                          </p:tavLst>
                                        </p:anim>
                                      </p:childTnLst>
                                    </p:cTn>
                                  </p:par>
                                  <p:par>
                                    <p:cTn id="69" presetID="2" presetClass="entr" presetSubtype="4" fill="hold" nodeType="withEffect">
                                      <p:stCondLst>
                                        <p:cond delay="0"/>
                                      </p:stCondLst>
                                      <p:childTnLst>
                                        <p:set>
                                          <p:cBhvr>
                                            <p:cTn id="70" dur="1" fill="hold">
                                              <p:stCondLst>
                                                <p:cond delay="0"/>
                                              </p:stCondLst>
                                            </p:cTn>
                                            <p:tgtEl>
                                              <p:spTgt spid="113"/>
                                            </p:tgtEl>
                                            <p:attrNameLst>
                                              <p:attrName>style.visibility</p:attrName>
                                            </p:attrNameLst>
                                          </p:cBhvr>
                                          <p:to>
                                            <p:strVal val="visible"/>
                                          </p:to>
                                        </p:set>
                                        <p:anim calcmode="lin" valueType="num">
                                          <p:cBhvr additive="base">
                                            <p:cTn id="71" dur="500" fill="hold"/>
                                            <p:tgtEl>
                                              <p:spTgt spid="113"/>
                                            </p:tgtEl>
                                            <p:attrNameLst>
                                              <p:attrName>ppt_x</p:attrName>
                                            </p:attrNameLst>
                                          </p:cBhvr>
                                          <p:tavLst>
                                            <p:tav tm="0">
                                              <p:val>
                                                <p:strVal val="#ppt_x"/>
                                              </p:val>
                                            </p:tav>
                                            <p:tav tm="100000">
                                              <p:val>
                                                <p:strVal val="#ppt_x"/>
                                              </p:val>
                                            </p:tav>
                                          </p:tavLst>
                                        </p:anim>
                                        <p:anim calcmode="lin" valueType="num">
                                          <p:cBhvr additive="base">
                                            <p:cTn id="72" dur="500" fill="hold"/>
                                            <p:tgtEl>
                                              <p:spTgt spid="113"/>
                                            </p:tgtEl>
                                            <p:attrNameLst>
                                              <p:attrName>ppt_y</p:attrName>
                                            </p:attrNameLst>
                                          </p:cBhvr>
                                          <p:tavLst>
                                            <p:tav tm="0">
                                              <p:val>
                                                <p:strVal val="1+#ppt_h/2"/>
                                              </p:val>
                                            </p:tav>
                                            <p:tav tm="100000">
                                              <p:val>
                                                <p:strVal val="#ppt_y"/>
                                              </p:val>
                                            </p:tav>
                                          </p:tavLst>
                                        </p:anim>
                                      </p:childTnLst>
                                    </p:cTn>
                                  </p:par>
                                  <p:par>
                                    <p:cTn id="73" presetID="2" presetClass="entr" presetSubtype="1" fill="hold" nodeType="withEffect">
                                      <p:stCondLst>
                                        <p:cond delay="0"/>
                                      </p:stCondLst>
                                      <p:childTnLst>
                                        <p:set>
                                          <p:cBhvr>
                                            <p:cTn id="74" dur="1" fill="hold">
                                              <p:stCondLst>
                                                <p:cond delay="0"/>
                                              </p:stCondLst>
                                            </p:cTn>
                                            <p:tgtEl>
                                              <p:spTgt spid="110"/>
                                            </p:tgtEl>
                                            <p:attrNameLst>
                                              <p:attrName>style.visibility</p:attrName>
                                            </p:attrNameLst>
                                          </p:cBhvr>
                                          <p:to>
                                            <p:strVal val="visible"/>
                                          </p:to>
                                        </p:set>
                                        <p:anim calcmode="lin" valueType="num">
                                          <p:cBhvr additive="base">
                                            <p:cTn id="75" dur="500" fill="hold"/>
                                            <p:tgtEl>
                                              <p:spTgt spid="110"/>
                                            </p:tgtEl>
                                            <p:attrNameLst>
                                              <p:attrName>ppt_x</p:attrName>
                                            </p:attrNameLst>
                                          </p:cBhvr>
                                          <p:tavLst>
                                            <p:tav tm="0">
                                              <p:val>
                                                <p:strVal val="#ppt_x"/>
                                              </p:val>
                                            </p:tav>
                                            <p:tav tm="100000">
                                              <p:val>
                                                <p:strVal val="#ppt_x"/>
                                              </p:val>
                                            </p:tav>
                                          </p:tavLst>
                                        </p:anim>
                                        <p:anim calcmode="lin" valueType="num">
                                          <p:cBhvr additive="base">
                                            <p:cTn id="76" dur="500" fill="hold"/>
                                            <p:tgtEl>
                                              <p:spTgt spid="110"/>
                                            </p:tgtEl>
                                            <p:attrNameLst>
                                              <p:attrName>ppt_y</p:attrName>
                                            </p:attrNameLst>
                                          </p:cBhvr>
                                          <p:tavLst>
                                            <p:tav tm="0">
                                              <p:val>
                                                <p:strVal val="0-#ppt_h/2"/>
                                              </p:val>
                                            </p:tav>
                                            <p:tav tm="100000">
                                              <p:val>
                                                <p:strVal val="#ppt_y"/>
                                              </p:val>
                                            </p:tav>
                                          </p:tavLst>
                                        </p:anim>
                                      </p:childTnLst>
                                    </p:cTn>
                                  </p:par>
                                  <p:par>
                                    <p:cTn id="77" presetID="2" presetClass="entr" presetSubtype="8" fill="hold" nodeType="withEffect">
                                      <p:stCondLst>
                                        <p:cond delay="0"/>
                                      </p:stCondLst>
                                      <p:childTnLst>
                                        <p:set>
                                          <p:cBhvr>
                                            <p:cTn id="78" dur="1" fill="hold">
                                              <p:stCondLst>
                                                <p:cond delay="0"/>
                                              </p:stCondLst>
                                            </p:cTn>
                                            <p:tgtEl>
                                              <p:spTgt spid="99"/>
                                            </p:tgtEl>
                                            <p:attrNameLst>
                                              <p:attrName>style.visibility</p:attrName>
                                            </p:attrNameLst>
                                          </p:cBhvr>
                                          <p:to>
                                            <p:strVal val="visible"/>
                                          </p:to>
                                        </p:set>
                                        <p:anim calcmode="lin" valueType="num">
                                          <p:cBhvr additive="base">
                                            <p:cTn id="79" dur="500" fill="hold"/>
                                            <p:tgtEl>
                                              <p:spTgt spid="99"/>
                                            </p:tgtEl>
                                            <p:attrNameLst>
                                              <p:attrName>ppt_x</p:attrName>
                                            </p:attrNameLst>
                                          </p:cBhvr>
                                          <p:tavLst>
                                            <p:tav tm="0">
                                              <p:val>
                                                <p:strVal val="0-#ppt_w/2"/>
                                              </p:val>
                                            </p:tav>
                                            <p:tav tm="100000">
                                              <p:val>
                                                <p:strVal val="#ppt_x"/>
                                              </p:val>
                                            </p:tav>
                                          </p:tavLst>
                                        </p:anim>
                                        <p:anim calcmode="lin" valueType="num">
                                          <p:cBhvr additive="base">
                                            <p:cTn id="80" dur="500" fill="hold"/>
                                            <p:tgtEl>
                                              <p:spTgt spid="99"/>
                                            </p:tgtEl>
                                            <p:attrNameLst>
                                              <p:attrName>ppt_y</p:attrName>
                                            </p:attrNameLst>
                                          </p:cBhvr>
                                          <p:tavLst>
                                            <p:tav tm="0">
                                              <p:val>
                                                <p:strVal val="#ppt_y"/>
                                              </p:val>
                                            </p:tav>
                                            <p:tav tm="100000">
                                              <p:val>
                                                <p:strVal val="#ppt_y"/>
                                              </p:val>
                                            </p:tav>
                                          </p:tavLst>
                                        </p:anim>
                                      </p:childTnLst>
                                    </p:cTn>
                                  </p:par>
                                  <p:par>
                                    <p:cTn id="81" presetID="2" presetClass="entr" presetSubtype="4" fill="hold" nodeType="withEffect">
                                      <p:stCondLst>
                                        <p:cond delay="0"/>
                                      </p:stCondLst>
                                      <p:childTnLst>
                                        <p:set>
                                          <p:cBhvr>
                                            <p:cTn id="82" dur="1" fill="hold">
                                              <p:stCondLst>
                                                <p:cond delay="0"/>
                                              </p:stCondLst>
                                            </p:cTn>
                                            <p:tgtEl>
                                              <p:spTgt spid="104"/>
                                            </p:tgtEl>
                                            <p:attrNameLst>
                                              <p:attrName>style.visibility</p:attrName>
                                            </p:attrNameLst>
                                          </p:cBhvr>
                                          <p:to>
                                            <p:strVal val="visible"/>
                                          </p:to>
                                        </p:set>
                                        <p:anim calcmode="lin" valueType="num">
                                          <p:cBhvr additive="base">
                                            <p:cTn id="83" dur="500" fill="hold"/>
                                            <p:tgtEl>
                                              <p:spTgt spid="104"/>
                                            </p:tgtEl>
                                            <p:attrNameLst>
                                              <p:attrName>ppt_x</p:attrName>
                                            </p:attrNameLst>
                                          </p:cBhvr>
                                          <p:tavLst>
                                            <p:tav tm="0">
                                              <p:val>
                                                <p:strVal val="#ppt_x"/>
                                              </p:val>
                                            </p:tav>
                                            <p:tav tm="100000">
                                              <p:val>
                                                <p:strVal val="#ppt_x"/>
                                              </p:val>
                                            </p:tav>
                                          </p:tavLst>
                                        </p:anim>
                                        <p:anim calcmode="lin" valueType="num">
                                          <p:cBhvr additive="base">
                                            <p:cTn id="84" dur="500" fill="hold"/>
                                            <p:tgtEl>
                                              <p:spTgt spid="10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26" grpId="0" animBg="1"/>
          <p:bldP spid="36" grpId="0" animBg="1"/>
          <p:bldP spid="46" grpId="0" animBg="1"/>
          <p:bldP spid="47" grpId="0" animBg="1"/>
          <p:bldP spid="48" grpId="0" animBg="1"/>
          <p:bldP spid="49" grpId="0" animBg="1"/>
          <p:bldP spid="50" grpId="0" animBg="1"/>
          <p:bldP spid="51" grpId="0" animBg="1"/>
          <p:bldP spid="111" grpId="0"/>
          <p:bldP spid="112" grpId="0"/>
          <p:bldP spid="96" grpId="0"/>
        </p:bldLst>
      </p:timing>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748413" y="364978"/>
            <a:ext cx="1826141" cy="584775"/>
          </a:xfrm>
          <a:prstGeom prst="rect">
            <a:avLst/>
          </a:prstGeom>
          <a:noFill/>
        </p:spPr>
        <p:txBody>
          <a:bodyPr wrap="none" rtlCol="0">
            <a:spAutoFit/>
          </a:bodyPr>
          <a:lstStyle/>
          <a:p>
            <a:r>
              <a:rPr lang="zh-CN" altLang="en-US" sz="3200" b="1" dirty="0">
                <a:solidFill>
                  <a:srgbClr val="404040"/>
                </a:solidFill>
                <a:latin typeface="+mn-ea"/>
              </a:rPr>
              <a:t>需求分析</a:t>
            </a:r>
            <a:endParaRPr lang="en-US" altLang="zh-CN" sz="3200" b="1" dirty="0">
              <a:solidFill>
                <a:srgbClr val="404040"/>
              </a:solidFill>
              <a:latin typeface="+mn-ea"/>
            </a:endParaRPr>
          </a:p>
        </p:txBody>
      </p:sp>
      <p:sp>
        <p:nvSpPr>
          <p:cNvPr id="3" name="文本框 2"/>
          <p:cNvSpPr txBox="1"/>
          <p:nvPr/>
        </p:nvSpPr>
        <p:spPr>
          <a:xfrm>
            <a:off x="1748413" y="949753"/>
            <a:ext cx="3209356" cy="400110"/>
          </a:xfrm>
          <a:prstGeom prst="rect">
            <a:avLst/>
          </a:prstGeom>
          <a:noFill/>
        </p:spPr>
        <p:txBody>
          <a:bodyPr wrap="square" rtlCol="0">
            <a:spAutoFit/>
          </a:bodyPr>
          <a:lstStyle/>
          <a:p>
            <a:r>
              <a:rPr lang="zh-CN" altLang="en-US" sz="2000" dirty="0">
                <a:solidFill>
                  <a:srgbClr val="404040"/>
                </a:solidFill>
              </a:rPr>
              <a:t>发包方需求与功能设计</a:t>
            </a:r>
          </a:p>
        </p:txBody>
      </p:sp>
      <p:grpSp>
        <p:nvGrpSpPr>
          <p:cNvPr id="4" name="组合 3"/>
          <p:cNvGrpSpPr/>
          <p:nvPr/>
        </p:nvGrpSpPr>
        <p:grpSpPr>
          <a:xfrm>
            <a:off x="332600" y="209550"/>
            <a:ext cx="1135895" cy="1135895"/>
            <a:chOff x="304800" y="673100"/>
            <a:chExt cx="4000500" cy="4000500"/>
          </a:xfrm>
          <a:effectLst>
            <a:outerShdw blurRad="444500" dist="254000" dir="8100000" algn="tr" rotWithShape="0">
              <a:prstClr val="black">
                <a:alpha val="50000"/>
              </a:prstClr>
            </a:outerShdw>
          </a:effectLst>
        </p:grpSpPr>
        <p:sp>
          <p:nvSpPr>
            <p:cNvPr id="5" name="同心圆 695"/>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 name="椭圆 5"/>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文本框 6"/>
          <p:cNvSpPr txBox="1"/>
          <p:nvPr/>
        </p:nvSpPr>
        <p:spPr>
          <a:xfrm>
            <a:off x="637309" y="361998"/>
            <a:ext cx="443345" cy="830997"/>
          </a:xfrm>
          <a:prstGeom prst="rect">
            <a:avLst/>
          </a:prstGeom>
          <a:noFill/>
        </p:spPr>
        <p:txBody>
          <a:bodyPr wrap="square" rtlCol="0">
            <a:spAutoFit/>
          </a:bodyPr>
          <a:lstStyle/>
          <a:p>
            <a:r>
              <a:rPr lang="en-US" altLang="zh-CN" sz="4800" dirty="0">
                <a:solidFill>
                  <a:srgbClr val="7766FF"/>
                </a:solidFill>
              </a:rPr>
              <a:t>2</a:t>
            </a:r>
            <a:endParaRPr lang="zh-CN" altLang="en-US" sz="4800" dirty="0">
              <a:solidFill>
                <a:srgbClr val="7766FF"/>
              </a:solidFill>
            </a:endParaRPr>
          </a:p>
        </p:txBody>
      </p:sp>
      <p:sp>
        <p:nvSpPr>
          <p:cNvPr id="13" name="文本框 12"/>
          <p:cNvSpPr txBox="1"/>
          <p:nvPr/>
        </p:nvSpPr>
        <p:spPr>
          <a:xfrm>
            <a:off x="6355381" y="2280705"/>
            <a:ext cx="3135327" cy="461665"/>
          </a:xfrm>
          <a:prstGeom prst="rect">
            <a:avLst/>
          </a:prstGeom>
          <a:noFill/>
        </p:spPr>
        <p:txBody>
          <a:bodyPr wrap="square" rtlCol="0">
            <a:spAutoFit/>
          </a:bodyPr>
          <a:lstStyle/>
          <a:p>
            <a:r>
              <a:rPr lang="zh-CN" altLang="zh-CN" sz="2400" b="1" dirty="0">
                <a:solidFill>
                  <a:schemeClr val="tx1">
                    <a:lumMod val="75000"/>
                    <a:lumOff val="25000"/>
                  </a:schemeClr>
                </a:solidFill>
              </a:rPr>
              <a:t>对评论内容进行分析</a:t>
            </a:r>
            <a:endParaRPr lang="zh-CN" altLang="en-US" sz="2400" b="1" dirty="0">
              <a:solidFill>
                <a:schemeClr val="tx1">
                  <a:lumMod val="75000"/>
                  <a:lumOff val="25000"/>
                </a:schemeClr>
              </a:solidFill>
            </a:endParaRPr>
          </a:p>
        </p:txBody>
      </p:sp>
      <p:sp>
        <p:nvSpPr>
          <p:cNvPr id="52" name="文本框 51"/>
          <p:cNvSpPr txBox="1"/>
          <p:nvPr/>
        </p:nvSpPr>
        <p:spPr>
          <a:xfrm>
            <a:off x="6756096" y="3752837"/>
            <a:ext cx="3839535" cy="461665"/>
          </a:xfrm>
          <a:prstGeom prst="rect">
            <a:avLst/>
          </a:prstGeom>
          <a:noFill/>
        </p:spPr>
        <p:txBody>
          <a:bodyPr wrap="square" rtlCol="0">
            <a:spAutoFit/>
          </a:bodyPr>
          <a:lstStyle/>
          <a:p>
            <a:r>
              <a:rPr lang="zh-CN" altLang="en-US" sz="2400" b="1" dirty="0">
                <a:solidFill>
                  <a:schemeClr val="tx1">
                    <a:lumMod val="75000"/>
                    <a:lumOff val="25000"/>
                  </a:schemeClr>
                </a:solidFill>
              </a:rPr>
              <a:t>查看评论信息各方面属性</a:t>
            </a:r>
          </a:p>
        </p:txBody>
      </p:sp>
      <p:sp>
        <p:nvSpPr>
          <p:cNvPr id="53" name="文本框 52"/>
          <p:cNvSpPr txBox="1"/>
          <p:nvPr/>
        </p:nvSpPr>
        <p:spPr>
          <a:xfrm>
            <a:off x="6368369" y="5302461"/>
            <a:ext cx="4703726" cy="461665"/>
          </a:xfrm>
          <a:prstGeom prst="rect">
            <a:avLst/>
          </a:prstGeom>
          <a:noFill/>
        </p:spPr>
        <p:txBody>
          <a:bodyPr wrap="square" rtlCol="0">
            <a:spAutoFit/>
          </a:bodyPr>
          <a:lstStyle/>
          <a:p>
            <a:r>
              <a:rPr lang="zh-CN" altLang="en-US" sz="2400" b="1" dirty="0">
                <a:solidFill>
                  <a:schemeClr val="tx1">
                    <a:lumMod val="75000"/>
                    <a:lumOff val="25000"/>
                  </a:schemeClr>
                </a:solidFill>
              </a:rPr>
              <a:t>能够直观地了解产品趋势变化</a:t>
            </a:r>
          </a:p>
        </p:txBody>
      </p:sp>
      <p:sp>
        <p:nvSpPr>
          <p:cNvPr id="358" name="文本框 357"/>
          <p:cNvSpPr txBox="1"/>
          <p:nvPr/>
        </p:nvSpPr>
        <p:spPr>
          <a:xfrm>
            <a:off x="6341744" y="2265907"/>
            <a:ext cx="5307331" cy="584775"/>
          </a:xfrm>
          <a:prstGeom prst="rect">
            <a:avLst/>
          </a:prstGeom>
          <a:noFill/>
        </p:spPr>
        <p:txBody>
          <a:bodyPr vert="horz" wrap="square" rtlCol="0">
            <a:spAutoFit/>
          </a:bodyPr>
          <a:lstStyle/>
          <a:p>
            <a:r>
              <a:rPr lang="zh-CN" altLang="en-US" sz="3200" b="1" dirty="0">
                <a:solidFill>
                  <a:srgbClr val="7766FF"/>
                </a:solidFill>
              </a:rPr>
              <a:t>评论分词统计及编辑功能</a:t>
            </a:r>
          </a:p>
        </p:txBody>
      </p:sp>
      <p:sp>
        <p:nvSpPr>
          <p:cNvPr id="359" name="文本框 358"/>
          <p:cNvSpPr txBox="1"/>
          <p:nvPr/>
        </p:nvSpPr>
        <p:spPr>
          <a:xfrm>
            <a:off x="6687383" y="3791040"/>
            <a:ext cx="5307331" cy="584775"/>
          </a:xfrm>
          <a:prstGeom prst="rect">
            <a:avLst/>
          </a:prstGeom>
          <a:noFill/>
        </p:spPr>
        <p:txBody>
          <a:bodyPr vert="horz" wrap="square" rtlCol="0">
            <a:spAutoFit/>
          </a:bodyPr>
          <a:lstStyle/>
          <a:p>
            <a:r>
              <a:rPr lang="zh-CN" altLang="en-US" sz="3200" b="1" dirty="0">
                <a:solidFill>
                  <a:srgbClr val="7766FF"/>
                </a:solidFill>
              </a:rPr>
              <a:t>自定义条件筛选评论功能</a:t>
            </a:r>
          </a:p>
        </p:txBody>
      </p:sp>
      <p:sp>
        <p:nvSpPr>
          <p:cNvPr id="360" name="文本框 359"/>
          <p:cNvSpPr txBox="1"/>
          <p:nvPr/>
        </p:nvSpPr>
        <p:spPr>
          <a:xfrm>
            <a:off x="6343528" y="5334341"/>
            <a:ext cx="5307331" cy="584775"/>
          </a:xfrm>
          <a:prstGeom prst="rect">
            <a:avLst/>
          </a:prstGeom>
          <a:noFill/>
        </p:spPr>
        <p:txBody>
          <a:bodyPr vert="horz" wrap="square" rtlCol="0">
            <a:spAutoFit/>
          </a:bodyPr>
          <a:lstStyle/>
          <a:p>
            <a:r>
              <a:rPr lang="zh-CN" altLang="en-US" sz="3200" b="1" dirty="0">
                <a:solidFill>
                  <a:srgbClr val="7766FF"/>
                </a:solidFill>
              </a:rPr>
              <a:t>多种形式图表展示功能</a:t>
            </a:r>
          </a:p>
        </p:txBody>
      </p:sp>
      <p:grpSp>
        <p:nvGrpSpPr>
          <p:cNvPr id="277" name="组合 276"/>
          <p:cNvGrpSpPr/>
          <p:nvPr/>
        </p:nvGrpSpPr>
        <p:grpSpPr>
          <a:xfrm>
            <a:off x="919597" y="1989156"/>
            <a:ext cx="10314504" cy="3909875"/>
            <a:chOff x="1650465" y="3627926"/>
            <a:chExt cx="10314504" cy="3909875"/>
          </a:xfrm>
        </p:grpSpPr>
        <p:sp>
          <p:nvSpPr>
            <p:cNvPr id="278" name="Freeform 7"/>
            <p:cNvSpPr>
              <a:spLocks/>
            </p:cNvSpPr>
            <p:nvPr/>
          </p:nvSpPr>
          <p:spPr bwMode="auto">
            <a:xfrm>
              <a:off x="2088221" y="3980137"/>
              <a:ext cx="1005569" cy="3174831"/>
            </a:xfrm>
            <a:custGeom>
              <a:avLst/>
              <a:gdLst>
                <a:gd name="T0" fmla="*/ 1750 w 1750"/>
                <a:gd name="T1" fmla="*/ 272 h 5527"/>
                <a:gd name="T2" fmla="*/ 314 w 1750"/>
                <a:gd name="T3" fmla="*/ 2778 h 5527"/>
                <a:gd name="T4" fmla="*/ 1699 w 1750"/>
                <a:gd name="T5" fmla="*/ 5254 h 5527"/>
                <a:gd name="T6" fmla="*/ 1542 w 1750"/>
                <a:gd name="T7" fmla="*/ 5527 h 5527"/>
                <a:gd name="T8" fmla="*/ 0 w 1750"/>
                <a:gd name="T9" fmla="*/ 2778 h 5527"/>
                <a:gd name="T10" fmla="*/ 1593 w 1750"/>
                <a:gd name="T11" fmla="*/ 0 h 5527"/>
                <a:gd name="T12" fmla="*/ 1750 w 1750"/>
                <a:gd name="T13" fmla="*/ 272 h 5527"/>
              </a:gdLst>
              <a:ahLst/>
              <a:cxnLst>
                <a:cxn ang="0">
                  <a:pos x="T0" y="T1"/>
                </a:cxn>
                <a:cxn ang="0">
                  <a:pos x="T2" y="T3"/>
                </a:cxn>
                <a:cxn ang="0">
                  <a:pos x="T4" y="T5"/>
                </a:cxn>
                <a:cxn ang="0">
                  <a:pos x="T6" y="T7"/>
                </a:cxn>
                <a:cxn ang="0">
                  <a:pos x="T8" y="T9"/>
                </a:cxn>
                <a:cxn ang="0">
                  <a:pos x="T10" y="T11"/>
                </a:cxn>
                <a:cxn ang="0">
                  <a:pos x="T12" y="T13"/>
                </a:cxn>
              </a:cxnLst>
              <a:rect l="0" t="0" r="r" b="b"/>
              <a:pathLst>
                <a:path w="1750" h="5527">
                  <a:moveTo>
                    <a:pt x="1750" y="272"/>
                  </a:moveTo>
                  <a:cubicBezTo>
                    <a:pt x="891" y="777"/>
                    <a:pt x="314" y="1710"/>
                    <a:pt x="314" y="2778"/>
                  </a:cubicBezTo>
                  <a:cubicBezTo>
                    <a:pt x="314" y="3825"/>
                    <a:pt x="868" y="4743"/>
                    <a:pt x="1699" y="5254"/>
                  </a:cubicBezTo>
                  <a:lnTo>
                    <a:pt x="1542" y="5527"/>
                  </a:lnTo>
                  <a:cubicBezTo>
                    <a:pt x="617" y="4961"/>
                    <a:pt x="0" y="3942"/>
                    <a:pt x="0" y="2778"/>
                  </a:cubicBezTo>
                  <a:cubicBezTo>
                    <a:pt x="0" y="1594"/>
                    <a:pt x="640" y="559"/>
                    <a:pt x="1593" y="0"/>
                  </a:cubicBezTo>
                  <a:lnTo>
                    <a:pt x="1750" y="272"/>
                  </a:ln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zh-CN" altLang="en-US">
                <a:latin typeface="+mj-ea"/>
                <a:ea typeface="+mj-ea"/>
              </a:endParaRPr>
            </a:p>
          </p:txBody>
        </p:sp>
        <p:sp>
          <p:nvSpPr>
            <p:cNvPr id="279" name="Freeform 7"/>
            <p:cNvSpPr>
              <a:spLocks/>
            </p:cNvSpPr>
            <p:nvPr/>
          </p:nvSpPr>
          <p:spPr bwMode="auto">
            <a:xfrm rot="10800000">
              <a:off x="10434717" y="4005226"/>
              <a:ext cx="1005569" cy="3174831"/>
            </a:xfrm>
            <a:custGeom>
              <a:avLst/>
              <a:gdLst>
                <a:gd name="T0" fmla="*/ 1750 w 1750"/>
                <a:gd name="T1" fmla="*/ 272 h 5527"/>
                <a:gd name="T2" fmla="*/ 314 w 1750"/>
                <a:gd name="T3" fmla="*/ 2778 h 5527"/>
                <a:gd name="T4" fmla="*/ 1699 w 1750"/>
                <a:gd name="T5" fmla="*/ 5254 h 5527"/>
                <a:gd name="T6" fmla="*/ 1542 w 1750"/>
                <a:gd name="T7" fmla="*/ 5527 h 5527"/>
                <a:gd name="T8" fmla="*/ 0 w 1750"/>
                <a:gd name="T9" fmla="*/ 2778 h 5527"/>
                <a:gd name="T10" fmla="*/ 1593 w 1750"/>
                <a:gd name="T11" fmla="*/ 0 h 5527"/>
                <a:gd name="T12" fmla="*/ 1750 w 1750"/>
                <a:gd name="T13" fmla="*/ 272 h 5527"/>
              </a:gdLst>
              <a:ahLst/>
              <a:cxnLst>
                <a:cxn ang="0">
                  <a:pos x="T0" y="T1"/>
                </a:cxn>
                <a:cxn ang="0">
                  <a:pos x="T2" y="T3"/>
                </a:cxn>
                <a:cxn ang="0">
                  <a:pos x="T4" y="T5"/>
                </a:cxn>
                <a:cxn ang="0">
                  <a:pos x="T6" y="T7"/>
                </a:cxn>
                <a:cxn ang="0">
                  <a:pos x="T8" y="T9"/>
                </a:cxn>
                <a:cxn ang="0">
                  <a:pos x="T10" y="T11"/>
                </a:cxn>
                <a:cxn ang="0">
                  <a:pos x="T12" y="T13"/>
                </a:cxn>
              </a:cxnLst>
              <a:rect l="0" t="0" r="r" b="b"/>
              <a:pathLst>
                <a:path w="1750" h="5527">
                  <a:moveTo>
                    <a:pt x="1750" y="272"/>
                  </a:moveTo>
                  <a:cubicBezTo>
                    <a:pt x="891" y="777"/>
                    <a:pt x="314" y="1710"/>
                    <a:pt x="314" y="2778"/>
                  </a:cubicBezTo>
                  <a:cubicBezTo>
                    <a:pt x="314" y="3825"/>
                    <a:pt x="868" y="4743"/>
                    <a:pt x="1699" y="5254"/>
                  </a:cubicBezTo>
                  <a:lnTo>
                    <a:pt x="1542" y="5527"/>
                  </a:lnTo>
                  <a:cubicBezTo>
                    <a:pt x="617" y="4961"/>
                    <a:pt x="0" y="3942"/>
                    <a:pt x="0" y="2778"/>
                  </a:cubicBezTo>
                  <a:cubicBezTo>
                    <a:pt x="0" y="1594"/>
                    <a:pt x="640" y="559"/>
                    <a:pt x="1593" y="0"/>
                  </a:cubicBezTo>
                  <a:lnTo>
                    <a:pt x="1750" y="272"/>
                  </a:ln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zh-CN" altLang="en-US">
                <a:latin typeface="+mj-ea"/>
                <a:ea typeface="+mj-ea"/>
              </a:endParaRPr>
            </a:p>
          </p:txBody>
        </p:sp>
        <p:sp>
          <p:nvSpPr>
            <p:cNvPr id="280" name="Line 39"/>
            <p:cNvSpPr>
              <a:spLocks noChangeShapeType="1"/>
            </p:cNvSpPr>
            <p:nvPr/>
          </p:nvSpPr>
          <p:spPr bwMode="auto">
            <a:xfrm flipV="1">
              <a:off x="9299615" y="4591256"/>
              <a:ext cx="723339" cy="347445"/>
            </a:xfrm>
            <a:prstGeom prst="line">
              <a:avLst/>
            </a:prstGeom>
            <a:noFill/>
            <a:ln w="57150" cap="rnd">
              <a:solidFill>
                <a:schemeClr val="tx1">
                  <a:lumMod val="50000"/>
                  <a:lumOff val="50000"/>
                </a:schemeClr>
              </a:solidFill>
              <a:prstDash val="sysDot"/>
              <a:round/>
              <a:headEnd/>
              <a:tailEnd type="triangle" w="med" len="med"/>
            </a:ln>
            <a:scene3d>
              <a:camera prst="orthographicFront">
                <a:rot lat="0" lon="0" rev="300000"/>
              </a:camera>
              <a:lightRig rig="threePt" dir="t"/>
            </a:scene3d>
            <a:extLst>
              <a:ext uri="{909E8E84-426E-40DD-AFC4-6F175D3DCCD1}">
                <a14:hiddenFill xmlns:a14="http://schemas.microsoft.com/office/drawing/2010/main">
                  <a:noFill/>
                </a14:hiddenFill>
              </a:ext>
            </a:extLst>
          </p:spPr>
          <p:txBody>
            <a:bodyPr wrap="none" anchor="ctr"/>
            <a:lstStyle/>
            <a:p>
              <a:endParaRPr lang="zh-CN" altLang="en-US">
                <a:latin typeface="+mj-ea"/>
                <a:ea typeface="+mj-ea"/>
              </a:endParaRPr>
            </a:p>
          </p:txBody>
        </p:sp>
        <p:sp>
          <p:nvSpPr>
            <p:cNvPr id="281" name="Line 40"/>
            <p:cNvSpPr>
              <a:spLocks noChangeShapeType="1"/>
            </p:cNvSpPr>
            <p:nvPr/>
          </p:nvSpPr>
          <p:spPr bwMode="auto">
            <a:xfrm flipV="1">
              <a:off x="9454314" y="5570903"/>
              <a:ext cx="971051" cy="21739"/>
            </a:xfrm>
            <a:prstGeom prst="line">
              <a:avLst/>
            </a:prstGeom>
            <a:noFill/>
            <a:ln w="57150" cap="rnd">
              <a:solidFill>
                <a:schemeClr val="tx1">
                  <a:lumMod val="50000"/>
                  <a:lumOff val="50000"/>
                </a:schemeClr>
              </a:solidFill>
              <a:prstDash val="sysDot"/>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mj-ea"/>
                <a:ea typeface="+mj-ea"/>
              </a:endParaRPr>
            </a:p>
          </p:txBody>
        </p:sp>
        <p:sp>
          <p:nvSpPr>
            <p:cNvPr id="282" name="Line 41"/>
            <p:cNvSpPr>
              <a:spLocks noChangeShapeType="1"/>
            </p:cNvSpPr>
            <p:nvPr/>
          </p:nvSpPr>
          <p:spPr bwMode="auto">
            <a:xfrm>
              <a:off x="9327004" y="6187494"/>
              <a:ext cx="742943" cy="345489"/>
            </a:xfrm>
            <a:prstGeom prst="line">
              <a:avLst/>
            </a:prstGeom>
            <a:noFill/>
            <a:ln w="57150" cap="rnd">
              <a:solidFill>
                <a:schemeClr val="tx1">
                  <a:lumMod val="50000"/>
                  <a:lumOff val="50000"/>
                </a:schemeClr>
              </a:solidFill>
              <a:prstDash val="sysDot"/>
              <a:round/>
              <a:headEnd/>
              <a:tailEnd type="triangle" w="med" len="med"/>
            </a:ln>
            <a:scene3d>
              <a:camera prst="orthographicFront">
                <a:rot lat="0" lon="0" rev="21299999"/>
              </a:camera>
              <a:lightRig rig="threePt" dir="t"/>
            </a:scene3d>
            <a:extLst>
              <a:ext uri="{909E8E84-426E-40DD-AFC4-6F175D3DCCD1}">
                <a14:hiddenFill xmlns:a14="http://schemas.microsoft.com/office/drawing/2010/main">
                  <a:noFill/>
                </a14:hiddenFill>
              </a:ext>
            </a:extLst>
          </p:spPr>
          <p:txBody>
            <a:bodyPr wrap="none" anchor="ctr"/>
            <a:lstStyle/>
            <a:p>
              <a:endParaRPr lang="zh-CN" altLang="en-US">
                <a:latin typeface="+mj-ea"/>
                <a:ea typeface="+mj-ea"/>
              </a:endParaRPr>
            </a:p>
          </p:txBody>
        </p:sp>
        <p:sp>
          <p:nvSpPr>
            <p:cNvPr id="283" name="Line 39"/>
            <p:cNvSpPr>
              <a:spLocks noChangeShapeType="1"/>
            </p:cNvSpPr>
            <p:nvPr/>
          </p:nvSpPr>
          <p:spPr bwMode="auto">
            <a:xfrm flipH="1" flipV="1">
              <a:off x="3596824" y="4591257"/>
              <a:ext cx="672970" cy="318003"/>
            </a:xfrm>
            <a:prstGeom prst="line">
              <a:avLst/>
            </a:prstGeom>
            <a:noFill/>
            <a:ln w="57150" cap="rnd">
              <a:solidFill>
                <a:schemeClr val="tx1">
                  <a:lumMod val="50000"/>
                  <a:lumOff val="50000"/>
                </a:schemeClr>
              </a:solidFill>
              <a:prstDash val="sysDot"/>
              <a:round/>
              <a:headEnd/>
              <a:tailEnd type="triangle" w="med" len="med"/>
            </a:ln>
            <a:scene3d>
              <a:camera prst="orthographicFront">
                <a:rot lat="0" lon="0" rev="300000"/>
              </a:camera>
              <a:lightRig rig="threePt" dir="t"/>
            </a:scene3d>
            <a:extLst>
              <a:ext uri="{909E8E84-426E-40DD-AFC4-6F175D3DCCD1}">
                <a14:hiddenFill xmlns:a14="http://schemas.microsoft.com/office/drawing/2010/main">
                  <a:noFill/>
                </a14:hiddenFill>
              </a:ext>
            </a:extLst>
          </p:spPr>
          <p:txBody>
            <a:bodyPr wrap="none" anchor="ctr"/>
            <a:lstStyle/>
            <a:p>
              <a:endParaRPr lang="zh-CN" altLang="en-US">
                <a:latin typeface="+mj-ea"/>
                <a:ea typeface="+mj-ea"/>
              </a:endParaRPr>
            </a:p>
          </p:txBody>
        </p:sp>
        <p:sp>
          <p:nvSpPr>
            <p:cNvPr id="284" name="Line 40"/>
            <p:cNvSpPr>
              <a:spLocks noChangeShapeType="1"/>
            </p:cNvSpPr>
            <p:nvPr/>
          </p:nvSpPr>
          <p:spPr bwMode="auto">
            <a:xfrm flipH="1" flipV="1">
              <a:off x="3192634" y="5562698"/>
              <a:ext cx="1115249" cy="8205"/>
            </a:xfrm>
            <a:prstGeom prst="line">
              <a:avLst/>
            </a:prstGeom>
            <a:noFill/>
            <a:ln w="57150" cap="rnd">
              <a:solidFill>
                <a:schemeClr val="tx1">
                  <a:lumMod val="50000"/>
                  <a:lumOff val="50000"/>
                </a:schemeClr>
              </a:solidFill>
              <a:prstDash val="sysDot"/>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mj-ea"/>
                <a:ea typeface="+mj-ea"/>
              </a:endParaRPr>
            </a:p>
          </p:txBody>
        </p:sp>
        <p:sp>
          <p:nvSpPr>
            <p:cNvPr id="285" name="Line 41"/>
            <p:cNvSpPr>
              <a:spLocks noChangeShapeType="1"/>
            </p:cNvSpPr>
            <p:nvPr/>
          </p:nvSpPr>
          <p:spPr bwMode="auto">
            <a:xfrm flipH="1">
              <a:off x="3648020" y="6238673"/>
              <a:ext cx="651320" cy="431064"/>
            </a:xfrm>
            <a:prstGeom prst="line">
              <a:avLst/>
            </a:prstGeom>
            <a:noFill/>
            <a:ln w="57150" cap="rnd">
              <a:solidFill>
                <a:schemeClr val="tx1">
                  <a:lumMod val="50000"/>
                  <a:lumOff val="50000"/>
                </a:schemeClr>
              </a:solidFill>
              <a:prstDash val="sysDot"/>
              <a:round/>
              <a:headEnd/>
              <a:tailEnd type="triangle" w="med" len="med"/>
            </a:ln>
            <a:scene3d>
              <a:camera prst="orthographicFront">
                <a:rot lat="0" lon="0" rev="21299999"/>
              </a:camera>
              <a:lightRig rig="threePt" dir="t"/>
            </a:scene3d>
            <a:extLst>
              <a:ext uri="{909E8E84-426E-40DD-AFC4-6F175D3DCCD1}">
                <a14:hiddenFill xmlns:a14="http://schemas.microsoft.com/office/drawing/2010/main">
                  <a:noFill/>
                </a14:hiddenFill>
              </a:ext>
            </a:extLst>
          </p:spPr>
          <p:txBody>
            <a:bodyPr wrap="none" anchor="ctr"/>
            <a:lstStyle/>
            <a:p>
              <a:endParaRPr lang="zh-CN" altLang="en-US">
                <a:latin typeface="+mj-ea"/>
                <a:ea typeface="+mj-ea"/>
              </a:endParaRPr>
            </a:p>
          </p:txBody>
        </p:sp>
        <p:grpSp>
          <p:nvGrpSpPr>
            <p:cNvPr id="286" name="组合 285"/>
            <p:cNvGrpSpPr/>
            <p:nvPr/>
          </p:nvGrpSpPr>
          <p:grpSpPr>
            <a:xfrm>
              <a:off x="10362631" y="3627926"/>
              <a:ext cx="1149740" cy="1149740"/>
              <a:chOff x="9764120" y="1992005"/>
              <a:chExt cx="1149740" cy="1149740"/>
            </a:xfrm>
          </p:grpSpPr>
          <p:grpSp>
            <p:nvGrpSpPr>
              <p:cNvPr id="348" name="组合 347"/>
              <p:cNvGrpSpPr/>
              <p:nvPr/>
            </p:nvGrpSpPr>
            <p:grpSpPr>
              <a:xfrm>
                <a:off x="9764120" y="1992005"/>
                <a:ext cx="1149740" cy="1149740"/>
                <a:chOff x="304800" y="673100"/>
                <a:chExt cx="4000500" cy="4000500"/>
              </a:xfrm>
              <a:effectLst>
                <a:outerShdw blurRad="444500" dist="254000" dir="8100000" algn="tr" rotWithShape="0">
                  <a:prstClr val="black">
                    <a:alpha val="50000"/>
                  </a:prstClr>
                </a:outerShdw>
              </a:effectLst>
            </p:grpSpPr>
            <p:sp>
              <p:nvSpPr>
                <p:cNvPr id="356" name="同心圆 7"/>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mj-ea"/>
                    <a:ea typeface="+mj-ea"/>
                  </a:endParaRPr>
                </a:p>
              </p:txBody>
            </p:sp>
            <p:sp>
              <p:nvSpPr>
                <p:cNvPr id="357" name="椭圆 356"/>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mj-ea"/>
                    <a:ea typeface="+mj-ea"/>
                  </a:endParaRPr>
                </a:p>
              </p:txBody>
            </p:sp>
          </p:grpSp>
          <p:grpSp>
            <p:nvGrpSpPr>
              <p:cNvPr id="349" name="组合 348"/>
              <p:cNvGrpSpPr/>
              <p:nvPr/>
            </p:nvGrpSpPr>
            <p:grpSpPr>
              <a:xfrm>
                <a:off x="9973070" y="2202924"/>
                <a:ext cx="731837" cy="717550"/>
                <a:chOff x="4519614" y="4716463"/>
                <a:chExt cx="731837" cy="717550"/>
              </a:xfrm>
              <a:solidFill>
                <a:srgbClr val="7766FF"/>
              </a:solidFill>
            </p:grpSpPr>
            <p:sp>
              <p:nvSpPr>
                <p:cNvPr id="350" name="Freeform 62"/>
                <p:cNvSpPr>
                  <a:spLocks noEditPoints="1"/>
                </p:cNvSpPr>
                <p:nvPr/>
              </p:nvSpPr>
              <p:spPr bwMode="auto">
                <a:xfrm>
                  <a:off x="4602164" y="4795838"/>
                  <a:ext cx="217488" cy="217488"/>
                </a:xfrm>
                <a:custGeom>
                  <a:avLst/>
                  <a:gdLst>
                    <a:gd name="T0" fmla="*/ 27 w 58"/>
                    <a:gd name="T1" fmla="*/ 45 h 58"/>
                    <a:gd name="T2" fmla="*/ 33 w 58"/>
                    <a:gd name="T3" fmla="*/ 45 h 58"/>
                    <a:gd name="T4" fmla="*/ 39 w 58"/>
                    <a:gd name="T5" fmla="*/ 42 h 58"/>
                    <a:gd name="T6" fmla="*/ 43 w 58"/>
                    <a:gd name="T7" fmla="*/ 37 h 58"/>
                    <a:gd name="T8" fmla="*/ 46 w 58"/>
                    <a:gd name="T9" fmla="*/ 31 h 58"/>
                    <a:gd name="T10" fmla="*/ 45 w 58"/>
                    <a:gd name="T11" fmla="*/ 25 h 58"/>
                    <a:gd name="T12" fmla="*/ 42 w 58"/>
                    <a:gd name="T13" fmla="*/ 19 h 58"/>
                    <a:gd name="T14" fmla="*/ 38 w 58"/>
                    <a:gd name="T15" fmla="*/ 15 h 58"/>
                    <a:gd name="T16" fmla="*/ 31 w 58"/>
                    <a:gd name="T17" fmla="*/ 13 h 58"/>
                    <a:gd name="T18" fmla="*/ 25 w 58"/>
                    <a:gd name="T19" fmla="*/ 13 h 58"/>
                    <a:gd name="T20" fmla="*/ 19 w 58"/>
                    <a:gd name="T21" fmla="*/ 16 h 58"/>
                    <a:gd name="T22" fmla="*/ 15 w 58"/>
                    <a:gd name="T23" fmla="*/ 21 h 58"/>
                    <a:gd name="T24" fmla="*/ 13 w 58"/>
                    <a:gd name="T25" fmla="*/ 27 h 58"/>
                    <a:gd name="T26" fmla="*/ 13 w 58"/>
                    <a:gd name="T27" fmla="*/ 33 h 58"/>
                    <a:gd name="T28" fmla="*/ 16 w 58"/>
                    <a:gd name="T29" fmla="*/ 39 h 58"/>
                    <a:gd name="T30" fmla="*/ 21 w 58"/>
                    <a:gd name="T31" fmla="*/ 43 h 58"/>
                    <a:gd name="T32" fmla="*/ 27 w 58"/>
                    <a:gd name="T33" fmla="*/ 45 h 58"/>
                    <a:gd name="T34" fmla="*/ 37 w 58"/>
                    <a:gd name="T35" fmla="*/ 57 h 58"/>
                    <a:gd name="T36" fmla="*/ 25 w 58"/>
                    <a:gd name="T37" fmla="*/ 58 h 58"/>
                    <a:gd name="T38" fmla="*/ 15 w 58"/>
                    <a:gd name="T39" fmla="*/ 54 h 58"/>
                    <a:gd name="T40" fmla="*/ 6 w 58"/>
                    <a:gd name="T41" fmla="*/ 47 h 58"/>
                    <a:gd name="T42" fmla="*/ 1 w 58"/>
                    <a:gd name="T43" fmla="*/ 36 h 58"/>
                    <a:gd name="T44" fmla="*/ 1 w 58"/>
                    <a:gd name="T45" fmla="*/ 25 h 58"/>
                    <a:gd name="T46" fmla="*/ 4 w 58"/>
                    <a:gd name="T47" fmla="*/ 15 h 58"/>
                    <a:gd name="T48" fmla="*/ 12 w 58"/>
                    <a:gd name="T49" fmla="*/ 6 h 58"/>
                    <a:gd name="T50" fmla="*/ 22 w 58"/>
                    <a:gd name="T51" fmla="*/ 1 h 58"/>
                    <a:gd name="T52" fmla="*/ 33 w 58"/>
                    <a:gd name="T53" fmla="*/ 1 h 58"/>
                    <a:gd name="T54" fmla="*/ 44 w 58"/>
                    <a:gd name="T55" fmla="*/ 4 h 58"/>
                    <a:gd name="T56" fmla="*/ 52 w 58"/>
                    <a:gd name="T57" fmla="*/ 12 h 58"/>
                    <a:gd name="T58" fmla="*/ 57 w 58"/>
                    <a:gd name="T59" fmla="*/ 22 h 58"/>
                    <a:gd name="T60" fmla="*/ 58 w 58"/>
                    <a:gd name="T61" fmla="*/ 33 h 58"/>
                    <a:gd name="T62" fmla="*/ 54 w 58"/>
                    <a:gd name="T63" fmla="*/ 44 h 58"/>
                    <a:gd name="T64" fmla="*/ 47 w 58"/>
                    <a:gd name="T65" fmla="*/ 52 h 58"/>
                    <a:gd name="T66" fmla="*/ 37 w 58"/>
                    <a:gd name="T67" fmla="*/ 57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8" h="58">
                      <a:moveTo>
                        <a:pt x="27" y="45"/>
                      </a:moveTo>
                      <a:cubicBezTo>
                        <a:pt x="29" y="46"/>
                        <a:pt x="31" y="46"/>
                        <a:pt x="33" y="45"/>
                      </a:cubicBezTo>
                      <a:cubicBezTo>
                        <a:pt x="36" y="44"/>
                        <a:pt x="38" y="43"/>
                        <a:pt x="39" y="42"/>
                      </a:cubicBezTo>
                      <a:cubicBezTo>
                        <a:pt x="41" y="41"/>
                        <a:pt x="42" y="39"/>
                        <a:pt x="43" y="37"/>
                      </a:cubicBezTo>
                      <a:cubicBezTo>
                        <a:pt x="45" y="36"/>
                        <a:pt x="45" y="34"/>
                        <a:pt x="46" y="31"/>
                      </a:cubicBezTo>
                      <a:cubicBezTo>
                        <a:pt x="46" y="29"/>
                        <a:pt x="46" y="27"/>
                        <a:pt x="45" y="25"/>
                      </a:cubicBezTo>
                      <a:cubicBezTo>
                        <a:pt x="45" y="23"/>
                        <a:pt x="44" y="21"/>
                        <a:pt x="42" y="19"/>
                      </a:cubicBezTo>
                      <a:cubicBezTo>
                        <a:pt x="41" y="17"/>
                        <a:pt x="39" y="16"/>
                        <a:pt x="38" y="15"/>
                      </a:cubicBezTo>
                      <a:cubicBezTo>
                        <a:pt x="36" y="14"/>
                        <a:pt x="34" y="13"/>
                        <a:pt x="31" y="13"/>
                      </a:cubicBezTo>
                      <a:cubicBezTo>
                        <a:pt x="29" y="13"/>
                        <a:pt x="27" y="13"/>
                        <a:pt x="25" y="13"/>
                      </a:cubicBezTo>
                      <a:cubicBezTo>
                        <a:pt x="23" y="14"/>
                        <a:pt x="21" y="15"/>
                        <a:pt x="19" y="16"/>
                      </a:cubicBezTo>
                      <a:cubicBezTo>
                        <a:pt x="18" y="17"/>
                        <a:pt x="16" y="19"/>
                        <a:pt x="15" y="21"/>
                      </a:cubicBezTo>
                      <a:cubicBezTo>
                        <a:pt x="14" y="23"/>
                        <a:pt x="13" y="25"/>
                        <a:pt x="13" y="27"/>
                      </a:cubicBezTo>
                      <a:cubicBezTo>
                        <a:pt x="13" y="29"/>
                        <a:pt x="13" y="31"/>
                        <a:pt x="13" y="33"/>
                      </a:cubicBezTo>
                      <a:cubicBezTo>
                        <a:pt x="14" y="35"/>
                        <a:pt x="15" y="37"/>
                        <a:pt x="16" y="39"/>
                      </a:cubicBezTo>
                      <a:cubicBezTo>
                        <a:pt x="18" y="41"/>
                        <a:pt x="19" y="42"/>
                        <a:pt x="21" y="43"/>
                      </a:cubicBezTo>
                      <a:cubicBezTo>
                        <a:pt x="23" y="44"/>
                        <a:pt x="25" y="45"/>
                        <a:pt x="27" y="45"/>
                      </a:cubicBezTo>
                      <a:close/>
                      <a:moveTo>
                        <a:pt x="37" y="57"/>
                      </a:moveTo>
                      <a:cubicBezTo>
                        <a:pt x="33" y="58"/>
                        <a:pt x="29" y="58"/>
                        <a:pt x="25" y="58"/>
                      </a:cubicBezTo>
                      <a:cubicBezTo>
                        <a:pt x="22" y="57"/>
                        <a:pt x="18" y="56"/>
                        <a:pt x="15" y="54"/>
                      </a:cubicBezTo>
                      <a:cubicBezTo>
                        <a:pt x="12" y="52"/>
                        <a:pt x="9" y="50"/>
                        <a:pt x="6" y="47"/>
                      </a:cubicBezTo>
                      <a:cubicBezTo>
                        <a:pt x="4" y="44"/>
                        <a:pt x="2" y="40"/>
                        <a:pt x="1" y="36"/>
                      </a:cubicBezTo>
                      <a:cubicBezTo>
                        <a:pt x="1" y="33"/>
                        <a:pt x="0" y="29"/>
                        <a:pt x="1" y="25"/>
                      </a:cubicBezTo>
                      <a:cubicBezTo>
                        <a:pt x="1" y="21"/>
                        <a:pt x="3" y="18"/>
                        <a:pt x="4" y="15"/>
                      </a:cubicBezTo>
                      <a:cubicBezTo>
                        <a:pt x="6" y="11"/>
                        <a:pt x="9" y="9"/>
                        <a:pt x="12" y="6"/>
                      </a:cubicBezTo>
                      <a:cubicBezTo>
                        <a:pt x="15" y="4"/>
                        <a:pt x="18" y="2"/>
                        <a:pt x="22" y="1"/>
                      </a:cubicBezTo>
                      <a:cubicBezTo>
                        <a:pt x="25" y="0"/>
                        <a:pt x="29" y="0"/>
                        <a:pt x="33" y="1"/>
                      </a:cubicBezTo>
                      <a:cubicBezTo>
                        <a:pt x="37" y="1"/>
                        <a:pt x="41" y="2"/>
                        <a:pt x="44" y="4"/>
                      </a:cubicBezTo>
                      <a:cubicBezTo>
                        <a:pt x="47" y="6"/>
                        <a:pt x="50" y="9"/>
                        <a:pt x="52" y="12"/>
                      </a:cubicBezTo>
                      <a:cubicBezTo>
                        <a:pt x="54" y="15"/>
                        <a:pt x="56" y="18"/>
                        <a:pt x="57" y="22"/>
                      </a:cubicBezTo>
                      <a:cubicBezTo>
                        <a:pt x="58" y="25"/>
                        <a:pt x="58" y="29"/>
                        <a:pt x="58" y="33"/>
                      </a:cubicBezTo>
                      <a:cubicBezTo>
                        <a:pt x="57" y="37"/>
                        <a:pt x="56" y="40"/>
                        <a:pt x="54" y="44"/>
                      </a:cubicBezTo>
                      <a:cubicBezTo>
                        <a:pt x="52" y="47"/>
                        <a:pt x="50" y="50"/>
                        <a:pt x="47" y="52"/>
                      </a:cubicBezTo>
                      <a:cubicBezTo>
                        <a:pt x="44" y="54"/>
                        <a:pt x="40" y="56"/>
                        <a:pt x="37" y="57"/>
                      </a:cubicBezTo>
                      <a:close/>
                    </a:path>
                  </a:pathLst>
                </a:custGeom>
                <a:grpFill/>
                <a:ln>
                  <a:noFill/>
                </a:ln>
              </p:spPr>
              <p:txBody>
                <a:bodyPr vert="horz" wrap="square" lIns="91440" tIns="45720" rIns="91440" bIns="45720" numCol="1" anchor="t" anchorCtr="0" compatLnSpc="1"/>
                <a:lstStyle/>
                <a:p>
                  <a:endParaRPr lang="zh-CN" altLang="en-US"/>
                </a:p>
              </p:txBody>
            </p:sp>
            <p:sp>
              <p:nvSpPr>
                <p:cNvPr id="351" name="Freeform 63"/>
                <p:cNvSpPr>
                  <a:spLocks noEditPoints="1"/>
                </p:cNvSpPr>
                <p:nvPr/>
              </p:nvSpPr>
              <p:spPr bwMode="auto">
                <a:xfrm>
                  <a:off x="4838701" y="5021263"/>
                  <a:ext cx="412750" cy="412750"/>
                </a:xfrm>
                <a:custGeom>
                  <a:avLst/>
                  <a:gdLst>
                    <a:gd name="T0" fmla="*/ 60 w 110"/>
                    <a:gd name="T1" fmla="*/ 13 h 110"/>
                    <a:gd name="T2" fmla="*/ 44 w 110"/>
                    <a:gd name="T3" fmla="*/ 14 h 110"/>
                    <a:gd name="T4" fmla="*/ 29 w 110"/>
                    <a:gd name="T5" fmla="*/ 21 h 110"/>
                    <a:gd name="T6" fmla="*/ 18 w 110"/>
                    <a:gd name="T7" fmla="*/ 34 h 110"/>
                    <a:gd name="T8" fmla="*/ 13 w 110"/>
                    <a:gd name="T9" fmla="*/ 49 h 110"/>
                    <a:gd name="T10" fmla="*/ 14 w 110"/>
                    <a:gd name="T11" fmla="*/ 66 h 110"/>
                    <a:gd name="T12" fmla="*/ 21 w 110"/>
                    <a:gd name="T13" fmla="*/ 81 h 110"/>
                    <a:gd name="T14" fmla="*/ 33 w 110"/>
                    <a:gd name="T15" fmla="*/ 92 h 110"/>
                    <a:gd name="T16" fmla="*/ 49 w 110"/>
                    <a:gd name="T17" fmla="*/ 97 h 110"/>
                    <a:gd name="T18" fmla="*/ 65 w 110"/>
                    <a:gd name="T19" fmla="*/ 96 h 110"/>
                    <a:gd name="T20" fmla="*/ 80 w 110"/>
                    <a:gd name="T21" fmla="*/ 89 h 110"/>
                    <a:gd name="T22" fmla="*/ 91 w 110"/>
                    <a:gd name="T23" fmla="*/ 76 h 110"/>
                    <a:gd name="T24" fmla="*/ 97 w 110"/>
                    <a:gd name="T25" fmla="*/ 61 h 110"/>
                    <a:gd name="T26" fmla="*/ 96 w 110"/>
                    <a:gd name="T27" fmla="*/ 44 h 110"/>
                    <a:gd name="T28" fmla="*/ 88 w 110"/>
                    <a:gd name="T29" fmla="*/ 29 h 110"/>
                    <a:gd name="T30" fmla="*/ 76 w 110"/>
                    <a:gd name="T31" fmla="*/ 18 h 110"/>
                    <a:gd name="T32" fmla="*/ 60 w 110"/>
                    <a:gd name="T33" fmla="*/ 13 h 110"/>
                    <a:gd name="T34" fmla="*/ 41 w 110"/>
                    <a:gd name="T35" fmla="*/ 2 h 110"/>
                    <a:gd name="T36" fmla="*/ 62 w 110"/>
                    <a:gd name="T37" fmla="*/ 1 h 110"/>
                    <a:gd name="T38" fmla="*/ 82 w 110"/>
                    <a:gd name="T39" fmla="*/ 8 h 110"/>
                    <a:gd name="T40" fmla="*/ 98 w 110"/>
                    <a:gd name="T41" fmla="*/ 22 h 110"/>
                    <a:gd name="T42" fmla="*/ 107 w 110"/>
                    <a:gd name="T43" fmla="*/ 41 h 110"/>
                    <a:gd name="T44" fmla="*/ 109 w 110"/>
                    <a:gd name="T45" fmla="*/ 62 h 110"/>
                    <a:gd name="T46" fmla="*/ 102 w 110"/>
                    <a:gd name="T47" fmla="*/ 82 h 110"/>
                    <a:gd name="T48" fmla="*/ 88 w 110"/>
                    <a:gd name="T49" fmla="*/ 98 h 110"/>
                    <a:gd name="T50" fmla="*/ 69 w 110"/>
                    <a:gd name="T51" fmla="*/ 108 h 110"/>
                    <a:gd name="T52" fmla="*/ 47 w 110"/>
                    <a:gd name="T53" fmla="*/ 109 h 110"/>
                    <a:gd name="T54" fmla="*/ 27 w 110"/>
                    <a:gd name="T55" fmla="*/ 102 h 110"/>
                    <a:gd name="T56" fmla="*/ 11 w 110"/>
                    <a:gd name="T57" fmla="*/ 88 h 110"/>
                    <a:gd name="T58" fmla="*/ 2 w 110"/>
                    <a:gd name="T59" fmla="*/ 69 h 110"/>
                    <a:gd name="T60" fmla="*/ 0 w 110"/>
                    <a:gd name="T61" fmla="*/ 48 h 110"/>
                    <a:gd name="T62" fmla="*/ 7 w 110"/>
                    <a:gd name="T63" fmla="*/ 28 h 110"/>
                    <a:gd name="T64" fmla="*/ 21 w 110"/>
                    <a:gd name="T65" fmla="*/ 12 h 110"/>
                    <a:gd name="T66" fmla="*/ 41 w 110"/>
                    <a:gd name="T67" fmla="*/ 2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0" h="110">
                      <a:moveTo>
                        <a:pt x="60" y="13"/>
                      </a:moveTo>
                      <a:cubicBezTo>
                        <a:pt x="55" y="12"/>
                        <a:pt x="49" y="13"/>
                        <a:pt x="44" y="14"/>
                      </a:cubicBezTo>
                      <a:cubicBezTo>
                        <a:pt x="38" y="15"/>
                        <a:pt x="33" y="18"/>
                        <a:pt x="29" y="21"/>
                      </a:cubicBezTo>
                      <a:cubicBezTo>
                        <a:pt x="25" y="25"/>
                        <a:pt x="21" y="29"/>
                        <a:pt x="18" y="34"/>
                      </a:cubicBezTo>
                      <a:cubicBezTo>
                        <a:pt x="15" y="38"/>
                        <a:pt x="13" y="44"/>
                        <a:pt x="13" y="49"/>
                      </a:cubicBezTo>
                      <a:cubicBezTo>
                        <a:pt x="12" y="55"/>
                        <a:pt x="12" y="61"/>
                        <a:pt x="14" y="66"/>
                      </a:cubicBezTo>
                      <a:cubicBezTo>
                        <a:pt x="15" y="71"/>
                        <a:pt x="18" y="76"/>
                        <a:pt x="21" y="81"/>
                      </a:cubicBezTo>
                      <a:cubicBezTo>
                        <a:pt x="24" y="85"/>
                        <a:pt x="29" y="89"/>
                        <a:pt x="33" y="92"/>
                      </a:cubicBezTo>
                      <a:cubicBezTo>
                        <a:pt x="38" y="94"/>
                        <a:pt x="43" y="96"/>
                        <a:pt x="49" y="97"/>
                      </a:cubicBezTo>
                      <a:cubicBezTo>
                        <a:pt x="55" y="98"/>
                        <a:pt x="60" y="97"/>
                        <a:pt x="65" y="96"/>
                      </a:cubicBezTo>
                      <a:cubicBezTo>
                        <a:pt x="71" y="94"/>
                        <a:pt x="76" y="92"/>
                        <a:pt x="80" y="89"/>
                      </a:cubicBezTo>
                      <a:cubicBezTo>
                        <a:pt x="85" y="85"/>
                        <a:pt x="88" y="81"/>
                        <a:pt x="91" y="76"/>
                      </a:cubicBezTo>
                      <a:cubicBezTo>
                        <a:pt x="94" y="72"/>
                        <a:pt x="96" y="66"/>
                        <a:pt x="97" y="61"/>
                      </a:cubicBezTo>
                      <a:cubicBezTo>
                        <a:pt x="97" y="55"/>
                        <a:pt x="97" y="49"/>
                        <a:pt x="96" y="44"/>
                      </a:cubicBezTo>
                      <a:cubicBezTo>
                        <a:pt x="94" y="39"/>
                        <a:pt x="92" y="34"/>
                        <a:pt x="88" y="29"/>
                      </a:cubicBezTo>
                      <a:cubicBezTo>
                        <a:pt x="85" y="25"/>
                        <a:pt x="81" y="21"/>
                        <a:pt x="76" y="18"/>
                      </a:cubicBezTo>
                      <a:cubicBezTo>
                        <a:pt x="71" y="16"/>
                        <a:pt x="66" y="14"/>
                        <a:pt x="60" y="13"/>
                      </a:cubicBezTo>
                      <a:close/>
                      <a:moveTo>
                        <a:pt x="41" y="2"/>
                      </a:moveTo>
                      <a:cubicBezTo>
                        <a:pt x="47" y="0"/>
                        <a:pt x="55" y="0"/>
                        <a:pt x="62" y="1"/>
                      </a:cubicBezTo>
                      <a:cubicBezTo>
                        <a:pt x="69" y="2"/>
                        <a:pt x="76" y="4"/>
                        <a:pt x="82" y="8"/>
                      </a:cubicBezTo>
                      <a:cubicBezTo>
                        <a:pt x="88" y="11"/>
                        <a:pt x="94" y="16"/>
                        <a:pt x="98" y="22"/>
                      </a:cubicBezTo>
                      <a:cubicBezTo>
                        <a:pt x="102" y="27"/>
                        <a:pt x="106" y="34"/>
                        <a:pt x="107" y="41"/>
                      </a:cubicBezTo>
                      <a:cubicBezTo>
                        <a:pt x="109" y="48"/>
                        <a:pt x="110" y="55"/>
                        <a:pt x="109" y="62"/>
                      </a:cubicBezTo>
                      <a:cubicBezTo>
                        <a:pt x="108" y="70"/>
                        <a:pt x="105" y="76"/>
                        <a:pt x="102" y="82"/>
                      </a:cubicBezTo>
                      <a:cubicBezTo>
                        <a:pt x="98" y="89"/>
                        <a:pt x="93" y="94"/>
                        <a:pt x="88" y="98"/>
                      </a:cubicBezTo>
                      <a:cubicBezTo>
                        <a:pt x="82" y="103"/>
                        <a:pt x="76" y="106"/>
                        <a:pt x="69" y="108"/>
                      </a:cubicBezTo>
                      <a:cubicBezTo>
                        <a:pt x="62" y="110"/>
                        <a:pt x="55" y="110"/>
                        <a:pt x="47" y="109"/>
                      </a:cubicBezTo>
                      <a:cubicBezTo>
                        <a:pt x="40" y="108"/>
                        <a:pt x="33" y="106"/>
                        <a:pt x="27" y="102"/>
                      </a:cubicBezTo>
                      <a:cubicBezTo>
                        <a:pt x="21" y="99"/>
                        <a:pt x="16" y="94"/>
                        <a:pt x="11" y="88"/>
                      </a:cubicBezTo>
                      <a:cubicBezTo>
                        <a:pt x="7" y="82"/>
                        <a:pt x="4" y="76"/>
                        <a:pt x="2" y="69"/>
                      </a:cubicBezTo>
                      <a:cubicBezTo>
                        <a:pt x="0" y="62"/>
                        <a:pt x="0" y="55"/>
                        <a:pt x="0" y="48"/>
                      </a:cubicBezTo>
                      <a:cubicBezTo>
                        <a:pt x="1" y="40"/>
                        <a:pt x="4" y="34"/>
                        <a:pt x="7" y="28"/>
                      </a:cubicBezTo>
                      <a:cubicBezTo>
                        <a:pt x="11" y="21"/>
                        <a:pt x="16" y="16"/>
                        <a:pt x="21" y="12"/>
                      </a:cubicBezTo>
                      <a:cubicBezTo>
                        <a:pt x="27" y="7"/>
                        <a:pt x="34" y="4"/>
                        <a:pt x="41" y="2"/>
                      </a:cubicBezTo>
                      <a:close/>
                    </a:path>
                  </a:pathLst>
                </a:custGeom>
                <a:grpFill/>
                <a:ln>
                  <a:noFill/>
                </a:ln>
              </p:spPr>
              <p:txBody>
                <a:bodyPr vert="horz" wrap="square" lIns="91440" tIns="45720" rIns="91440" bIns="45720" numCol="1" anchor="t" anchorCtr="0" compatLnSpc="1"/>
                <a:lstStyle/>
                <a:p>
                  <a:endParaRPr lang="zh-CN" altLang="en-US"/>
                </a:p>
              </p:txBody>
            </p:sp>
            <p:sp>
              <p:nvSpPr>
                <p:cNvPr id="352" name="Freeform 64"/>
                <p:cNvSpPr>
                  <a:spLocks noEditPoints="1"/>
                </p:cNvSpPr>
                <p:nvPr/>
              </p:nvSpPr>
              <p:spPr bwMode="auto">
                <a:xfrm>
                  <a:off x="4860926" y="4716463"/>
                  <a:ext cx="277813" cy="277813"/>
                </a:xfrm>
                <a:custGeom>
                  <a:avLst/>
                  <a:gdLst>
                    <a:gd name="T0" fmla="*/ 32 w 74"/>
                    <a:gd name="T1" fmla="*/ 1 h 74"/>
                    <a:gd name="T2" fmla="*/ 46 w 74"/>
                    <a:gd name="T3" fmla="*/ 2 h 74"/>
                    <a:gd name="T4" fmla="*/ 59 w 74"/>
                    <a:gd name="T5" fmla="*/ 8 h 74"/>
                    <a:gd name="T6" fmla="*/ 69 w 74"/>
                    <a:gd name="T7" fmla="*/ 19 h 74"/>
                    <a:gd name="T8" fmla="*/ 73 w 74"/>
                    <a:gd name="T9" fmla="*/ 32 h 74"/>
                    <a:gd name="T10" fmla="*/ 72 w 74"/>
                    <a:gd name="T11" fmla="*/ 47 h 74"/>
                    <a:gd name="T12" fmla="*/ 66 w 74"/>
                    <a:gd name="T13" fmla="*/ 59 h 74"/>
                    <a:gd name="T14" fmla="*/ 55 w 74"/>
                    <a:gd name="T15" fmla="*/ 69 h 74"/>
                    <a:gd name="T16" fmla="*/ 42 w 74"/>
                    <a:gd name="T17" fmla="*/ 73 h 74"/>
                    <a:gd name="T18" fmla="*/ 28 w 74"/>
                    <a:gd name="T19" fmla="*/ 72 h 74"/>
                    <a:gd name="T20" fmla="*/ 15 w 74"/>
                    <a:gd name="T21" fmla="*/ 66 h 74"/>
                    <a:gd name="T22" fmla="*/ 5 w 74"/>
                    <a:gd name="T23" fmla="*/ 56 h 74"/>
                    <a:gd name="T24" fmla="*/ 1 w 74"/>
                    <a:gd name="T25" fmla="*/ 42 h 74"/>
                    <a:gd name="T26" fmla="*/ 2 w 74"/>
                    <a:gd name="T27" fmla="*/ 28 h 74"/>
                    <a:gd name="T28" fmla="*/ 8 w 74"/>
                    <a:gd name="T29" fmla="*/ 15 h 74"/>
                    <a:gd name="T30" fmla="*/ 19 w 74"/>
                    <a:gd name="T31" fmla="*/ 6 h 74"/>
                    <a:gd name="T32" fmla="*/ 32 w 74"/>
                    <a:gd name="T33" fmla="*/ 1 h 74"/>
                    <a:gd name="T34" fmla="*/ 43 w 74"/>
                    <a:gd name="T35" fmla="*/ 14 h 74"/>
                    <a:gd name="T36" fmla="*/ 34 w 74"/>
                    <a:gd name="T37" fmla="*/ 13 h 74"/>
                    <a:gd name="T38" fmla="*/ 25 w 74"/>
                    <a:gd name="T39" fmla="*/ 16 h 74"/>
                    <a:gd name="T40" fmla="*/ 18 w 74"/>
                    <a:gd name="T41" fmla="*/ 23 h 74"/>
                    <a:gd name="T42" fmla="*/ 14 w 74"/>
                    <a:gd name="T43" fmla="*/ 31 h 74"/>
                    <a:gd name="T44" fmla="*/ 13 w 74"/>
                    <a:gd name="T45" fmla="*/ 40 h 74"/>
                    <a:gd name="T46" fmla="*/ 16 w 74"/>
                    <a:gd name="T47" fmla="*/ 49 h 74"/>
                    <a:gd name="T48" fmla="*/ 22 w 74"/>
                    <a:gd name="T49" fmla="*/ 56 h 74"/>
                    <a:gd name="T50" fmla="*/ 31 w 74"/>
                    <a:gd name="T51" fmla="*/ 61 h 74"/>
                    <a:gd name="T52" fmla="*/ 40 w 74"/>
                    <a:gd name="T53" fmla="*/ 61 h 74"/>
                    <a:gd name="T54" fmla="*/ 49 w 74"/>
                    <a:gd name="T55" fmla="*/ 58 h 74"/>
                    <a:gd name="T56" fmla="*/ 56 w 74"/>
                    <a:gd name="T57" fmla="*/ 52 h 74"/>
                    <a:gd name="T58" fmla="*/ 60 w 74"/>
                    <a:gd name="T59" fmla="*/ 43 h 74"/>
                    <a:gd name="T60" fmla="*/ 61 w 74"/>
                    <a:gd name="T61" fmla="*/ 34 h 74"/>
                    <a:gd name="T62" fmla="*/ 58 w 74"/>
                    <a:gd name="T63" fmla="*/ 25 h 74"/>
                    <a:gd name="T64" fmla="*/ 52 w 74"/>
                    <a:gd name="T65" fmla="*/ 18 h 74"/>
                    <a:gd name="T66" fmla="*/ 43 w 74"/>
                    <a:gd name="T67" fmla="*/ 1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74">
                      <a:moveTo>
                        <a:pt x="32" y="1"/>
                      </a:moveTo>
                      <a:cubicBezTo>
                        <a:pt x="37" y="0"/>
                        <a:pt x="42" y="1"/>
                        <a:pt x="46" y="2"/>
                      </a:cubicBezTo>
                      <a:cubicBezTo>
                        <a:pt x="51" y="3"/>
                        <a:pt x="55" y="5"/>
                        <a:pt x="59" y="8"/>
                      </a:cubicBezTo>
                      <a:cubicBezTo>
                        <a:pt x="63" y="11"/>
                        <a:pt x="66" y="15"/>
                        <a:pt x="69" y="19"/>
                      </a:cubicBezTo>
                      <a:cubicBezTo>
                        <a:pt x="71" y="23"/>
                        <a:pt x="72" y="27"/>
                        <a:pt x="73" y="32"/>
                      </a:cubicBezTo>
                      <a:cubicBezTo>
                        <a:pt x="74" y="37"/>
                        <a:pt x="73" y="42"/>
                        <a:pt x="72" y="47"/>
                      </a:cubicBezTo>
                      <a:cubicBezTo>
                        <a:pt x="71" y="51"/>
                        <a:pt x="69" y="56"/>
                        <a:pt x="66" y="59"/>
                      </a:cubicBezTo>
                      <a:cubicBezTo>
                        <a:pt x="63" y="63"/>
                        <a:pt x="59" y="66"/>
                        <a:pt x="55" y="69"/>
                      </a:cubicBezTo>
                      <a:cubicBezTo>
                        <a:pt x="51" y="71"/>
                        <a:pt x="47" y="73"/>
                        <a:pt x="42" y="73"/>
                      </a:cubicBezTo>
                      <a:cubicBezTo>
                        <a:pt x="37" y="74"/>
                        <a:pt x="32" y="74"/>
                        <a:pt x="28" y="72"/>
                      </a:cubicBezTo>
                      <a:cubicBezTo>
                        <a:pt x="23" y="71"/>
                        <a:pt x="19" y="69"/>
                        <a:pt x="15" y="66"/>
                      </a:cubicBezTo>
                      <a:cubicBezTo>
                        <a:pt x="11" y="63"/>
                        <a:pt x="8" y="60"/>
                        <a:pt x="5" y="56"/>
                      </a:cubicBezTo>
                      <a:cubicBezTo>
                        <a:pt x="3" y="52"/>
                        <a:pt x="2" y="47"/>
                        <a:pt x="1" y="42"/>
                      </a:cubicBezTo>
                      <a:cubicBezTo>
                        <a:pt x="0" y="37"/>
                        <a:pt x="1" y="32"/>
                        <a:pt x="2" y="28"/>
                      </a:cubicBezTo>
                      <a:cubicBezTo>
                        <a:pt x="3" y="23"/>
                        <a:pt x="5" y="19"/>
                        <a:pt x="8" y="15"/>
                      </a:cubicBezTo>
                      <a:cubicBezTo>
                        <a:pt x="11" y="11"/>
                        <a:pt x="15" y="8"/>
                        <a:pt x="19" y="6"/>
                      </a:cubicBezTo>
                      <a:cubicBezTo>
                        <a:pt x="23" y="3"/>
                        <a:pt x="27" y="2"/>
                        <a:pt x="32" y="1"/>
                      </a:cubicBezTo>
                      <a:close/>
                      <a:moveTo>
                        <a:pt x="43" y="14"/>
                      </a:moveTo>
                      <a:cubicBezTo>
                        <a:pt x="40" y="13"/>
                        <a:pt x="37" y="13"/>
                        <a:pt x="34" y="13"/>
                      </a:cubicBezTo>
                      <a:cubicBezTo>
                        <a:pt x="31" y="14"/>
                        <a:pt x="28" y="15"/>
                        <a:pt x="25" y="16"/>
                      </a:cubicBezTo>
                      <a:cubicBezTo>
                        <a:pt x="22" y="18"/>
                        <a:pt x="20" y="20"/>
                        <a:pt x="18" y="23"/>
                      </a:cubicBezTo>
                      <a:cubicBezTo>
                        <a:pt x="16" y="25"/>
                        <a:pt x="14" y="28"/>
                        <a:pt x="14" y="31"/>
                      </a:cubicBezTo>
                      <a:cubicBezTo>
                        <a:pt x="13" y="34"/>
                        <a:pt x="13" y="37"/>
                        <a:pt x="13" y="40"/>
                      </a:cubicBezTo>
                      <a:cubicBezTo>
                        <a:pt x="14" y="44"/>
                        <a:pt x="15" y="47"/>
                        <a:pt x="16" y="49"/>
                      </a:cubicBezTo>
                      <a:cubicBezTo>
                        <a:pt x="18" y="52"/>
                        <a:pt x="20" y="55"/>
                        <a:pt x="22" y="56"/>
                      </a:cubicBezTo>
                      <a:cubicBezTo>
                        <a:pt x="25" y="58"/>
                        <a:pt x="28" y="60"/>
                        <a:pt x="31" y="61"/>
                      </a:cubicBezTo>
                      <a:cubicBezTo>
                        <a:pt x="34" y="61"/>
                        <a:pt x="37" y="62"/>
                        <a:pt x="40" y="61"/>
                      </a:cubicBezTo>
                      <a:cubicBezTo>
                        <a:pt x="43" y="61"/>
                        <a:pt x="46" y="60"/>
                        <a:pt x="49" y="58"/>
                      </a:cubicBezTo>
                      <a:cubicBezTo>
                        <a:pt x="52" y="57"/>
                        <a:pt x="54" y="54"/>
                        <a:pt x="56" y="52"/>
                      </a:cubicBezTo>
                      <a:cubicBezTo>
                        <a:pt x="58" y="49"/>
                        <a:pt x="60" y="46"/>
                        <a:pt x="60" y="43"/>
                      </a:cubicBezTo>
                      <a:cubicBezTo>
                        <a:pt x="61" y="40"/>
                        <a:pt x="61" y="37"/>
                        <a:pt x="61" y="34"/>
                      </a:cubicBezTo>
                      <a:cubicBezTo>
                        <a:pt x="60" y="31"/>
                        <a:pt x="59" y="28"/>
                        <a:pt x="58" y="25"/>
                      </a:cubicBezTo>
                      <a:cubicBezTo>
                        <a:pt x="56" y="22"/>
                        <a:pt x="54" y="20"/>
                        <a:pt x="52" y="18"/>
                      </a:cubicBezTo>
                      <a:cubicBezTo>
                        <a:pt x="49" y="16"/>
                        <a:pt x="46" y="15"/>
                        <a:pt x="43" y="14"/>
                      </a:cubicBezTo>
                      <a:close/>
                    </a:path>
                  </a:pathLst>
                </a:custGeom>
                <a:grpFill/>
                <a:ln>
                  <a:noFill/>
                </a:ln>
              </p:spPr>
              <p:txBody>
                <a:bodyPr vert="horz" wrap="square" lIns="91440" tIns="45720" rIns="91440" bIns="45720" numCol="1" anchor="t" anchorCtr="0" compatLnSpc="1"/>
                <a:lstStyle/>
                <a:p>
                  <a:endParaRPr lang="zh-CN" altLang="en-US"/>
                </a:p>
              </p:txBody>
            </p:sp>
            <p:sp>
              <p:nvSpPr>
                <p:cNvPr id="353" name="Freeform 65"/>
                <p:cNvSpPr>
                  <a:spLocks noEditPoints="1"/>
                </p:cNvSpPr>
                <p:nvPr/>
              </p:nvSpPr>
              <p:spPr bwMode="auto">
                <a:xfrm>
                  <a:off x="4519614" y="5043488"/>
                  <a:ext cx="273050" cy="274638"/>
                </a:xfrm>
                <a:custGeom>
                  <a:avLst/>
                  <a:gdLst>
                    <a:gd name="T0" fmla="*/ 31 w 73"/>
                    <a:gd name="T1" fmla="*/ 1 h 73"/>
                    <a:gd name="T2" fmla="*/ 45 w 73"/>
                    <a:gd name="T3" fmla="*/ 1 h 73"/>
                    <a:gd name="T4" fmla="*/ 58 w 73"/>
                    <a:gd name="T5" fmla="*/ 8 h 73"/>
                    <a:gd name="T6" fmla="*/ 67 w 73"/>
                    <a:gd name="T7" fmla="*/ 18 h 73"/>
                    <a:gd name="T8" fmla="*/ 72 w 73"/>
                    <a:gd name="T9" fmla="*/ 32 h 73"/>
                    <a:gd name="T10" fmla="*/ 71 w 73"/>
                    <a:gd name="T11" fmla="*/ 46 h 73"/>
                    <a:gd name="T12" fmla="*/ 65 w 73"/>
                    <a:gd name="T13" fmla="*/ 58 h 73"/>
                    <a:gd name="T14" fmla="*/ 54 w 73"/>
                    <a:gd name="T15" fmla="*/ 68 h 73"/>
                    <a:gd name="T16" fmla="*/ 41 w 73"/>
                    <a:gd name="T17" fmla="*/ 72 h 73"/>
                    <a:gd name="T18" fmla="*/ 27 w 73"/>
                    <a:gd name="T19" fmla="*/ 71 h 73"/>
                    <a:gd name="T20" fmla="*/ 14 w 73"/>
                    <a:gd name="T21" fmla="*/ 65 h 73"/>
                    <a:gd name="T22" fmla="*/ 5 w 73"/>
                    <a:gd name="T23" fmla="*/ 55 h 73"/>
                    <a:gd name="T24" fmla="*/ 0 w 73"/>
                    <a:gd name="T25" fmla="*/ 41 h 73"/>
                    <a:gd name="T26" fmla="*/ 1 w 73"/>
                    <a:gd name="T27" fmla="*/ 27 h 73"/>
                    <a:gd name="T28" fmla="*/ 7 w 73"/>
                    <a:gd name="T29" fmla="*/ 14 h 73"/>
                    <a:gd name="T30" fmla="*/ 18 w 73"/>
                    <a:gd name="T31" fmla="*/ 5 h 73"/>
                    <a:gd name="T32" fmla="*/ 31 w 73"/>
                    <a:gd name="T33" fmla="*/ 1 h 73"/>
                    <a:gd name="T34" fmla="*/ 42 w 73"/>
                    <a:gd name="T35" fmla="*/ 13 h 73"/>
                    <a:gd name="T36" fmla="*/ 33 w 73"/>
                    <a:gd name="T37" fmla="*/ 13 h 73"/>
                    <a:gd name="T38" fmla="*/ 24 w 73"/>
                    <a:gd name="T39" fmla="*/ 16 h 73"/>
                    <a:gd name="T40" fmla="*/ 17 w 73"/>
                    <a:gd name="T41" fmla="*/ 22 h 73"/>
                    <a:gd name="T42" fmla="*/ 13 w 73"/>
                    <a:gd name="T43" fmla="*/ 30 h 73"/>
                    <a:gd name="T44" fmla="*/ 12 w 73"/>
                    <a:gd name="T45" fmla="*/ 40 h 73"/>
                    <a:gd name="T46" fmla="*/ 15 w 73"/>
                    <a:gd name="T47" fmla="*/ 48 h 73"/>
                    <a:gd name="T48" fmla="*/ 22 w 73"/>
                    <a:gd name="T49" fmla="*/ 55 h 73"/>
                    <a:gd name="T50" fmla="*/ 30 w 73"/>
                    <a:gd name="T51" fmla="*/ 59 h 73"/>
                    <a:gd name="T52" fmla="*/ 39 w 73"/>
                    <a:gd name="T53" fmla="*/ 60 h 73"/>
                    <a:gd name="T54" fmla="*/ 48 w 73"/>
                    <a:gd name="T55" fmla="*/ 57 h 73"/>
                    <a:gd name="T56" fmla="*/ 55 w 73"/>
                    <a:gd name="T57" fmla="*/ 51 h 73"/>
                    <a:gd name="T58" fmla="*/ 59 w 73"/>
                    <a:gd name="T59" fmla="*/ 43 h 73"/>
                    <a:gd name="T60" fmla="*/ 60 w 73"/>
                    <a:gd name="T61" fmla="*/ 33 h 73"/>
                    <a:gd name="T62" fmla="*/ 57 w 73"/>
                    <a:gd name="T63" fmla="*/ 24 h 73"/>
                    <a:gd name="T64" fmla="*/ 51 w 73"/>
                    <a:gd name="T65" fmla="*/ 17 h 73"/>
                    <a:gd name="T66" fmla="*/ 42 w 73"/>
                    <a:gd name="T67" fmla="*/ 1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3" h="73">
                      <a:moveTo>
                        <a:pt x="31" y="1"/>
                      </a:moveTo>
                      <a:cubicBezTo>
                        <a:pt x="36" y="0"/>
                        <a:pt x="41" y="0"/>
                        <a:pt x="45" y="1"/>
                      </a:cubicBezTo>
                      <a:cubicBezTo>
                        <a:pt x="50" y="3"/>
                        <a:pt x="54" y="5"/>
                        <a:pt x="58" y="8"/>
                      </a:cubicBezTo>
                      <a:cubicBezTo>
                        <a:pt x="62" y="10"/>
                        <a:pt x="65" y="14"/>
                        <a:pt x="67" y="18"/>
                      </a:cubicBezTo>
                      <a:cubicBezTo>
                        <a:pt x="70" y="22"/>
                        <a:pt x="71" y="27"/>
                        <a:pt x="72" y="32"/>
                      </a:cubicBezTo>
                      <a:cubicBezTo>
                        <a:pt x="73" y="36"/>
                        <a:pt x="72" y="41"/>
                        <a:pt x="71" y="46"/>
                      </a:cubicBezTo>
                      <a:cubicBezTo>
                        <a:pt x="70" y="50"/>
                        <a:pt x="68" y="55"/>
                        <a:pt x="65" y="58"/>
                      </a:cubicBezTo>
                      <a:cubicBezTo>
                        <a:pt x="62" y="62"/>
                        <a:pt x="58" y="65"/>
                        <a:pt x="54" y="68"/>
                      </a:cubicBezTo>
                      <a:cubicBezTo>
                        <a:pt x="50" y="70"/>
                        <a:pt x="46" y="72"/>
                        <a:pt x="41" y="72"/>
                      </a:cubicBezTo>
                      <a:cubicBezTo>
                        <a:pt x="36" y="73"/>
                        <a:pt x="31" y="73"/>
                        <a:pt x="27" y="71"/>
                      </a:cubicBezTo>
                      <a:cubicBezTo>
                        <a:pt x="22" y="70"/>
                        <a:pt x="18" y="68"/>
                        <a:pt x="14" y="65"/>
                      </a:cubicBezTo>
                      <a:cubicBezTo>
                        <a:pt x="10" y="62"/>
                        <a:pt x="7" y="59"/>
                        <a:pt x="5" y="55"/>
                      </a:cubicBezTo>
                      <a:cubicBezTo>
                        <a:pt x="3" y="51"/>
                        <a:pt x="1" y="46"/>
                        <a:pt x="0" y="41"/>
                      </a:cubicBezTo>
                      <a:cubicBezTo>
                        <a:pt x="0" y="36"/>
                        <a:pt x="0" y="32"/>
                        <a:pt x="1" y="27"/>
                      </a:cubicBezTo>
                      <a:cubicBezTo>
                        <a:pt x="2" y="23"/>
                        <a:pt x="5" y="18"/>
                        <a:pt x="7" y="14"/>
                      </a:cubicBezTo>
                      <a:cubicBezTo>
                        <a:pt x="10" y="11"/>
                        <a:pt x="14" y="8"/>
                        <a:pt x="18" y="5"/>
                      </a:cubicBezTo>
                      <a:cubicBezTo>
                        <a:pt x="22" y="3"/>
                        <a:pt x="26" y="1"/>
                        <a:pt x="31" y="1"/>
                      </a:cubicBezTo>
                      <a:close/>
                      <a:moveTo>
                        <a:pt x="42" y="13"/>
                      </a:moveTo>
                      <a:cubicBezTo>
                        <a:pt x="39" y="13"/>
                        <a:pt x="36" y="12"/>
                        <a:pt x="33" y="13"/>
                      </a:cubicBezTo>
                      <a:cubicBezTo>
                        <a:pt x="30" y="13"/>
                        <a:pt x="27" y="14"/>
                        <a:pt x="24" y="16"/>
                      </a:cubicBezTo>
                      <a:cubicBezTo>
                        <a:pt x="21" y="17"/>
                        <a:pt x="19" y="19"/>
                        <a:pt x="17" y="22"/>
                      </a:cubicBezTo>
                      <a:cubicBezTo>
                        <a:pt x="15" y="24"/>
                        <a:pt x="14" y="27"/>
                        <a:pt x="13" y="30"/>
                      </a:cubicBezTo>
                      <a:cubicBezTo>
                        <a:pt x="12" y="33"/>
                        <a:pt x="12" y="36"/>
                        <a:pt x="12" y="40"/>
                      </a:cubicBezTo>
                      <a:cubicBezTo>
                        <a:pt x="13" y="43"/>
                        <a:pt x="14" y="46"/>
                        <a:pt x="15" y="48"/>
                      </a:cubicBezTo>
                      <a:cubicBezTo>
                        <a:pt x="17" y="51"/>
                        <a:pt x="19" y="53"/>
                        <a:pt x="22" y="55"/>
                      </a:cubicBezTo>
                      <a:cubicBezTo>
                        <a:pt x="24" y="57"/>
                        <a:pt x="27" y="59"/>
                        <a:pt x="30" y="59"/>
                      </a:cubicBezTo>
                      <a:cubicBezTo>
                        <a:pt x="33" y="60"/>
                        <a:pt x="36" y="60"/>
                        <a:pt x="39" y="60"/>
                      </a:cubicBezTo>
                      <a:cubicBezTo>
                        <a:pt x="42" y="60"/>
                        <a:pt x="45" y="59"/>
                        <a:pt x="48" y="57"/>
                      </a:cubicBezTo>
                      <a:cubicBezTo>
                        <a:pt x="51" y="55"/>
                        <a:pt x="53" y="53"/>
                        <a:pt x="55" y="51"/>
                      </a:cubicBezTo>
                      <a:cubicBezTo>
                        <a:pt x="57" y="48"/>
                        <a:pt x="58" y="46"/>
                        <a:pt x="59" y="43"/>
                      </a:cubicBezTo>
                      <a:cubicBezTo>
                        <a:pt x="60" y="40"/>
                        <a:pt x="60" y="36"/>
                        <a:pt x="60" y="33"/>
                      </a:cubicBezTo>
                      <a:cubicBezTo>
                        <a:pt x="59" y="30"/>
                        <a:pt x="58" y="27"/>
                        <a:pt x="57" y="24"/>
                      </a:cubicBezTo>
                      <a:cubicBezTo>
                        <a:pt x="55" y="22"/>
                        <a:pt x="53" y="19"/>
                        <a:pt x="51" y="17"/>
                      </a:cubicBezTo>
                      <a:cubicBezTo>
                        <a:pt x="48" y="16"/>
                        <a:pt x="45" y="14"/>
                        <a:pt x="42" y="13"/>
                      </a:cubicBezTo>
                      <a:close/>
                    </a:path>
                  </a:pathLst>
                </a:custGeom>
                <a:grpFill/>
                <a:ln>
                  <a:noFill/>
                </a:ln>
              </p:spPr>
              <p:txBody>
                <a:bodyPr vert="horz" wrap="square" lIns="91440" tIns="45720" rIns="91440" bIns="45720" numCol="1" anchor="t" anchorCtr="0" compatLnSpc="1"/>
                <a:lstStyle/>
                <a:p>
                  <a:endParaRPr lang="zh-CN" altLang="en-US"/>
                </a:p>
              </p:txBody>
            </p:sp>
            <p:sp>
              <p:nvSpPr>
                <p:cNvPr id="354" name="Freeform 66"/>
                <p:cNvSpPr/>
                <p:nvPr/>
              </p:nvSpPr>
              <p:spPr bwMode="auto">
                <a:xfrm>
                  <a:off x="4613276" y="4953001"/>
                  <a:ext cx="82550" cy="142875"/>
                </a:xfrm>
                <a:custGeom>
                  <a:avLst/>
                  <a:gdLst>
                    <a:gd name="T0" fmla="*/ 1 w 22"/>
                    <a:gd name="T1" fmla="*/ 29 h 38"/>
                    <a:gd name="T2" fmla="*/ 5 w 22"/>
                    <a:gd name="T3" fmla="*/ 37 h 38"/>
                    <a:gd name="T4" fmla="*/ 13 w 22"/>
                    <a:gd name="T5" fmla="*/ 32 h 38"/>
                    <a:gd name="T6" fmla="*/ 17 w 22"/>
                    <a:gd name="T7" fmla="*/ 20 h 38"/>
                    <a:gd name="T8" fmla="*/ 21 w 22"/>
                    <a:gd name="T9" fmla="*/ 8 h 38"/>
                    <a:gd name="T10" fmla="*/ 17 w 22"/>
                    <a:gd name="T11" fmla="*/ 1 h 38"/>
                    <a:gd name="T12" fmla="*/ 9 w 22"/>
                    <a:gd name="T13" fmla="*/ 5 h 38"/>
                    <a:gd name="T14" fmla="*/ 5 w 22"/>
                    <a:gd name="T15" fmla="*/ 17 h 38"/>
                    <a:gd name="T16" fmla="*/ 1 w 22"/>
                    <a:gd name="T17" fmla="*/ 29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 h="38">
                      <a:moveTo>
                        <a:pt x="1" y="29"/>
                      </a:moveTo>
                      <a:cubicBezTo>
                        <a:pt x="0" y="32"/>
                        <a:pt x="2" y="36"/>
                        <a:pt x="5" y="37"/>
                      </a:cubicBezTo>
                      <a:cubicBezTo>
                        <a:pt x="9" y="38"/>
                        <a:pt x="12" y="36"/>
                        <a:pt x="13" y="32"/>
                      </a:cubicBezTo>
                      <a:cubicBezTo>
                        <a:pt x="17" y="20"/>
                        <a:pt x="17" y="20"/>
                        <a:pt x="17" y="20"/>
                      </a:cubicBezTo>
                      <a:cubicBezTo>
                        <a:pt x="21" y="8"/>
                        <a:pt x="21" y="8"/>
                        <a:pt x="21" y="8"/>
                      </a:cubicBezTo>
                      <a:cubicBezTo>
                        <a:pt x="22" y="5"/>
                        <a:pt x="20" y="2"/>
                        <a:pt x="17" y="1"/>
                      </a:cubicBezTo>
                      <a:cubicBezTo>
                        <a:pt x="13" y="0"/>
                        <a:pt x="10" y="1"/>
                        <a:pt x="9" y="5"/>
                      </a:cubicBezTo>
                      <a:cubicBezTo>
                        <a:pt x="5" y="17"/>
                        <a:pt x="5" y="17"/>
                        <a:pt x="5" y="17"/>
                      </a:cubicBezTo>
                      <a:cubicBezTo>
                        <a:pt x="1" y="29"/>
                        <a:pt x="1" y="29"/>
                        <a:pt x="1" y="29"/>
                      </a:cubicBezTo>
                      <a:close/>
                    </a:path>
                  </a:pathLst>
                </a:custGeom>
                <a:grpFill/>
                <a:ln>
                  <a:noFill/>
                </a:ln>
              </p:spPr>
              <p:txBody>
                <a:bodyPr vert="horz" wrap="square" lIns="91440" tIns="45720" rIns="91440" bIns="45720" numCol="1" anchor="t" anchorCtr="0" compatLnSpc="1"/>
                <a:lstStyle/>
                <a:p>
                  <a:endParaRPr lang="zh-CN" altLang="en-US"/>
                </a:p>
              </p:txBody>
            </p:sp>
            <p:sp>
              <p:nvSpPr>
                <p:cNvPr id="355" name="Freeform 67"/>
                <p:cNvSpPr/>
                <p:nvPr/>
              </p:nvSpPr>
              <p:spPr bwMode="auto">
                <a:xfrm>
                  <a:off x="4756151" y="4818063"/>
                  <a:ext cx="153988" cy="60325"/>
                </a:xfrm>
                <a:custGeom>
                  <a:avLst/>
                  <a:gdLst>
                    <a:gd name="T0" fmla="*/ 35 w 41"/>
                    <a:gd name="T1" fmla="*/ 13 h 16"/>
                    <a:gd name="T2" fmla="*/ 41 w 41"/>
                    <a:gd name="T3" fmla="*/ 6 h 16"/>
                    <a:gd name="T4" fmla="*/ 34 w 41"/>
                    <a:gd name="T5" fmla="*/ 1 h 16"/>
                    <a:gd name="T6" fmla="*/ 20 w 41"/>
                    <a:gd name="T7" fmla="*/ 2 h 16"/>
                    <a:gd name="T8" fmla="*/ 6 w 41"/>
                    <a:gd name="T9" fmla="*/ 3 h 16"/>
                    <a:gd name="T10" fmla="*/ 0 w 41"/>
                    <a:gd name="T11" fmla="*/ 10 h 16"/>
                    <a:gd name="T12" fmla="*/ 7 w 41"/>
                    <a:gd name="T13" fmla="*/ 16 h 16"/>
                    <a:gd name="T14" fmla="*/ 21 w 41"/>
                    <a:gd name="T15" fmla="*/ 14 h 16"/>
                    <a:gd name="T16" fmla="*/ 35 w 41"/>
                    <a:gd name="T17" fmla="*/ 13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16">
                      <a:moveTo>
                        <a:pt x="35" y="13"/>
                      </a:moveTo>
                      <a:cubicBezTo>
                        <a:pt x="39" y="13"/>
                        <a:pt x="41" y="10"/>
                        <a:pt x="41" y="6"/>
                      </a:cubicBezTo>
                      <a:cubicBezTo>
                        <a:pt x="41" y="3"/>
                        <a:pt x="38" y="0"/>
                        <a:pt x="34" y="1"/>
                      </a:cubicBezTo>
                      <a:cubicBezTo>
                        <a:pt x="20" y="2"/>
                        <a:pt x="20" y="2"/>
                        <a:pt x="20" y="2"/>
                      </a:cubicBezTo>
                      <a:cubicBezTo>
                        <a:pt x="6" y="3"/>
                        <a:pt x="6" y="3"/>
                        <a:pt x="6" y="3"/>
                      </a:cubicBezTo>
                      <a:cubicBezTo>
                        <a:pt x="2" y="4"/>
                        <a:pt x="0" y="7"/>
                        <a:pt x="0" y="10"/>
                      </a:cubicBezTo>
                      <a:cubicBezTo>
                        <a:pt x="0" y="13"/>
                        <a:pt x="3" y="16"/>
                        <a:pt x="7" y="16"/>
                      </a:cubicBezTo>
                      <a:cubicBezTo>
                        <a:pt x="21" y="14"/>
                        <a:pt x="21" y="14"/>
                        <a:pt x="21" y="14"/>
                      </a:cubicBezTo>
                      <a:cubicBezTo>
                        <a:pt x="35" y="13"/>
                        <a:pt x="35" y="13"/>
                        <a:pt x="35" y="13"/>
                      </a:cubicBezTo>
                      <a:close/>
                    </a:path>
                  </a:pathLst>
                </a:custGeom>
                <a:grpFill/>
                <a:ln>
                  <a:noFill/>
                </a:ln>
              </p:spPr>
              <p:txBody>
                <a:bodyPr vert="horz" wrap="square" lIns="91440" tIns="45720" rIns="91440" bIns="45720" numCol="1" anchor="t" anchorCtr="0" compatLnSpc="1"/>
                <a:lstStyle/>
                <a:p>
                  <a:endParaRPr lang="zh-CN" altLang="en-US"/>
                </a:p>
              </p:txBody>
            </p:sp>
          </p:grpSp>
        </p:grpSp>
        <p:grpSp>
          <p:nvGrpSpPr>
            <p:cNvPr id="287" name="组合 286"/>
            <p:cNvGrpSpPr/>
            <p:nvPr/>
          </p:nvGrpSpPr>
          <p:grpSpPr>
            <a:xfrm>
              <a:off x="10815229" y="5010295"/>
              <a:ext cx="1149740" cy="1149740"/>
              <a:chOff x="10216718" y="3374374"/>
              <a:chExt cx="1149740" cy="1149740"/>
            </a:xfrm>
          </p:grpSpPr>
          <p:grpSp>
            <p:nvGrpSpPr>
              <p:cNvPr id="335" name="组合 334"/>
              <p:cNvGrpSpPr/>
              <p:nvPr/>
            </p:nvGrpSpPr>
            <p:grpSpPr>
              <a:xfrm>
                <a:off x="10216718" y="3374374"/>
                <a:ext cx="1149740" cy="1149740"/>
                <a:chOff x="304800" y="673100"/>
                <a:chExt cx="4000500" cy="4000500"/>
              </a:xfrm>
              <a:effectLst>
                <a:outerShdw blurRad="444500" dist="254000" dir="8100000" algn="tr" rotWithShape="0">
                  <a:prstClr val="black">
                    <a:alpha val="50000"/>
                  </a:prstClr>
                </a:outerShdw>
              </a:effectLst>
            </p:grpSpPr>
            <p:sp>
              <p:nvSpPr>
                <p:cNvPr id="346" name="同心圆 1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latin typeface="+mj-ea"/>
                    <a:ea typeface="+mj-ea"/>
                  </a:endParaRPr>
                </a:p>
              </p:txBody>
            </p:sp>
            <p:sp>
              <p:nvSpPr>
                <p:cNvPr id="347" name="椭圆 346"/>
                <p:cNvSpPr/>
                <p:nvPr/>
              </p:nvSpPr>
              <p:spPr>
                <a:xfrm>
                  <a:off x="392110" y="760411"/>
                  <a:ext cx="3825875" cy="3825875"/>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latin typeface="+mj-ea"/>
                    <a:ea typeface="+mj-ea"/>
                  </a:endParaRPr>
                </a:p>
              </p:txBody>
            </p:sp>
          </p:grpSp>
          <p:grpSp>
            <p:nvGrpSpPr>
              <p:cNvPr id="336" name="组合 335"/>
              <p:cNvGrpSpPr/>
              <p:nvPr/>
            </p:nvGrpSpPr>
            <p:grpSpPr>
              <a:xfrm>
                <a:off x="10411057" y="3549667"/>
                <a:ext cx="704850" cy="747713"/>
                <a:chOff x="8301039" y="2560638"/>
                <a:chExt cx="704850" cy="747713"/>
              </a:xfrm>
              <a:solidFill>
                <a:srgbClr val="7766FF"/>
              </a:solidFill>
            </p:grpSpPr>
            <p:sp>
              <p:nvSpPr>
                <p:cNvPr id="337" name="Freeform 175"/>
                <p:cNvSpPr/>
                <p:nvPr/>
              </p:nvSpPr>
              <p:spPr bwMode="auto">
                <a:xfrm>
                  <a:off x="8408989" y="3135313"/>
                  <a:ext cx="173038" cy="173038"/>
                </a:xfrm>
                <a:custGeom>
                  <a:avLst/>
                  <a:gdLst>
                    <a:gd name="T0" fmla="*/ 33 w 46"/>
                    <a:gd name="T1" fmla="*/ 41 h 46"/>
                    <a:gd name="T2" fmla="*/ 5 w 46"/>
                    <a:gd name="T3" fmla="*/ 33 h 46"/>
                    <a:gd name="T4" fmla="*/ 13 w 46"/>
                    <a:gd name="T5" fmla="*/ 5 h 46"/>
                    <a:gd name="T6" fmla="*/ 41 w 46"/>
                    <a:gd name="T7" fmla="*/ 13 h 46"/>
                    <a:gd name="T8" fmla="*/ 33 w 46"/>
                    <a:gd name="T9" fmla="*/ 41 h 46"/>
                  </a:gdLst>
                  <a:ahLst/>
                  <a:cxnLst>
                    <a:cxn ang="0">
                      <a:pos x="T0" y="T1"/>
                    </a:cxn>
                    <a:cxn ang="0">
                      <a:pos x="T2" y="T3"/>
                    </a:cxn>
                    <a:cxn ang="0">
                      <a:pos x="T4" y="T5"/>
                    </a:cxn>
                    <a:cxn ang="0">
                      <a:pos x="T6" y="T7"/>
                    </a:cxn>
                    <a:cxn ang="0">
                      <a:pos x="T8" y="T9"/>
                    </a:cxn>
                  </a:cxnLst>
                  <a:rect l="0" t="0" r="r" b="b"/>
                  <a:pathLst>
                    <a:path w="46" h="46">
                      <a:moveTo>
                        <a:pt x="33" y="41"/>
                      </a:moveTo>
                      <a:cubicBezTo>
                        <a:pt x="24" y="46"/>
                        <a:pt x="11" y="43"/>
                        <a:pt x="5" y="33"/>
                      </a:cubicBezTo>
                      <a:cubicBezTo>
                        <a:pt x="0" y="23"/>
                        <a:pt x="3" y="11"/>
                        <a:pt x="13" y="5"/>
                      </a:cubicBezTo>
                      <a:cubicBezTo>
                        <a:pt x="23" y="0"/>
                        <a:pt x="35" y="3"/>
                        <a:pt x="41" y="13"/>
                      </a:cubicBezTo>
                      <a:cubicBezTo>
                        <a:pt x="46" y="22"/>
                        <a:pt x="43" y="35"/>
                        <a:pt x="33" y="41"/>
                      </a:cubicBezTo>
                      <a:close/>
                    </a:path>
                  </a:pathLst>
                </a:custGeom>
                <a:grpFill/>
                <a:ln>
                  <a:noFill/>
                </a:ln>
              </p:spPr>
              <p:txBody>
                <a:bodyPr vert="horz" wrap="square" lIns="91440" tIns="45720" rIns="91440" bIns="45720" numCol="1" anchor="t" anchorCtr="0" compatLnSpc="1"/>
                <a:lstStyle/>
                <a:p>
                  <a:endParaRPr lang="zh-CN" altLang="en-US"/>
                </a:p>
              </p:txBody>
            </p:sp>
            <p:grpSp>
              <p:nvGrpSpPr>
                <p:cNvPr id="338" name="组合 337"/>
                <p:cNvGrpSpPr/>
                <p:nvPr/>
              </p:nvGrpSpPr>
              <p:grpSpPr>
                <a:xfrm>
                  <a:off x="8301039" y="2560638"/>
                  <a:ext cx="704850" cy="701676"/>
                  <a:chOff x="8301039" y="2560638"/>
                  <a:chExt cx="704850" cy="701676"/>
                </a:xfrm>
                <a:grpFill/>
              </p:grpSpPr>
              <p:sp>
                <p:nvSpPr>
                  <p:cNvPr id="339" name="Freeform 172"/>
                  <p:cNvSpPr>
                    <a:spLocks noEditPoints="1"/>
                  </p:cNvSpPr>
                  <p:nvPr/>
                </p:nvSpPr>
                <p:spPr bwMode="auto">
                  <a:xfrm>
                    <a:off x="8394701" y="2703513"/>
                    <a:ext cx="360363" cy="473075"/>
                  </a:xfrm>
                  <a:custGeom>
                    <a:avLst/>
                    <a:gdLst>
                      <a:gd name="T0" fmla="*/ 51 w 96"/>
                      <a:gd name="T1" fmla="*/ 102 h 126"/>
                      <a:gd name="T2" fmla="*/ 48 w 96"/>
                      <a:gd name="T3" fmla="*/ 95 h 126"/>
                      <a:gd name="T4" fmla="*/ 41 w 96"/>
                      <a:gd name="T5" fmla="*/ 97 h 126"/>
                      <a:gd name="T6" fmla="*/ 31 w 96"/>
                      <a:gd name="T7" fmla="*/ 117 h 126"/>
                      <a:gd name="T8" fmla="*/ 33 w 96"/>
                      <a:gd name="T9" fmla="*/ 125 h 126"/>
                      <a:gd name="T10" fmla="*/ 41 w 96"/>
                      <a:gd name="T11" fmla="*/ 122 h 126"/>
                      <a:gd name="T12" fmla="*/ 51 w 96"/>
                      <a:gd name="T13" fmla="*/ 102 h 126"/>
                      <a:gd name="T14" fmla="*/ 13 w 96"/>
                      <a:gd name="T15" fmla="*/ 122 h 126"/>
                      <a:gd name="T16" fmla="*/ 21 w 96"/>
                      <a:gd name="T17" fmla="*/ 125 h 126"/>
                      <a:gd name="T18" fmla="*/ 24 w 96"/>
                      <a:gd name="T19" fmla="*/ 117 h 126"/>
                      <a:gd name="T20" fmla="*/ 12 w 96"/>
                      <a:gd name="T21" fmla="*/ 90 h 126"/>
                      <a:gd name="T22" fmla="*/ 4 w 96"/>
                      <a:gd name="T23" fmla="*/ 87 h 126"/>
                      <a:gd name="T24" fmla="*/ 1 w 96"/>
                      <a:gd name="T25" fmla="*/ 95 h 126"/>
                      <a:gd name="T26" fmla="*/ 13 w 96"/>
                      <a:gd name="T27" fmla="*/ 122 h 126"/>
                      <a:gd name="T28" fmla="*/ 10 w 96"/>
                      <a:gd name="T29" fmla="*/ 56 h 126"/>
                      <a:gd name="T30" fmla="*/ 9 w 96"/>
                      <a:gd name="T31" fmla="*/ 65 h 126"/>
                      <a:gd name="T32" fmla="*/ 18 w 96"/>
                      <a:gd name="T33" fmla="*/ 65 h 126"/>
                      <a:gd name="T34" fmla="*/ 81 w 96"/>
                      <a:gd name="T35" fmla="*/ 14 h 126"/>
                      <a:gd name="T36" fmla="*/ 81 w 96"/>
                      <a:gd name="T37" fmla="*/ 14 h 126"/>
                      <a:gd name="T38" fmla="*/ 60 w 96"/>
                      <a:gd name="T39" fmla="*/ 58 h 126"/>
                      <a:gd name="T40" fmla="*/ 63 w 96"/>
                      <a:gd name="T41" fmla="*/ 66 h 126"/>
                      <a:gd name="T42" fmla="*/ 70 w 96"/>
                      <a:gd name="T43" fmla="*/ 63 h 126"/>
                      <a:gd name="T44" fmla="*/ 94 w 96"/>
                      <a:gd name="T45" fmla="*/ 15 h 126"/>
                      <a:gd name="T46" fmla="*/ 94 w 96"/>
                      <a:gd name="T47" fmla="*/ 15 h 126"/>
                      <a:gd name="T48" fmla="*/ 92 w 96"/>
                      <a:gd name="T49" fmla="*/ 7 h 126"/>
                      <a:gd name="T50" fmla="*/ 89 w 96"/>
                      <a:gd name="T51" fmla="*/ 5 h 126"/>
                      <a:gd name="T52" fmla="*/ 86 w 96"/>
                      <a:gd name="T53" fmla="*/ 2 h 126"/>
                      <a:gd name="T54" fmla="*/ 80 w 96"/>
                      <a:gd name="T55" fmla="*/ 1 h 126"/>
                      <a:gd name="T56" fmla="*/ 77 w 96"/>
                      <a:gd name="T57" fmla="*/ 2 h 126"/>
                      <a:gd name="T58" fmla="*/ 10 w 96"/>
                      <a:gd name="T59" fmla="*/ 56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6" h="126">
                        <a:moveTo>
                          <a:pt x="51" y="102"/>
                        </a:moveTo>
                        <a:cubicBezTo>
                          <a:pt x="52" y="99"/>
                          <a:pt x="51" y="96"/>
                          <a:pt x="48" y="95"/>
                        </a:cubicBezTo>
                        <a:cubicBezTo>
                          <a:pt x="46" y="93"/>
                          <a:pt x="42" y="94"/>
                          <a:pt x="41" y="97"/>
                        </a:cubicBezTo>
                        <a:cubicBezTo>
                          <a:pt x="31" y="117"/>
                          <a:pt x="31" y="117"/>
                          <a:pt x="31" y="117"/>
                        </a:cubicBezTo>
                        <a:cubicBezTo>
                          <a:pt x="29" y="120"/>
                          <a:pt x="31" y="123"/>
                          <a:pt x="33" y="125"/>
                        </a:cubicBezTo>
                        <a:cubicBezTo>
                          <a:pt x="36" y="126"/>
                          <a:pt x="40" y="125"/>
                          <a:pt x="41" y="122"/>
                        </a:cubicBezTo>
                        <a:cubicBezTo>
                          <a:pt x="51" y="102"/>
                          <a:pt x="51" y="102"/>
                          <a:pt x="51" y="102"/>
                        </a:cubicBezTo>
                        <a:close/>
                        <a:moveTo>
                          <a:pt x="13" y="122"/>
                        </a:moveTo>
                        <a:cubicBezTo>
                          <a:pt x="15" y="125"/>
                          <a:pt x="18" y="126"/>
                          <a:pt x="21" y="125"/>
                        </a:cubicBezTo>
                        <a:cubicBezTo>
                          <a:pt x="24" y="123"/>
                          <a:pt x="25" y="120"/>
                          <a:pt x="24" y="117"/>
                        </a:cubicBezTo>
                        <a:cubicBezTo>
                          <a:pt x="12" y="90"/>
                          <a:pt x="12" y="90"/>
                          <a:pt x="12" y="90"/>
                        </a:cubicBezTo>
                        <a:cubicBezTo>
                          <a:pt x="10" y="87"/>
                          <a:pt x="7" y="86"/>
                          <a:pt x="4" y="87"/>
                        </a:cubicBezTo>
                        <a:cubicBezTo>
                          <a:pt x="1" y="88"/>
                          <a:pt x="0" y="92"/>
                          <a:pt x="1" y="95"/>
                        </a:cubicBezTo>
                        <a:cubicBezTo>
                          <a:pt x="13" y="122"/>
                          <a:pt x="13" y="122"/>
                          <a:pt x="13" y="122"/>
                        </a:cubicBezTo>
                        <a:close/>
                        <a:moveTo>
                          <a:pt x="10" y="56"/>
                        </a:moveTo>
                        <a:cubicBezTo>
                          <a:pt x="8" y="58"/>
                          <a:pt x="7" y="62"/>
                          <a:pt x="9" y="65"/>
                        </a:cubicBezTo>
                        <a:cubicBezTo>
                          <a:pt x="11" y="67"/>
                          <a:pt x="15" y="67"/>
                          <a:pt x="18" y="65"/>
                        </a:cubicBezTo>
                        <a:cubicBezTo>
                          <a:pt x="81" y="14"/>
                          <a:pt x="81" y="14"/>
                          <a:pt x="81" y="14"/>
                        </a:cubicBezTo>
                        <a:cubicBezTo>
                          <a:pt x="81" y="14"/>
                          <a:pt x="82" y="14"/>
                          <a:pt x="81" y="14"/>
                        </a:cubicBezTo>
                        <a:cubicBezTo>
                          <a:pt x="60" y="58"/>
                          <a:pt x="60" y="58"/>
                          <a:pt x="60" y="58"/>
                        </a:cubicBezTo>
                        <a:cubicBezTo>
                          <a:pt x="59" y="61"/>
                          <a:pt x="60" y="64"/>
                          <a:pt x="63" y="66"/>
                        </a:cubicBezTo>
                        <a:cubicBezTo>
                          <a:pt x="66" y="67"/>
                          <a:pt x="69" y="66"/>
                          <a:pt x="70" y="63"/>
                        </a:cubicBezTo>
                        <a:cubicBezTo>
                          <a:pt x="94" y="15"/>
                          <a:pt x="94" y="15"/>
                          <a:pt x="94" y="15"/>
                        </a:cubicBezTo>
                        <a:cubicBezTo>
                          <a:pt x="94" y="15"/>
                          <a:pt x="94" y="15"/>
                          <a:pt x="94" y="15"/>
                        </a:cubicBezTo>
                        <a:cubicBezTo>
                          <a:pt x="96" y="12"/>
                          <a:pt x="95" y="9"/>
                          <a:pt x="92" y="7"/>
                        </a:cubicBezTo>
                        <a:cubicBezTo>
                          <a:pt x="91" y="6"/>
                          <a:pt x="90" y="6"/>
                          <a:pt x="89" y="5"/>
                        </a:cubicBezTo>
                        <a:cubicBezTo>
                          <a:pt x="88" y="4"/>
                          <a:pt x="87" y="3"/>
                          <a:pt x="86" y="2"/>
                        </a:cubicBezTo>
                        <a:cubicBezTo>
                          <a:pt x="85" y="0"/>
                          <a:pt x="82" y="0"/>
                          <a:pt x="80" y="1"/>
                        </a:cubicBezTo>
                        <a:cubicBezTo>
                          <a:pt x="78" y="1"/>
                          <a:pt x="78" y="2"/>
                          <a:pt x="77" y="2"/>
                        </a:cubicBezTo>
                        <a:cubicBezTo>
                          <a:pt x="10" y="56"/>
                          <a:pt x="10" y="56"/>
                          <a:pt x="10" y="56"/>
                        </a:cubicBezTo>
                        <a:close/>
                      </a:path>
                    </a:pathLst>
                  </a:custGeom>
                  <a:grpFill/>
                  <a:ln>
                    <a:noFill/>
                  </a:ln>
                </p:spPr>
                <p:txBody>
                  <a:bodyPr vert="horz" wrap="square" lIns="91440" tIns="45720" rIns="91440" bIns="45720" numCol="1" anchor="t" anchorCtr="0" compatLnSpc="1"/>
                  <a:lstStyle/>
                  <a:p>
                    <a:endParaRPr lang="zh-CN" altLang="en-US"/>
                  </a:p>
                </p:txBody>
              </p:sp>
              <p:sp>
                <p:nvSpPr>
                  <p:cNvPr id="340" name="Freeform 173"/>
                  <p:cNvSpPr>
                    <a:spLocks noEditPoints="1"/>
                  </p:cNvSpPr>
                  <p:nvPr/>
                </p:nvSpPr>
                <p:spPr bwMode="auto">
                  <a:xfrm>
                    <a:off x="8435976" y="2725738"/>
                    <a:ext cx="498475" cy="450850"/>
                  </a:xfrm>
                  <a:custGeom>
                    <a:avLst/>
                    <a:gdLst>
                      <a:gd name="T0" fmla="*/ 100 w 133"/>
                      <a:gd name="T1" fmla="*/ 5 h 120"/>
                      <a:gd name="T2" fmla="*/ 93 w 133"/>
                      <a:gd name="T3" fmla="*/ 2 h 120"/>
                      <a:gd name="T4" fmla="*/ 89 w 133"/>
                      <a:gd name="T5" fmla="*/ 9 h 120"/>
                      <a:gd name="T6" fmla="*/ 121 w 133"/>
                      <a:gd name="T7" fmla="*/ 102 h 120"/>
                      <a:gd name="T8" fmla="*/ 128 w 133"/>
                      <a:gd name="T9" fmla="*/ 105 h 120"/>
                      <a:gd name="T10" fmla="*/ 132 w 133"/>
                      <a:gd name="T11" fmla="*/ 98 h 120"/>
                      <a:gd name="T12" fmla="*/ 100 w 133"/>
                      <a:gd name="T13" fmla="*/ 5 h 120"/>
                      <a:gd name="T14" fmla="*/ 108 w 133"/>
                      <a:gd name="T15" fmla="*/ 118 h 120"/>
                      <a:gd name="T16" fmla="*/ 115 w 133"/>
                      <a:gd name="T17" fmla="*/ 115 h 120"/>
                      <a:gd name="T18" fmla="*/ 112 w 133"/>
                      <a:gd name="T19" fmla="*/ 107 h 120"/>
                      <a:gd name="T20" fmla="*/ 58 w 133"/>
                      <a:gd name="T21" fmla="*/ 88 h 120"/>
                      <a:gd name="T22" fmla="*/ 50 w 133"/>
                      <a:gd name="T23" fmla="*/ 91 h 120"/>
                      <a:gd name="T24" fmla="*/ 54 w 133"/>
                      <a:gd name="T25" fmla="*/ 98 h 120"/>
                      <a:gd name="T26" fmla="*/ 108 w 133"/>
                      <a:gd name="T27" fmla="*/ 118 h 120"/>
                      <a:gd name="T28" fmla="*/ 22 w 133"/>
                      <a:gd name="T29" fmla="*/ 87 h 120"/>
                      <a:gd name="T30" fmla="*/ 29 w 133"/>
                      <a:gd name="T31" fmla="*/ 83 h 120"/>
                      <a:gd name="T32" fmla="*/ 26 w 133"/>
                      <a:gd name="T33" fmla="*/ 76 h 120"/>
                      <a:gd name="T34" fmla="*/ 8 w 133"/>
                      <a:gd name="T35" fmla="*/ 69 h 120"/>
                      <a:gd name="T36" fmla="*/ 1 w 133"/>
                      <a:gd name="T37" fmla="*/ 73 h 120"/>
                      <a:gd name="T38" fmla="*/ 4 w 133"/>
                      <a:gd name="T39" fmla="*/ 80 h 120"/>
                      <a:gd name="T40" fmla="*/ 22 w 133"/>
                      <a:gd name="T41" fmla="*/ 87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3" h="120">
                        <a:moveTo>
                          <a:pt x="100" y="5"/>
                        </a:moveTo>
                        <a:cubicBezTo>
                          <a:pt x="99" y="2"/>
                          <a:pt x="96" y="0"/>
                          <a:pt x="93" y="2"/>
                        </a:cubicBezTo>
                        <a:cubicBezTo>
                          <a:pt x="90" y="3"/>
                          <a:pt x="88" y="6"/>
                          <a:pt x="89" y="9"/>
                        </a:cubicBezTo>
                        <a:cubicBezTo>
                          <a:pt x="121" y="102"/>
                          <a:pt x="121" y="102"/>
                          <a:pt x="121" y="102"/>
                        </a:cubicBezTo>
                        <a:cubicBezTo>
                          <a:pt x="122" y="105"/>
                          <a:pt x="125" y="106"/>
                          <a:pt x="128" y="105"/>
                        </a:cubicBezTo>
                        <a:cubicBezTo>
                          <a:pt x="131" y="104"/>
                          <a:pt x="133" y="101"/>
                          <a:pt x="132" y="98"/>
                        </a:cubicBezTo>
                        <a:cubicBezTo>
                          <a:pt x="100" y="5"/>
                          <a:pt x="100" y="5"/>
                          <a:pt x="100" y="5"/>
                        </a:cubicBezTo>
                        <a:close/>
                        <a:moveTo>
                          <a:pt x="108" y="118"/>
                        </a:moveTo>
                        <a:cubicBezTo>
                          <a:pt x="111" y="120"/>
                          <a:pt x="114" y="118"/>
                          <a:pt x="115" y="115"/>
                        </a:cubicBezTo>
                        <a:cubicBezTo>
                          <a:pt x="116" y="112"/>
                          <a:pt x="115" y="109"/>
                          <a:pt x="112" y="107"/>
                        </a:cubicBezTo>
                        <a:cubicBezTo>
                          <a:pt x="58" y="88"/>
                          <a:pt x="58" y="88"/>
                          <a:pt x="58" y="88"/>
                        </a:cubicBezTo>
                        <a:cubicBezTo>
                          <a:pt x="55" y="86"/>
                          <a:pt x="51" y="88"/>
                          <a:pt x="50" y="91"/>
                        </a:cubicBezTo>
                        <a:cubicBezTo>
                          <a:pt x="49" y="94"/>
                          <a:pt x="51" y="97"/>
                          <a:pt x="54" y="98"/>
                        </a:cubicBezTo>
                        <a:cubicBezTo>
                          <a:pt x="108" y="118"/>
                          <a:pt x="108" y="118"/>
                          <a:pt x="108" y="118"/>
                        </a:cubicBezTo>
                        <a:close/>
                        <a:moveTo>
                          <a:pt x="22" y="87"/>
                        </a:moveTo>
                        <a:cubicBezTo>
                          <a:pt x="25" y="88"/>
                          <a:pt x="28" y="86"/>
                          <a:pt x="29" y="83"/>
                        </a:cubicBezTo>
                        <a:cubicBezTo>
                          <a:pt x="30" y="80"/>
                          <a:pt x="29" y="77"/>
                          <a:pt x="26" y="76"/>
                        </a:cubicBezTo>
                        <a:cubicBezTo>
                          <a:pt x="8" y="69"/>
                          <a:pt x="8" y="69"/>
                          <a:pt x="8" y="69"/>
                        </a:cubicBezTo>
                        <a:cubicBezTo>
                          <a:pt x="5" y="68"/>
                          <a:pt x="2" y="70"/>
                          <a:pt x="1" y="73"/>
                        </a:cubicBezTo>
                        <a:cubicBezTo>
                          <a:pt x="0" y="76"/>
                          <a:pt x="1" y="79"/>
                          <a:pt x="4" y="80"/>
                        </a:cubicBezTo>
                        <a:cubicBezTo>
                          <a:pt x="22" y="87"/>
                          <a:pt x="22" y="87"/>
                          <a:pt x="22" y="87"/>
                        </a:cubicBezTo>
                        <a:close/>
                      </a:path>
                    </a:pathLst>
                  </a:custGeom>
                  <a:grpFill/>
                  <a:ln>
                    <a:noFill/>
                  </a:ln>
                </p:spPr>
                <p:txBody>
                  <a:bodyPr vert="horz" wrap="square" lIns="91440" tIns="45720" rIns="91440" bIns="45720" numCol="1" anchor="t" anchorCtr="0" compatLnSpc="1"/>
                  <a:lstStyle/>
                  <a:p>
                    <a:endParaRPr lang="zh-CN" altLang="en-US"/>
                  </a:p>
                </p:txBody>
              </p:sp>
              <p:sp>
                <p:nvSpPr>
                  <p:cNvPr id="341" name="Freeform 174"/>
                  <p:cNvSpPr/>
                  <p:nvPr/>
                </p:nvSpPr>
                <p:spPr bwMode="auto">
                  <a:xfrm>
                    <a:off x="8548689" y="3168651"/>
                    <a:ext cx="319088" cy="68263"/>
                  </a:xfrm>
                  <a:custGeom>
                    <a:avLst/>
                    <a:gdLst>
                      <a:gd name="T0" fmla="*/ 79 w 85"/>
                      <a:gd name="T1" fmla="*/ 12 h 18"/>
                      <a:gd name="T2" fmla="*/ 85 w 85"/>
                      <a:gd name="T3" fmla="*/ 5 h 18"/>
                      <a:gd name="T4" fmla="*/ 78 w 85"/>
                      <a:gd name="T5" fmla="*/ 0 h 18"/>
                      <a:gd name="T6" fmla="*/ 6 w 85"/>
                      <a:gd name="T7" fmla="*/ 6 h 18"/>
                      <a:gd name="T8" fmla="*/ 0 w 85"/>
                      <a:gd name="T9" fmla="*/ 13 h 18"/>
                      <a:gd name="T10" fmla="*/ 7 w 85"/>
                      <a:gd name="T11" fmla="*/ 18 h 18"/>
                      <a:gd name="T12" fmla="*/ 79 w 85"/>
                      <a:gd name="T13" fmla="*/ 12 h 18"/>
                    </a:gdLst>
                    <a:ahLst/>
                    <a:cxnLst>
                      <a:cxn ang="0">
                        <a:pos x="T0" y="T1"/>
                      </a:cxn>
                      <a:cxn ang="0">
                        <a:pos x="T2" y="T3"/>
                      </a:cxn>
                      <a:cxn ang="0">
                        <a:pos x="T4" y="T5"/>
                      </a:cxn>
                      <a:cxn ang="0">
                        <a:pos x="T6" y="T7"/>
                      </a:cxn>
                      <a:cxn ang="0">
                        <a:pos x="T8" y="T9"/>
                      </a:cxn>
                      <a:cxn ang="0">
                        <a:pos x="T10" y="T11"/>
                      </a:cxn>
                      <a:cxn ang="0">
                        <a:pos x="T12" y="T13"/>
                      </a:cxn>
                    </a:cxnLst>
                    <a:rect l="0" t="0" r="r" b="b"/>
                    <a:pathLst>
                      <a:path w="85" h="18">
                        <a:moveTo>
                          <a:pt x="79" y="12"/>
                        </a:moveTo>
                        <a:cubicBezTo>
                          <a:pt x="83" y="11"/>
                          <a:pt x="85" y="9"/>
                          <a:pt x="85" y="5"/>
                        </a:cubicBezTo>
                        <a:cubicBezTo>
                          <a:pt x="84" y="2"/>
                          <a:pt x="82" y="0"/>
                          <a:pt x="78" y="0"/>
                        </a:cubicBezTo>
                        <a:cubicBezTo>
                          <a:pt x="6" y="6"/>
                          <a:pt x="6" y="6"/>
                          <a:pt x="6" y="6"/>
                        </a:cubicBezTo>
                        <a:cubicBezTo>
                          <a:pt x="3" y="7"/>
                          <a:pt x="0" y="9"/>
                          <a:pt x="0" y="13"/>
                        </a:cubicBezTo>
                        <a:cubicBezTo>
                          <a:pt x="1" y="16"/>
                          <a:pt x="4" y="18"/>
                          <a:pt x="7" y="18"/>
                        </a:cubicBezTo>
                        <a:cubicBezTo>
                          <a:pt x="79" y="12"/>
                          <a:pt x="79" y="12"/>
                          <a:pt x="79" y="12"/>
                        </a:cubicBezTo>
                        <a:close/>
                      </a:path>
                    </a:pathLst>
                  </a:custGeom>
                  <a:grpFill/>
                  <a:ln>
                    <a:noFill/>
                  </a:ln>
                </p:spPr>
                <p:txBody>
                  <a:bodyPr vert="horz" wrap="square" lIns="91440" tIns="45720" rIns="91440" bIns="45720" numCol="1" anchor="t" anchorCtr="0" compatLnSpc="1"/>
                  <a:lstStyle/>
                  <a:p>
                    <a:endParaRPr lang="zh-CN" altLang="en-US"/>
                  </a:p>
                </p:txBody>
              </p:sp>
              <p:sp>
                <p:nvSpPr>
                  <p:cNvPr id="342" name="Freeform 176"/>
                  <p:cNvSpPr/>
                  <p:nvPr/>
                </p:nvSpPr>
                <p:spPr bwMode="auto">
                  <a:xfrm>
                    <a:off x="8301039" y="2890838"/>
                    <a:ext cx="171450" cy="176213"/>
                  </a:xfrm>
                  <a:custGeom>
                    <a:avLst/>
                    <a:gdLst>
                      <a:gd name="T0" fmla="*/ 33 w 46"/>
                      <a:gd name="T1" fmla="*/ 41 h 47"/>
                      <a:gd name="T2" fmla="*/ 6 w 46"/>
                      <a:gd name="T3" fmla="*/ 34 h 47"/>
                      <a:gd name="T4" fmla="*/ 13 w 46"/>
                      <a:gd name="T5" fmla="*/ 6 h 47"/>
                      <a:gd name="T6" fmla="*/ 41 w 46"/>
                      <a:gd name="T7" fmla="*/ 13 h 47"/>
                      <a:gd name="T8" fmla="*/ 33 w 46"/>
                      <a:gd name="T9" fmla="*/ 41 h 47"/>
                    </a:gdLst>
                    <a:ahLst/>
                    <a:cxnLst>
                      <a:cxn ang="0">
                        <a:pos x="T0" y="T1"/>
                      </a:cxn>
                      <a:cxn ang="0">
                        <a:pos x="T2" y="T3"/>
                      </a:cxn>
                      <a:cxn ang="0">
                        <a:pos x="T4" y="T5"/>
                      </a:cxn>
                      <a:cxn ang="0">
                        <a:pos x="T6" y="T7"/>
                      </a:cxn>
                      <a:cxn ang="0">
                        <a:pos x="T8" y="T9"/>
                      </a:cxn>
                    </a:cxnLst>
                    <a:rect l="0" t="0" r="r" b="b"/>
                    <a:pathLst>
                      <a:path w="46" h="47">
                        <a:moveTo>
                          <a:pt x="33" y="41"/>
                        </a:moveTo>
                        <a:cubicBezTo>
                          <a:pt x="24" y="47"/>
                          <a:pt x="11" y="44"/>
                          <a:pt x="6" y="34"/>
                        </a:cubicBezTo>
                        <a:cubicBezTo>
                          <a:pt x="0" y="24"/>
                          <a:pt x="3" y="12"/>
                          <a:pt x="13" y="6"/>
                        </a:cubicBezTo>
                        <a:cubicBezTo>
                          <a:pt x="23" y="0"/>
                          <a:pt x="35" y="4"/>
                          <a:pt x="41" y="13"/>
                        </a:cubicBezTo>
                        <a:cubicBezTo>
                          <a:pt x="46" y="23"/>
                          <a:pt x="43" y="36"/>
                          <a:pt x="33" y="41"/>
                        </a:cubicBezTo>
                        <a:close/>
                      </a:path>
                    </a:pathLst>
                  </a:custGeom>
                  <a:grpFill/>
                  <a:ln>
                    <a:noFill/>
                  </a:ln>
                </p:spPr>
                <p:txBody>
                  <a:bodyPr vert="horz" wrap="square" lIns="91440" tIns="45720" rIns="91440" bIns="45720" numCol="1" anchor="t" anchorCtr="0" compatLnSpc="1"/>
                  <a:lstStyle/>
                  <a:p>
                    <a:endParaRPr lang="zh-CN" altLang="en-US"/>
                  </a:p>
                </p:txBody>
              </p:sp>
              <p:sp>
                <p:nvSpPr>
                  <p:cNvPr id="343" name="Freeform 177"/>
                  <p:cNvSpPr/>
                  <p:nvPr/>
                </p:nvSpPr>
                <p:spPr bwMode="auto">
                  <a:xfrm>
                    <a:off x="8832851" y="3089276"/>
                    <a:ext cx="173038" cy="173038"/>
                  </a:xfrm>
                  <a:custGeom>
                    <a:avLst/>
                    <a:gdLst>
                      <a:gd name="T0" fmla="*/ 33 w 46"/>
                      <a:gd name="T1" fmla="*/ 41 h 46"/>
                      <a:gd name="T2" fmla="*/ 5 w 46"/>
                      <a:gd name="T3" fmla="*/ 33 h 46"/>
                      <a:gd name="T4" fmla="*/ 13 w 46"/>
                      <a:gd name="T5" fmla="*/ 5 h 46"/>
                      <a:gd name="T6" fmla="*/ 40 w 46"/>
                      <a:gd name="T7" fmla="*/ 13 h 46"/>
                      <a:gd name="T8" fmla="*/ 33 w 46"/>
                      <a:gd name="T9" fmla="*/ 41 h 46"/>
                    </a:gdLst>
                    <a:ahLst/>
                    <a:cxnLst>
                      <a:cxn ang="0">
                        <a:pos x="T0" y="T1"/>
                      </a:cxn>
                      <a:cxn ang="0">
                        <a:pos x="T2" y="T3"/>
                      </a:cxn>
                      <a:cxn ang="0">
                        <a:pos x="T4" y="T5"/>
                      </a:cxn>
                      <a:cxn ang="0">
                        <a:pos x="T6" y="T7"/>
                      </a:cxn>
                      <a:cxn ang="0">
                        <a:pos x="T8" y="T9"/>
                      </a:cxn>
                    </a:cxnLst>
                    <a:rect l="0" t="0" r="r" b="b"/>
                    <a:pathLst>
                      <a:path w="46" h="46">
                        <a:moveTo>
                          <a:pt x="33" y="41"/>
                        </a:moveTo>
                        <a:cubicBezTo>
                          <a:pt x="23" y="46"/>
                          <a:pt x="11" y="43"/>
                          <a:pt x="5" y="33"/>
                        </a:cubicBezTo>
                        <a:cubicBezTo>
                          <a:pt x="0" y="23"/>
                          <a:pt x="3" y="11"/>
                          <a:pt x="13" y="5"/>
                        </a:cubicBezTo>
                        <a:cubicBezTo>
                          <a:pt x="22" y="0"/>
                          <a:pt x="35" y="3"/>
                          <a:pt x="40" y="13"/>
                        </a:cubicBezTo>
                        <a:cubicBezTo>
                          <a:pt x="46" y="23"/>
                          <a:pt x="43" y="35"/>
                          <a:pt x="33" y="41"/>
                        </a:cubicBezTo>
                        <a:close/>
                      </a:path>
                    </a:pathLst>
                  </a:custGeom>
                  <a:grpFill/>
                  <a:ln>
                    <a:noFill/>
                  </a:ln>
                </p:spPr>
                <p:txBody>
                  <a:bodyPr vert="horz" wrap="square" lIns="91440" tIns="45720" rIns="91440" bIns="45720" numCol="1" anchor="t" anchorCtr="0" compatLnSpc="1"/>
                  <a:lstStyle/>
                  <a:p>
                    <a:endParaRPr lang="zh-CN" altLang="en-US"/>
                  </a:p>
                </p:txBody>
              </p:sp>
              <p:sp>
                <p:nvSpPr>
                  <p:cNvPr id="344" name="Freeform 178"/>
                  <p:cNvSpPr>
                    <a:spLocks noEditPoints="1"/>
                  </p:cNvSpPr>
                  <p:nvPr/>
                </p:nvSpPr>
                <p:spPr bwMode="auto">
                  <a:xfrm>
                    <a:off x="8653464" y="2560638"/>
                    <a:ext cx="217488" cy="220663"/>
                  </a:xfrm>
                  <a:custGeom>
                    <a:avLst/>
                    <a:gdLst>
                      <a:gd name="T0" fmla="*/ 6 w 58"/>
                      <a:gd name="T1" fmla="*/ 44 h 59"/>
                      <a:gd name="T2" fmla="*/ 8 w 58"/>
                      <a:gd name="T3" fmla="*/ 13 h 59"/>
                      <a:gd name="T4" fmla="*/ 37 w 58"/>
                      <a:gd name="T5" fmla="*/ 3 h 59"/>
                      <a:gd name="T6" fmla="*/ 57 w 58"/>
                      <a:gd name="T7" fmla="*/ 26 h 59"/>
                      <a:gd name="T8" fmla="*/ 57 w 58"/>
                      <a:gd name="T9" fmla="*/ 37 h 59"/>
                      <a:gd name="T10" fmla="*/ 34 w 58"/>
                      <a:gd name="T11" fmla="*/ 57 h 59"/>
                      <a:gd name="T12" fmla="*/ 6 w 58"/>
                      <a:gd name="T13" fmla="*/ 44 h 59"/>
                      <a:gd name="T14" fmla="*/ 32 w 58"/>
                      <a:gd name="T15" fmla="*/ 46 h 59"/>
                      <a:gd name="T16" fmla="*/ 46 w 58"/>
                      <a:gd name="T17" fmla="*/ 34 h 59"/>
                      <a:gd name="T18" fmla="*/ 46 w 58"/>
                      <a:gd name="T19" fmla="*/ 27 h 59"/>
                      <a:gd name="T20" fmla="*/ 44 w 58"/>
                      <a:gd name="T21" fmla="*/ 21 h 59"/>
                      <a:gd name="T22" fmla="*/ 34 w 58"/>
                      <a:gd name="T23" fmla="*/ 14 h 59"/>
                      <a:gd name="T24" fmla="*/ 17 w 58"/>
                      <a:gd name="T25" fmla="*/ 20 h 59"/>
                      <a:gd name="T26" fmla="*/ 16 w 58"/>
                      <a:gd name="T27" fmla="*/ 38 h 59"/>
                      <a:gd name="T28" fmla="*/ 32 w 58"/>
                      <a:gd name="T29" fmla="*/ 46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8" h="59">
                        <a:moveTo>
                          <a:pt x="6" y="44"/>
                        </a:moveTo>
                        <a:cubicBezTo>
                          <a:pt x="0" y="34"/>
                          <a:pt x="1" y="22"/>
                          <a:pt x="8" y="13"/>
                        </a:cubicBezTo>
                        <a:cubicBezTo>
                          <a:pt x="14" y="4"/>
                          <a:pt x="26" y="0"/>
                          <a:pt x="37" y="3"/>
                        </a:cubicBezTo>
                        <a:cubicBezTo>
                          <a:pt x="48" y="6"/>
                          <a:pt x="56" y="15"/>
                          <a:pt x="57" y="26"/>
                        </a:cubicBezTo>
                        <a:cubicBezTo>
                          <a:pt x="58" y="29"/>
                          <a:pt x="58" y="33"/>
                          <a:pt x="57" y="37"/>
                        </a:cubicBezTo>
                        <a:cubicBezTo>
                          <a:pt x="54" y="47"/>
                          <a:pt x="45" y="56"/>
                          <a:pt x="34" y="57"/>
                        </a:cubicBezTo>
                        <a:cubicBezTo>
                          <a:pt x="23" y="59"/>
                          <a:pt x="12" y="54"/>
                          <a:pt x="6" y="44"/>
                        </a:cubicBezTo>
                        <a:close/>
                        <a:moveTo>
                          <a:pt x="32" y="46"/>
                        </a:moveTo>
                        <a:cubicBezTo>
                          <a:pt x="39" y="45"/>
                          <a:pt x="44" y="40"/>
                          <a:pt x="46" y="34"/>
                        </a:cubicBezTo>
                        <a:cubicBezTo>
                          <a:pt x="46" y="32"/>
                          <a:pt x="46" y="29"/>
                          <a:pt x="46" y="27"/>
                        </a:cubicBezTo>
                        <a:cubicBezTo>
                          <a:pt x="46" y="25"/>
                          <a:pt x="45" y="23"/>
                          <a:pt x="44" y="21"/>
                        </a:cubicBezTo>
                        <a:cubicBezTo>
                          <a:pt x="42" y="18"/>
                          <a:pt x="38" y="15"/>
                          <a:pt x="34" y="14"/>
                        </a:cubicBezTo>
                        <a:cubicBezTo>
                          <a:pt x="28" y="13"/>
                          <a:pt x="21" y="15"/>
                          <a:pt x="17" y="20"/>
                        </a:cubicBezTo>
                        <a:cubicBezTo>
                          <a:pt x="13" y="25"/>
                          <a:pt x="13" y="33"/>
                          <a:pt x="16" y="38"/>
                        </a:cubicBezTo>
                        <a:cubicBezTo>
                          <a:pt x="19" y="44"/>
                          <a:pt x="26" y="47"/>
                          <a:pt x="32" y="46"/>
                        </a:cubicBezTo>
                        <a:close/>
                      </a:path>
                    </a:pathLst>
                  </a:custGeom>
                  <a:grpFill/>
                  <a:ln>
                    <a:noFill/>
                  </a:ln>
                </p:spPr>
                <p:txBody>
                  <a:bodyPr vert="horz" wrap="square" lIns="91440" tIns="45720" rIns="91440" bIns="45720" numCol="1" anchor="t" anchorCtr="0" compatLnSpc="1"/>
                  <a:lstStyle/>
                  <a:p>
                    <a:endParaRPr lang="zh-CN" altLang="en-US"/>
                  </a:p>
                </p:txBody>
              </p:sp>
              <p:sp>
                <p:nvSpPr>
                  <p:cNvPr id="345" name="Freeform 179"/>
                  <p:cNvSpPr>
                    <a:spLocks noEditPoints="1"/>
                  </p:cNvSpPr>
                  <p:nvPr/>
                </p:nvSpPr>
                <p:spPr bwMode="auto">
                  <a:xfrm>
                    <a:off x="8491539" y="2890838"/>
                    <a:ext cx="217488" cy="222250"/>
                  </a:xfrm>
                  <a:custGeom>
                    <a:avLst/>
                    <a:gdLst>
                      <a:gd name="T0" fmla="*/ 6 w 58"/>
                      <a:gd name="T1" fmla="*/ 44 h 59"/>
                      <a:gd name="T2" fmla="*/ 7 w 58"/>
                      <a:gd name="T3" fmla="*/ 13 h 59"/>
                      <a:gd name="T4" fmla="*/ 36 w 58"/>
                      <a:gd name="T5" fmla="*/ 3 h 59"/>
                      <a:gd name="T6" fmla="*/ 57 w 58"/>
                      <a:gd name="T7" fmla="*/ 26 h 59"/>
                      <a:gd name="T8" fmla="*/ 57 w 58"/>
                      <a:gd name="T9" fmla="*/ 37 h 59"/>
                      <a:gd name="T10" fmla="*/ 34 w 58"/>
                      <a:gd name="T11" fmla="*/ 58 h 59"/>
                      <a:gd name="T12" fmla="*/ 6 w 58"/>
                      <a:gd name="T13" fmla="*/ 44 h 59"/>
                      <a:gd name="T14" fmla="*/ 32 w 58"/>
                      <a:gd name="T15" fmla="*/ 46 h 59"/>
                      <a:gd name="T16" fmla="*/ 45 w 58"/>
                      <a:gd name="T17" fmla="*/ 34 h 59"/>
                      <a:gd name="T18" fmla="*/ 46 w 58"/>
                      <a:gd name="T19" fmla="*/ 28 h 59"/>
                      <a:gd name="T20" fmla="*/ 43 w 58"/>
                      <a:gd name="T21" fmla="*/ 22 h 59"/>
                      <a:gd name="T22" fmla="*/ 33 w 58"/>
                      <a:gd name="T23" fmla="*/ 14 h 59"/>
                      <a:gd name="T24" fmla="*/ 17 w 58"/>
                      <a:gd name="T25" fmla="*/ 20 h 59"/>
                      <a:gd name="T26" fmla="*/ 16 w 58"/>
                      <a:gd name="T27" fmla="*/ 38 h 59"/>
                      <a:gd name="T28" fmla="*/ 32 w 58"/>
                      <a:gd name="T29" fmla="*/ 46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8" h="59">
                        <a:moveTo>
                          <a:pt x="6" y="44"/>
                        </a:moveTo>
                        <a:cubicBezTo>
                          <a:pt x="0" y="35"/>
                          <a:pt x="0" y="23"/>
                          <a:pt x="7" y="13"/>
                        </a:cubicBezTo>
                        <a:cubicBezTo>
                          <a:pt x="14" y="4"/>
                          <a:pt x="25" y="0"/>
                          <a:pt x="36" y="3"/>
                        </a:cubicBezTo>
                        <a:cubicBezTo>
                          <a:pt x="47" y="6"/>
                          <a:pt x="55" y="15"/>
                          <a:pt x="57" y="26"/>
                        </a:cubicBezTo>
                        <a:cubicBezTo>
                          <a:pt x="58" y="29"/>
                          <a:pt x="57" y="33"/>
                          <a:pt x="57" y="37"/>
                        </a:cubicBezTo>
                        <a:cubicBezTo>
                          <a:pt x="54" y="48"/>
                          <a:pt x="45" y="56"/>
                          <a:pt x="34" y="58"/>
                        </a:cubicBezTo>
                        <a:cubicBezTo>
                          <a:pt x="22" y="59"/>
                          <a:pt x="11" y="54"/>
                          <a:pt x="6" y="44"/>
                        </a:cubicBezTo>
                        <a:close/>
                        <a:moveTo>
                          <a:pt x="32" y="46"/>
                        </a:moveTo>
                        <a:cubicBezTo>
                          <a:pt x="38" y="45"/>
                          <a:pt x="44" y="40"/>
                          <a:pt x="45" y="34"/>
                        </a:cubicBezTo>
                        <a:cubicBezTo>
                          <a:pt x="46" y="32"/>
                          <a:pt x="46" y="30"/>
                          <a:pt x="46" y="28"/>
                        </a:cubicBezTo>
                        <a:cubicBezTo>
                          <a:pt x="45" y="26"/>
                          <a:pt x="44" y="24"/>
                          <a:pt x="43" y="22"/>
                        </a:cubicBezTo>
                        <a:cubicBezTo>
                          <a:pt x="41" y="18"/>
                          <a:pt x="38" y="15"/>
                          <a:pt x="33" y="14"/>
                        </a:cubicBezTo>
                        <a:cubicBezTo>
                          <a:pt x="27" y="13"/>
                          <a:pt x="20" y="15"/>
                          <a:pt x="17" y="20"/>
                        </a:cubicBezTo>
                        <a:cubicBezTo>
                          <a:pt x="13" y="26"/>
                          <a:pt x="12" y="33"/>
                          <a:pt x="16" y="38"/>
                        </a:cubicBezTo>
                        <a:cubicBezTo>
                          <a:pt x="19" y="44"/>
                          <a:pt x="25" y="47"/>
                          <a:pt x="32" y="46"/>
                        </a:cubicBezTo>
                        <a:close/>
                      </a:path>
                    </a:pathLst>
                  </a:custGeom>
                  <a:grpFill/>
                  <a:ln>
                    <a:noFill/>
                  </a:ln>
                </p:spPr>
                <p:txBody>
                  <a:bodyPr vert="horz" wrap="square" lIns="91440" tIns="45720" rIns="91440" bIns="45720" numCol="1" anchor="t" anchorCtr="0" compatLnSpc="1"/>
                  <a:lstStyle/>
                  <a:p>
                    <a:endParaRPr lang="zh-CN" altLang="en-US"/>
                  </a:p>
                </p:txBody>
              </p:sp>
            </p:grpSp>
          </p:grpSp>
        </p:grpSp>
        <p:grpSp>
          <p:nvGrpSpPr>
            <p:cNvPr id="288" name="组合 287"/>
            <p:cNvGrpSpPr/>
            <p:nvPr/>
          </p:nvGrpSpPr>
          <p:grpSpPr>
            <a:xfrm>
              <a:off x="10265453" y="6388061"/>
              <a:ext cx="1149740" cy="1149740"/>
              <a:chOff x="9666942" y="4752140"/>
              <a:chExt cx="1149740" cy="1149740"/>
            </a:xfrm>
          </p:grpSpPr>
          <p:grpSp>
            <p:nvGrpSpPr>
              <p:cNvPr id="326" name="组合 325"/>
              <p:cNvGrpSpPr/>
              <p:nvPr/>
            </p:nvGrpSpPr>
            <p:grpSpPr>
              <a:xfrm>
                <a:off x="9666942" y="4752140"/>
                <a:ext cx="1149740" cy="1149740"/>
                <a:chOff x="304800" y="673100"/>
                <a:chExt cx="4000500" cy="4000500"/>
              </a:xfrm>
              <a:effectLst>
                <a:outerShdw blurRad="444500" dist="254000" dir="8100000" algn="tr" rotWithShape="0">
                  <a:prstClr val="black">
                    <a:alpha val="50000"/>
                  </a:prstClr>
                </a:outerShdw>
              </a:effectLst>
            </p:grpSpPr>
            <p:sp>
              <p:nvSpPr>
                <p:cNvPr id="333" name="同心圆 17"/>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mj-ea"/>
                    <a:ea typeface="+mj-ea"/>
                  </a:endParaRPr>
                </a:p>
              </p:txBody>
            </p:sp>
            <p:sp>
              <p:nvSpPr>
                <p:cNvPr id="334" name="椭圆 333"/>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grpSp>
          <p:grpSp>
            <p:nvGrpSpPr>
              <p:cNvPr id="327" name="组合 326"/>
              <p:cNvGrpSpPr/>
              <p:nvPr/>
            </p:nvGrpSpPr>
            <p:grpSpPr>
              <a:xfrm>
                <a:off x="9836206" y="5031830"/>
                <a:ext cx="731838" cy="668338"/>
                <a:chOff x="9544051" y="1527176"/>
                <a:chExt cx="731838" cy="668338"/>
              </a:xfrm>
              <a:solidFill>
                <a:srgbClr val="7766FF"/>
              </a:solidFill>
            </p:grpSpPr>
            <p:sp>
              <p:nvSpPr>
                <p:cNvPr id="328" name="Freeform 230"/>
                <p:cNvSpPr>
                  <a:spLocks noEditPoints="1"/>
                </p:cNvSpPr>
                <p:nvPr/>
              </p:nvSpPr>
              <p:spPr bwMode="auto">
                <a:xfrm>
                  <a:off x="9667876" y="1527176"/>
                  <a:ext cx="495300" cy="668338"/>
                </a:xfrm>
                <a:custGeom>
                  <a:avLst/>
                  <a:gdLst>
                    <a:gd name="T0" fmla="*/ 20 w 132"/>
                    <a:gd name="T1" fmla="*/ 121 h 178"/>
                    <a:gd name="T2" fmla="*/ 18 w 132"/>
                    <a:gd name="T3" fmla="*/ 116 h 178"/>
                    <a:gd name="T4" fmla="*/ 13 w 132"/>
                    <a:gd name="T5" fmla="*/ 118 h 178"/>
                    <a:gd name="T6" fmla="*/ 1 w 132"/>
                    <a:gd name="T7" fmla="*/ 159 h 178"/>
                    <a:gd name="T8" fmla="*/ 9 w 132"/>
                    <a:gd name="T9" fmla="*/ 176 h 178"/>
                    <a:gd name="T10" fmla="*/ 34 w 132"/>
                    <a:gd name="T11" fmla="*/ 168 h 178"/>
                    <a:gd name="T12" fmla="*/ 69 w 132"/>
                    <a:gd name="T13" fmla="*/ 135 h 178"/>
                    <a:gd name="T14" fmla="*/ 107 w 132"/>
                    <a:gd name="T15" fmla="*/ 82 h 178"/>
                    <a:gd name="T16" fmla="*/ 129 w 132"/>
                    <a:gd name="T17" fmla="*/ 39 h 178"/>
                    <a:gd name="T18" fmla="*/ 126 w 132"/>
                    <a:gd name="T19" fmla="*/ 34 h 178"/>
                    <a:gd name="T20" fmla="*/ 121 w 132"/>
                    <a:gd name="T21" fmla="*/ 36 h 178"/>
                    <a:gd name="T22" fmla="*/ 100 w 132"/>
                    <a:gd name="T23" fmla="*/ 78 h 178"/>
                    <a:gd name="T24" fmla="*/ 62 w 132"/>
                    <a:gd name="T25" fmla="*/ 129 h 178"/>
                    <a:gd name="T26" fmla="*/ 30 w 132"/>
                    <a:gd name="T27" fmla="*/ 161 h 178"/>
                    <a:gd name="T28" fmla="*/ 12 w 132"/>
                    <a:gd name="T29" fmla="*/ 168 h 178"/>
                    <a:gd name="T30" fmla="*/ 9 w 132"/>
                    <a:gd name="T31" fmla="*/ 159 h 178"/>
                    <a:gd name="T32" fmla="*/ 20 w 132"/>
                    <a:gd name="T33" fmla="*/ 121 h 178"/>
                    <a:gd name="T34" fmla="*/ 123 w 132"/>
                    <a:gd name="T35" fmla="*/ 16 h 178"/>
                    <a:gd name="T36" fmla="*/ 128 w 132"/>
                    <a:gd name="T37" fmla="*/ 19 h 178"/>
                    <a:gd name="T38" fmla="*/ 131 w 132"/>
                    <a:gd name="T39" fmla="*/ 14 h 178"/>
                    <a:gd name="T40" fmla="*/ 129 w 132"/>
                    <a:gd name="T41" fmla="*/ 8 h 178"/>
                    <a:gd name="T42" fmla="*/ 125 w 132"/>
                    <a:gd name="T43" fmla="*/ 4 h 178"/>
                    <a:gd name="T44" fmla="*/ 102 w 132"/>
                    <a:gd name="T45" fmla="*/ 7 h 178"/>
                    <a:gd name="T46" fmla="*/ 69 w 132"/>
                    <a:gd name="T47" fmla="*/ 36 h 178"/>
                    <a:gd name="T48" fmla="*/ 69 w 132"/>
                    <a:gd name="T49" fmla="*/ 41 h 178"/>
                    <a:gd name="T50" fmla="*/ 74 w 132"/>
                    <a:gd name="T51" fmla="*/ 41 h 178"/>
                    <a:gd name="T52" fmla="*/ 106 w 132"/>
                    <a:gd name="T53" fmla="*/ 13 h 178"/>
                    <a:gd name="T54" fmla="*/ 120 w 132"/>
                    <a:gd name="T55" fmla="*/ 10 h 178"/>
                    <a:gd name="T56" fmla="*/ 122 w 132"/>
                    <a:gd name="T57" fmla="*/ 13 h 178"/>
                    <a:gd name="T58" fmla="*/ 123 w 132"/>
                    <a:gd name="T59" fmla="*/ 16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32" h="178">
                      <a:moveTo>
                        <a:pt x="20" y="121"/>
                      </a:moveTo>
                      <a:cubicBezTo>
                        <a:pt x="21" y="119"/>
                        <a:pt x="20" y="117"/>
                        <a:pt x="18" y="116"/>
                      </a:cubicBezTo>
                      <a:cubicBezTo>
                        <a:pt x="16" y="115"/>
                        <a:pt x="13" y="116"/>
                        <a:pt x="13" y="118"/>
                      </a:cubicBezTo>
                      <a:cubicBezTo>
                        <a:pt x="5" y="138"/>
                        <a:pt x="2" y="150"/>
                        <a:pt x="1" y="159"/>
                      </a:cubicBezTo>
                      <a:cubicBezTo>
                        <a:pt x="0" y="169"/>
                        <a:pt x="3" y="174"/>
                        <a:pt x="9" y="176"/>
                      </a:cubicBezTo>
                      <a:cubicBezTo>
                        <a:pt x="16" y="178"/>
                        <a:pt x="25" y="175"/>
                        <a:pt x="34" y="168"/>
                      </a:cubicBezTo>
                      <a:cubicBezTo>
                        <a:pt x="45" y="160"/>
                        <a:pt x="57" y="148"/>
                        <a:pt x="69" y="135"/>
                      </a:cubicBezTo>
                      <a:cubicBezTo>
                        <a:pt x="75" y="128"/>
                        <a:pt x="92" y="106"/>
                        <a:pt x="107" y="82"/>
                      </a:cubicBezTo>
                      <a:cubicBezTo>
                        <a:pt x="116" y="68"/>
                        <a:pt x="124" y="52"/>
                        <a:pt x="129" y="39"/>
                      </a:cubicBezTo>
                      <a:cubicBezTo>
                        <a:pt x="129" y="37"/>
                        <a:pt x="128" y="34"/>
                        <a:pt x="126" y="34"/>
                      </a:cubicBezTo>
                      <a:cubicBezTo>
                        <a:pt x="124" y="33"/>
                        <a:pt x="122" y="34"/>
                        <a:pt x="121" y="36"/>
                      </a:cubicBezTo>
                      <a:cubicBezTo>
                        <a:pt x="117" y="49"/>
                        <a:pt x="109" y="64"/>
                        <a:pt x="100" y="78"/>
                      </a:cubicBezTo>
                      <a:cubicBezTo>
                        <a:pt x="86" y="101"/>
                        <a:pt x="68" y="122"/>
                        <a:pt x="62" y="129"/>
                      </a:cubicBezTo>
                      <a:cubicBezTo>
                        <a:pt x="51" y="142"/>
                        <a:pt x="40" y="154"/>
                        <a:pt x="30" y="161"/>
                      </a:cubicBezTo>
                      <a:cubicBezTo>
                        <a:pt x="22" y="167"/>
                        <a:pt x="16" y="170"/>
                        <a:pt x="12" y="168"/>
                      </a:cubicBezTo>
                      <a:cubicBezTo>
                        <a:pt x="10" y="168"/>
                        <a:pt x="9" y="165"/>
                        <a:pt x="9" y="159"/>
                      </a:cubicBezTo>
                      <a:cubicBezTo>
                        <a:pt x="10" y="152"/>
                        <a:pt x="13" y="140"/>
                        <a:pt x="20" y="121"/>
                      </a:cubicBezTo>
                      <a:close/>
                      <a:moveTo>
                        <a:pt x="123" y="16"/>
                      </a:moveTo>
                      <a:cubicBezTo>
                        <a:pt x="124" y="18"/>
                        <a:pt x="126" y="19"/>
                        <a:pt x="128" y="19"/>
                      </a:cubicBezTo>
                      <a:cubicBezTo>
                        <a:pt x="130" y="18"/>
                        <a:pt x="132" y="16"/>
                        <a:pt x="131" y="14"/>
                      </a:cubicBezTo>
                      <a:cubicBezTo>
                        <a:pt x="131" y="12"/>
                        <a:pt x="130" y="10"/>
                        <a:pt x="129" y="8"/>
                      </a:cubicBezTo>
                      <a:cubicBezTo>
                        <a:pt x="128" y="7"/>
                        <a:pt x="127" y="5"/>
                        <a:pt x="125" y="4"/>
                      </a:cubicBezTo>
                      <a:cubicBezTo>
                        <a:pt x="120" y="0"/>
                        <a:pt x="113" y="0"/>
                        <a:pt x="102" y="7"/>
                      </a:cubicBezTo>
                      <a:cubicBezTo>
                        <a:pt x="93" y="12"/>
                        <a:pt x="82" y="21"/>
                        <a:pt x="69" y="36"/>
                      </a:cubicBezTo>
                      <a:cubicBezTo>
                        <a:pt x="67" y="37"/>
                        <a:pt x="67" y="40"/>
                        <a:pt x="69" y="41"/>
                      </a:cubicBezTo>
                      <a:cubicBezTo>
                        <a:pt x="70" y="43"/>
                        <a:pt x="73" y="43"/>
                        <a:pt x="74" y="41"/>
                      </a:cubicBezTo>
                      <a:cubicBezTo>
                        <a:pt x="88" y="27"/>
                        <a:pt x="98" y="18"/>
                        <a:pt x="106" y="13"/>
                      </a:cubicBezTo>
                      <a:cubicBezTo>
                        <a:pt x="113" y="9"/>
                        <a:pt x="118" y="8"/>
                        <a:pt x="120" y="10"/>
                      </a:cubicBezTo>
                      <a:cubicBezTo>
                        <a:pt x="121" y="11"/>
                        <a:pt x="121" y="12"/>
                        <a:pt x="122" y="13"/>
                      </a:cubicBezTo>
                      <a:cubicBezTo>
                        <a:pt x="122" y="14"/>
                        <a:pt x="123" y="15"/>
                        <a:pt x="123" y="16"/>
                      </a:cubicBezTo>
                      <a:close/>
                    </a:path>
                  </a:pathLst>
                </a:custGeom>
                <a:grpFill/>
                <a:ln>
                  <a:noFill/>
                </a:ln>
              </p:spPr>
              <p:txBody>
                <a:bodyPr vert="horz" wrap="square" lIns="91440" tIns="45720" rIns="91440" bIns="45720" numCol="1" anchor="t" anchorCtr="0" compatLnSpc="1"/>
                <a:lstStyle/>
                <a:p>
                  <a:endParaRPr lang="zh-CN" altLang="en-US"/>
                </a:p>
              </p:txBody>
            </p:sp>
            <p:sp>
              <p:nvSpPr>
                <p:cNvPr id="329" name="Freeform 231"/>
                <p:cNvSpPr>
                  <a:spLocks noEditPoints="1"/>
                </p:cNvSpPr>
                <p:nvPr/>
              </p:nvSpPr>
              <p:spPr bwMode="auto">
                <a:xfrm>
                  <a:off x="9544051" y="1752601"/>
                  <a:ext cx="731838" cy="206375"/>
                </a:xfrm>
                <a:custGeom>
                  <a:avLst/>
                  <a:gdLst>
                    <a:gd name="T0" fmla="*/ 146 w 195"/>
                    <a:gd name="T1" fmla="*/ 7 h 55"/>
                    <a:gd name="T2" fmla="*/ 141 w 195"/>
                    <a:gd name="T3" fmla="*/ 10 h 55"/>
                    <a:gd name="T4" fmla="*/ 143 w 195"/>
                    <a:gd name="T5" fmla="*/ 15 h 55"/>
                    <a:gd name="T6" fmla="*/ 184 w 195"/>
                    <a:gd name="T7" fmla="*/ 31 h 55"/>
                    <a:gd name="T8" fmla="*/ 187 w 195"/>
                    <a:gd name="T9" fmla="*/ 34 h 55"/>
                    <a:gd name="T10" fmla="*/ 184 w 195"/>
                    <a:gd name="T11" fmla="*/ 37 h 55"/>
                    <a:gd name="T12" fmla="*/ 154 w 195"/>
                    <a:gd name="T13" fmla="*/ 45 h 55"/>
                    <a:gd name="T14" fmla="*/ 115 w 195"/>
                    <a:gd name="T15" fmla="*/ 47 h 55"/>
                    <a:gd name="T16" fmla="*/ 69 w 195"/>
                    <a:gd name="T17" fmla="*/ 43 h 55"/>
                    <a:gd name="T18" fmla="*/ 64 w 195"/>
                    <a:gd name="T19" fmla="*/ 46 h 55"/>
                    <a:gd name="T20" fmla="*/ 68 w 195"/>
                    <a:gd name="T21" fmla="*/ 51 h 55"/>
                    <a:gd name="T22" fmla="*/ 115 w 195"/>
                    <a:gd name="T23" fmla="*/ 55 h 55"/>
                    <a:gd name="T24" fmla="*/ 155 w 195"/>
                    <a:gd name="T25" fmla="*/ 53 h 55"/>
                    <a:gd name="T26" fmla="*/ 188 w 195"/>
                    <a:gd name="T27" fmla="*/ 44 h 55"/>
                    <a:gd name="T28" fmla="*/ 195 w 195"/>
                    <a:gd name="T29" fmla="*/ 35 h 55"/>
                    <a:gd name="T30" fmla="*/ 190 w 195"/>
                    <a:gd name="T31" fmla="*/ 25 h 55"/>
                    <a:gd name="T32" fmla="*/ 146 w 195"/>
                    <a:gd name="T33" fmla="*/ 7 h 55"/>
                    <a:gd name="T34" fmla="*/ 40 w 195"/>
                    <a:gd name="T35" fmla="*/ 45 h 55"/>
                    <a:gd name="T36" fmla="*/ 45 w 195"/>
                    <a:gd name="T37" fmla="*/ 42 h 55"/>
                    <a:gd name="T38" fmla="*/ 41 w 195"/>
                    <a:gd name="T39" fmla="*/ 37 h 55"/>
                    <a:gd name="T40" fmla="*/ 11 w 195"/>
                    <a:gd name="T41" fmla="*/ 27 h 55"/>
                    <a:gd name="T42" fmla="*/ 9 w 195"/>
                    <a:gd name="T43" fmla="*/ 24 h 55"/>
                    <a:gd name="T44" fmla="*/ 11 w 195"/>
                    <a:gd name="T45" fmla="*/ 21 h 55"/>
                    <a:gd name="T46" fmla="*/ 55 w 195"/>
                    <a:gd name="T47" fmla="*/ 8 h 55"/>
                    <a:gd name="T48" fmla="*/ 59 w 195"/>
                    <a:gd name="T49" fmla="*/ 3 h 55"/>
                    <a:gd name="T50" fmla="*/ 54 w 195"/>
                    <a:gd name="T51" fmla="*/ 0 h 55"/>
                    <a:gd name="T52" fmla="*/ 7 w 195"/>
                    <a:gd name="T53" fmla="*/ 14 h 55"/>
                    <a:gd name="T54" fmla="*/ 1 w 195"/>
                    <a:gd name="T55" fmla="*/ 24 h 55"/>
                    <a:gd name="T56" fmla="*/ 6 w 195"/>
                    <a:gd name="T57" fmla="*/ 33 h 55"/>
                    <a:gd name="T58" fmla="*/ 40 w 195"/>
                    <a:gd name="T59" fmla="*/ 4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95" h="55">
                      <a:moveTo>
                        <a:pt x="146" y="7"/>
                      </a:moveTo>
                      <a:cubicBezTo>
                        <a:pt x="143" y="7"/>
                        <a:pt x="141" y="8"/>
                        <a:pt x="141" y="10"/>
                      </a:cubicBezTo>
                      <a:cubicBezTo>
                        <a:pt x="140" y="12"/>
                        <a:pt x="141" y="15"/>
                        <a:pt x="143" y="15"/>
                      </a:cubicBezTo>
                      <a:cubicBezTo>
                        <a:pt x="166" y="21"/>
                        <a:pt x="179" y="27"/>
                        <a:pt x="184" y="31"/>
                      </a:cubicBezTo>
                      <a:cubicBezTo>
                        <a:pt x="186" y="33"/>
                        <a:pt x="187" y="34"/>
                        <a:pt x="187" y="34"/>
                      </a:cubicBezTo>
                      <a:cubicBezTo>
                        <a:pt x="187" y="35"/>
                        <a:pt x="186" y="36"/>
                        <a:pt x="184" y="37"/>
                      </a:cubicBezTo>
                      <a:cubicBezTo>
                        <a:pt x="178" y="40"/>
                        <a:pt x="167" y="43"/>
                        <a:pt x="154" y="45"/>
                      </a:cubicBezTo>
                      <a:cubicBezTo>
                        <a:pt x="142" y="47"/>
                        <a:pt x="128" y="47"/>
                        <a:pt x="115" y="47"/>
                      </a:cubicBezTo>
                      <a:cubicBezTo>
                        <a:pt x="99" y="47"/>
                        <a:pt x="84" y="45"/>
                        <a:pt x="69" y="43"/>
                      </a:cubicBezTo>
                      <a:cubicBezTo>
                        <a:pt x="67" y="42"/>
                        <a:pt x="65" y="44"/>
                        <a:pt x="64" y="46"/>
                      </a:cubicBezTo>
                      <a:cubicBezTo>
                        <a:pt x="64" y="48"/>
                        <a:pt x="65" y="50"/>
                        <a:pt x="68" y="51"/>
                      </a:cubicBezTo>
                      <a:cubicBezTo>
                        <a:pt x="83" y="53"/>
                        <a:pt x="99" y="55"/>
                        <a:pt x="115" y="55"/>
                      </a:cubicBezTo>
                      <a:cubicBezTo>
                        <a:pt x="129" y="55"/>
                        <a:pt x="143" y="55"/>
                        <a:pt x="155" y="53"/>
                      </a:cubicBezTo>
                      <a:cubicBezTo>
                        <a:pt x="169" y="51"/>
                        <a:pt x="181" y="48"/>
                        <a:pt x="188" y="44"/>
                      </a:cubicBezTo>
                      <a:cubicBezTo>
                        <a:pt x="192" y="41"/>
                        <a:pt x="194" y="39"/>
                        <a:pt x="195" y="35"/>
                      </a:cubicBezTo>
                      <a:cubicBezTo>
                        <a:pt x="195" y="32"/>
                        <a:pt x="194" y="28"/>
                        <a:pt x="190" y="25"/>
                      </a:cubicBezTo>
                      <a:cubicBezTo>
                        <a:pt x="183" y="20"/>
                        <a:pt x="170" y="14"/>
                        <a:pt x="146" y="7"/>
                      </a:cubicBezTo>
                      <a:close/>
                      <a:moveTo>
                        <a:pt x="40" y="45"/>
                      </a:moveTo>
                      <a:cubicBezTo>
                        <a:pt x="42" y="46"/>
                        <a:pt x="44" y="44"/>
                        <a:pt x="45" y="42"/>
                      </a:cubicBezTo>
                      <a:cubicBezTo>
                        <a:pt x="45" y="40"/>
                        <a:pt x="44" y="38"/>
                        <a:pt x="41" y="37"/>
                      </a:cubicBezTo>
                      <a:cubicBezTo>
                        <a:pt x="28" y="34"/>
                        <a:pt x="17" y="31"/>
                        <a:pt x="11" y="27"/>
                      </a:cubicBezTo>
                      <a:cubicBezTo>
                        <a:pt x="10" y="26"/>
                        <a:pt x="9" y="25"/>
                        <a:pt x="9" y="24"/>
                      </a:cubicBezTo>
                      <a:cubicBezTo>
                        <a:pt x="9" y="23"/>
                        <a:pt x="9" y="22"/>
                        <a:pt x="11" y="21"/>
                      </a:cubicBezTo>
                      <a:cubicBezTo>
                        <a:pt x="17" y="17"/>
                        <a:pt x="31" y="13"/>
                        <a:pt x="55" y="8"/>
                      </a:cubicBezTo>
                      <a:cubicBezTo>
                        <a:pt x="58" y="8"/>
                        <a:pt x="59" y="6"/>
                        <a:pt x="59" y="3"/>
                      </a:cubicBezTo>
                      <a:cubicBezTo>
                        <a:pt x="58" y="1"/>
                        <a:pt x="56" y="0"/>
                        <a:pt x="54" y="0"/>
                      </a:cubicBezTo>
                      <a:cubicBezTo>
                        <a:pt x="28" y="5"/>
                        <a:pt x="14" y="10"/>
                        <a:pt x="7" y="14"/>
                      </a:cubicBezTo>
                      <a:cubicBezTo>
                        <a:pt x="2" y="18"/>
                        <a:pt x="0" y="21"/>
                        <a:pt x="1" y="24"/>
                      </a:cubicBezTo>
                      <a:cubicBezTo>
                        <a:pt x="1" y="28"/>
                        <a:pt x="3" y="31"/>
                        <a:pt x="6" y="33"/>
                      </a:cubicBezTo>
                      <a:cubicBezTo>
                        <a:pt x="13" y="38"/>
                        <a:pt x="26" y="42"/>
                        <a:pt x="40" y="45"/>
                      </a:cubicBezTo>
                      <a:close/>
                    </a:path>
                  </a:pathLst>
                </a:custGeom>
                <a:grpFill/>
                <a:ln>
                  <a:noFill/>
                </a:ln>
              </p:spPr>
              <p:txBody>
                <a:bodyPr vert="horz" wrap="square" lIns="91440" tIns="45720" rIns="91440" bIns="45720" numCol="1" anchor="t" anchorCtr="0" compatLnSpc="1"/>
                <a:lstStyle/>
                <a:p>
                  <a:endParaRPr lang="zh-CN" altLang="en-US"/>
                </a:p>
              </p:txBody>
            </p:sp>
            <p:sp>
              <p:nvSpPr>
                <p:cNvPr id="330" name="Freeform 232"/>
                <p:cNvSpPr/>
                <p:nvPr/>
              </p:nvSpPr>
              <p:spPr bwMode="auto">
                <a:xfrm>
                  <a:off x="9701214" y="1639888"/>
                  <a:ext cx="423863" cy="423863"/>
                </a:xfrm>
                <a:custGeom>
                  <a:avLst/>
                  <a:gdLst>
                    <a:gd name="T0" fmla="*/ 24 w 113"/>
                    <a:gd name="T1" fmla="*/ 85 h 113"/>
                    <a:gd name="T2" fmla="*/ 15 w 113"/>
                    <a:gd name="T3" fmla="*/ 84 h 113"/>
                    <a:gd name="T4" fmla="*/ 14 w 113"/>
                    <a:gd name="T5" fmla="*/ 93 h 113"/>
                    <a:gd name="T6" fmla="*/ 47 w 113"/>
                    <a:gd name="T7" fmla="*/ 111 h 113"/>
                    <a:gd name="T8" fmla="*/ 83 w 113"/>
                    <a:gd name="T9" fmla="*/ 105 h 113"/>
                    <a:gd name="T10" fmla="*/ 109 w 113"/>
                    <a:gd name="T11" fmla="*/ 72 h 113"/>
                    <a:gd name="T12" fmla="*/ 104 w 113"/>
                    <a:gd name="T13" fmla="*/ 30 h 113"/>
                    <a:gd name="T14" fmla="*/ 71 w 113"/>
                    <a:gd name="T15" fmla="*/ 4 h 113"/>
                    <a:gd name="T16" fmla="*/ 29 w 113"/>
                    <a:gd name="T17" fmla="*/ 9 h 113"/>
                    <a:gd name="T18" fmla="*/ 7 w 113"/>
                    <a:gd name="T19" fmla="*/ 32 h 113"/>
                    <a:gd name="T20" fmla="*/ 1 w 113"/>
                    <a:gd name="T21" fmla="*/ 64 h 113"/>
                    <a:gd name="T22" fmla="*/ 8 w 113"/>
                    <a:gd name="T23" fmla="*/ 69 h 113"/>
                    <a:gd name="T24" fmla="*/ 13 w 113"/>
                    <a:gd name="T25" fmla="*/ 62 h 113"/>
                    <a:gd name="T26" fmla="*/ 18 w 113"/>
                    <a:gd name="T27" fmla="*/ 37 h 113"/>
                    <a:gd name="T28" fmla="*/ 35 w 113"/>
                    <a:gd name="T29" fmla="*/ 19 h 113"/>
                    <a:gd name="T30" fmla="*/ 68 w 113"/>
                    <a:gd name="T31" fmla="*/ 15 h 113"/>
                    <a:gd name="T32" fmla="*/ 93 w 113"/>
                    <a:gd name="T33" fmla="*/ 36 h 113"/>
                    <a:gd name="T34" fmla="*/ 97 w 113"/>
                    <a:gd name="T35" fmla="*/ 68 h 113"/>
                    <a:gd name="T36" fmla="*/ 77 w 113"/>
                    <a:gd name="T37" fmla="*/ 94 h 113"/>
                    <a:gd name="T38" fmla="*/ 49 w 113"/>
                    <a:gd name="T39" fmla="*/ 99 h 113"/>
                    <a:gd name="T40" fmla="*/ 24 w 113"/>
                    <a:gd name="T41" fmla="*/ 85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3" h="113">
                      <a:moveTo>
                        <a:pt x="24" y="85"/>
                      </a:moveTo>
                      <a:cubicBezTo>
                        <a:pt x="21" y="82"/>
                        <a:pt x="18" y="82"/>
                        <a:pt x="15" y="84"/>
                      </a:cubicBezTo>
                      <a:cubicBezTo>
                        <a:pt x="12" y="86"/>
                        <a:pt x="12" y="90"/>
                        <a:pt x="14" y="93"/>
                      </a:cubicBezTo>
                      <a:cubicBezTo>
                        <a:pt x="23" y="103"/>
                        <a:pt x="34" y="109"/>
                        <a:pt x="47" y="111"/>
                      </a:cubicBezTo>
                      <a:cubicBezTo>
                        <a:pt x="59" y="113"/>
                        <a:pt x="72" y="111"/>
                        <a:pt x="83" y="105"/>
                      </a:cubicBezTo>
                      <a:cubicBezTo>
                        <a:pt x="96" y="97"/>
                        <a:pt x="105" y="85"/>
                        <a:pt x="109" y="72"/>
                      </a:cubicBezTo>
                      <a:cubicBezTo>
                        <a:pt x="113" y="58"/>
                        <a:pt x="111" y="43"/>
                        <a:pt x="104" y="30"/>
                      </a:cubicBezTo>
                      <a:cubicBezTo>
                        <a:pt x="97" y="16"/>
                        <a:pt x="84" y="8"/>
                        <a:pt x="71" y="4"/>
                      </a:cubicBezTo>
                      <a:cubicBezTo>
                        <a:pt x="57" y="0"/>
                        <a:pt x="42" y="1"/>
                        <a:pt x="29" y="9"/>
                      </a:cubicBezTo>
                      <a:cubicBezTo>
                        <a:pt x="19" y="14"/>
                        <a:pt x="12" y="22"/>
                        <a:pt x="7" y="32"/>
                      </a:cubicBezTo>
                      <a:cubicBezTo>
                        <a:pt x="2" y="42"/>
                        <a:pt x="0" y="53"/>
                        <a:pt x="1" y="64"/>
                      </a:cubicBezTo>
                      <a:cubicBezTo>
                        <a:pt x="2" y="67"/>
                        <a:pt x="5" y="69"/>
                        <a:pt x="8" y="69"/>
                      </a:cubicBezTo>
                      <a:cubicBezTo>
                        <a:pt x="11" y="68"/>
                        <a:pt x="14" y="65"/>
                        <a:pt x="13" y="62"/>
                      </a:cubicBezTo>
                      <a:cubicBezTo>
                        <a:pt x="12" y="54"/>
                        <a:pt x="14" y="45"/>
                        <a:pt x="18" y="37"/>
                      </a:cubicBezTo>
                      <a:cubicBezTo>
                        <a:pt x="21" y="30"/>
                        <a:pt x="27" y="24"/>
                        <a:pt x="35" y="19"/>
                      </a:cubicBezTo>
                      <a:cubicBezTo>
                        <a:pt x="45" y="13"/>
                        <a:pt x="57" y="12"/>
                        <a:pt x="68" y="15"/>
                      </a:cubicBezTo>
                      <a:cubicBezTo>
                        <a:pt x="78" y="18"/>
                        <a:pt x="88" y="25"/>
                        <a:pt x="93" y="36"/>
                      </a:cubicBezTo>
                      <a:cubicBezTo>
                        <a:pt x="99" y="46"/>
                        <a:pt x="100" y="58"/>
                        <a:pt x="97" y="68"/>
                      </a:cubicBezTo>
                      <a:cubicBezTo>
                        <a:pt x="94" y="79"/>
                        <a:pt x="87" y="88"/>
                        <a:pt x="77" y="94"/>
                      </a:cubicBezTo>
                      <a:cubicBezTo>
                        <a:pt x="68" y="99"/>
                        <a:pt x="58" y="101"/>
                        <a:pt x="49" y="99"/>
                      </a:cubicBezTo>
                      <a:cubicBezTo>
                        <a:pt x="39" y="97"/>
                        <a:pt x="30" y="92"/>
                        <a:pt x="24" y="85"/>
                      </a:cubicBezTo>
                      <a:close/>
                    </a:path>
                  </a:pathLst>
                </a:custGeom>
                <a:grpFill/>
                <a:ln>
                  <a:noFill/>
                </a:ln>
              </p:spPr>
              <p:txBody>
                <a:bodyPr vert="horz" wrap="square" lIns="91440" tIns="45720" rIns="91440" bIns="45720" numCol="1" anchor="t" anchorCtr="0" compatLnSpc="1"/>
                <a:lstStyle/>
                <a:p>
                  <a:endParaRPr lang="zh-CN" altLang="en-US"/>
                </a:p>
              </p:txBody>
            </p:sp>
            <p:sp>
              <p:nvSpPr>
                <p:cNvPr id="331" name="Freeform 233"/>
                <p:cNvSpPr>
                  <a:spLocks noEditPoints="1"/>
                </p:cNvSpPr>
                <p:nvPr/>
              </p:nvSpPr>
              <p:spPr bwMode="auto">
                <a:xfrm>
                  <a:off x="9663114" y="1843088"/>
                  <a:ext cx="165100" cy="168275"/>
                </a:xfrm>
                <a:custGeom>
                  <a:avLst/>
                  <a:gdLst>
                    <a:gd name="T0" fmla="*/ 16 w 44"/>
                    <a:gd name="T1" fmla="*/ 17 h 45"/>
                    <a:gd name="T2" fmla="*/ 16 w 44"/>
                    <a:gd name="T3" fmla="*/ 17 h 45"/>
                    <a:gd name="T4" fmla="*/ 16 w 44"/>
                    <a:gd name="T5" fmla="*/ 28 h 45"/>
                    <a:gd name="T6" fmla="*/ 16 w 44"/>
                    <a:gd name="T7" fmla="*/ 28 h 45"/>
                    <a:gd name="T8" fmla="*/ 28 w 44"/>
                    <a:gd name="T9" fmla="*/ 28 h 45"/>
                    <a:gd name="T10" fmla="*/ 28 w 44"/>
                    <a:gd name="T11" fmla="*/ 17 h 45"/>
                    <a:gd name="T12" fmla="*/ 28 w 44"/>
                    <a:gd name="T13" fmla="*/ 16 h 45"/>
                    <a:gd name="T14" fmla="*/ 16 w 44"/>
                    <a:gd name="T15" fmla="*/ 17 h 45"/>
                    <a:gd name="T16" fmla="*/ 8 w 44"/>
                    <a:gd name="T17" fmla="*/ 8 h 45"/>
                    <a:gd name="T18" fmla="*/ 36 w 44"/>
                    <a:gd name="T19" fmla="*/ 8 h 45"/>
                    <a:gd name="T20" fmla="*/ 36 w 44"/>
                    <a:gd name="T21" fmla="*/ 8 h 45"/>
                    <a:gd name="T22" fmla="*/ 37 w 44"/>
                    <a:gd name="T23" fmla="*/ 36 h 45"/>
                    <a:gd name="T24" fmla="*/ 36 w 44"/>
                    <a:gd name="T25" fmla="*/ 37 h 45"/>
                    <a:gd name="T26" fmla="*/ 8 w 44"/>
                    <a:gd name="T27" fmla="*/ 37 h 45"/>
                    <a:gd name="T28" fmla="*/ 8 w 44"/>
                    <a:gd name="T29" fmla="*/ 37 h 45"/>
                    <a:gd name="T30" fmla="*/ 7 w 44"/>
                    <a:gd name="T31" fmla="*/ 8 h 45"/>
                    <a:gd name="T32" fmla="*/ 8 w 44"/>
                    <a:gd name="T33" fmla="*/ 8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4" h="45">
                      <a:moveTo>
                        <a:pt x="16" y="17"/>
                      </a:moveTo>
                      <a:cubicBezTo>
                        <a:pt x="16" y="17"/>
                        <a:pt x="16" y="17"/>
                        <a:pt x="16" y="17"/>
                      </a:cubicBezTo>
                      <a:cubicBezTo>
                        <a:pt x="13" y="20"/>
                        <a:pt x="13" y="25"/>
                        <a:pt x="16" y="28"/>
                      </a:cubicBezTo>
                      <a:cubicBezTo>
                        <a:pt x="16" y="28"/>
                        <a:pt x="16" y="28"/>
                        <a:pt x="16" y="28"/>
                      </a:cubicBezTo>
                      <a:cubicBezTo>
                        <a:pt x="20" y="31"/>
                        <a:pt x="25" y="31"/>
                        <a:pt x="28" y="28"/>
                      </a:cubicBezTo>
                      <a:cubicBezTo>
                        <a:pt x="31" y="25"/>
                        <a:pt x="31" y="20"/>
                        <a:pt x="28" y="17"/>
                      </a:cubicBezTo>
                      <a:cubicBezTo>
                        <a:pt x="28" y="16"/>
                        <a:pt x="28" y="16"/>
                        <a:pt x="28" y="16"/>
                      </a:cubicBezTo>
                      <a:cubicBezTo>
                        <a:pt x="24" y="13"/>
                        <a:pt x="19" y="13"/>
                        <a:pt x="16" y="17"/>
                      </a:cubicBezTo>
                      <a:close/>
                      <a:moveTo>
                        <a:pt x="8" y="8"/>
                      </a:moveTo>
                      <a:cubicBezTo>
                        <a:pt x="15" y="0"/>
                        <a:pt x="28" y="0"/>
                        <a:pt x="36" y="8"/>
                      </a:cubicBezTo>
                      <a:cubicBezTo>
                        <a:pt x="36" y="8"/>
                        <a:pt x="36" y="8"/>
                        <a:pt x="36" y="8"/>
                      </a:cubicBezTo>
                      <a:cubicBezTo>
                        <a:pt x="44" y="16"/>
                        <a:pt x="44" y="28"/>
                        <a:pt x="37" y="36"/>
                      </a:cubicBezTo>
                      <a:cubicBezTo>
                        <a:pt x="37" y="36"/>
                        <a:pt x="36" y="37"/>
                        <a:pt x="36" y="37"/>
                      </a:cubicBezTo>
                      <a:cubicBezTo>
                        <a:pt x="29" y="45"/>
                        <a:pt x="16" y="45"/>
                        <a:pt x="8" y="37"/>
                      </a:cubicBezTo>
                      <a:cubicBezTo>
                        <a:pt x="8" y="37"/>
                        <a:pt x="8" y="37"/>
                        <a:pt x="8" y="37"/>
                      </a:cubicBezTo>
                      <a:cubicBezTo>
                        <a:pt x="0" y="29"/>
                        <a:pt x="0" y="16"/>
                        <a:pt x="7" y="8"/>
                      </a:cubicBezTo>
                      <a:cubicBezTo>
                        <a:pt x="7" y="8"/>
                        <a:pt x="7" y="8"/>
                        <a:pt x="8" y="8"/>
                      </a:cubicBezTo>
                      <a:close/>
                    </a:path>
                  </a:pathLst>
                </a:custGeom>
                <a:grpFill/>
                <a:ln>
                  <a:noFill/>
                </a:ln>
              </p:spPr>
              <p:txBody>
                <a:bodyPr vert="horz" wrap="square" lIns="91440" tIns="45720" rIns="91440" bIns="45720" numCol="1" anchor="t" anchorCtr="0" compatLnSpc="1"/>
                <a:lstStyle/>
                <a:p>
                  <a:endParaRPr lang="zh-CN" altLang="en-US"/>
                </a:p>
              </p:txBody>
            </p:sp>
            <p:sp>
              <p:nvSpPr>
                <p:cNvPr id="332" name="Freeform 234"/>
                <p:cNvSpPr>
                  <a:spLocks noEditPoints="1"/>
                </p:cNvSpPr>
                <p:nvPr/>
              </p:nvSpPr>
              <p:spPr bwMode="auto">
                <a:xfrm>
                  <a:off x="10069514" y="1560513"/>
                  <a:ext cx="138113" cy="139700"/>
                </a:xfrm>
                <a:custGeom>
                  <a:avLst/>
                  <a:gdLst>
                    <a:gd name="T0" fmla="*/ 19 w 37"/>
                    <a:gd name="T1" fmla="*/ 12 h 37"/>
                    <a:gd name="T2" fmla="*/ 16 w 37"/>
                    <a:gd name="T3" fmla="*/ 13 h 37"/>
                    <a:gd name="T4" fmla="*/ 16 w 37"/>
                    <a:gd name="T5" fmla="*/ 21 h 37"/>
                    <a:gd name="T6" fmla="*/ 23 w 37"/>
                    <a:gd name="T7" fmla="*/ 21 h 37"/>
                    <a:gd name="T8" fmla="*/ 25 w 37"/>
                    <a:gd name="T9" fmla="*/ 17 h 37"/>
                    <a:gd name="T10" fmla="*/ 23 w 37"/>
                    <a:gd name="T11" fmla="*/ 13 h 37"/>
                    <a:gd name="T12" fmla="*/ 19 w 37"/>
                    <a:gd name="T13" fmla="*/ 12 h 37"/>
                    <a:gd name="T14" fmla="*/ 7 w 37"/>
                    <a:gd name="T15" fmla="*/ 5 h 37"/>
                    <a:gd name="T16" fmla="*/ 19 w 37"/>
                    <a:gd name="T17" fmla="*/ 0 h 37"/>
                    <a:gd name="T18" fmla="*/ 32 w 37"/>
                    <a:gd name="T19" fmla="*/ 5 h 37"/>
                    <a:gd name="T20" fmla="*/ 37 w 37"/>
                    <a:gd name="T21" fmla="*/ 17 h 37"/>
                    <a:gd name="T22" fmla="*/ 32 w 37"/>
                    <a:gd name="T23" fmla="*/ 29 h 37"/>
                    <a:gd name="T24" fmla="*/ 32 w 37"/>
                    <a:gd name="T25" fmla="*/ 30 h 37"/>
                    <a:gd name="T26" fmla="*/ 7 w 37"/>
                    <a:gd name="T27" fmla="*/ 30 h 37"/>
                    <a:gd name="T28" fmla="*/ 7 w 37"/>
                    <a:gd name="T29" fmla="*/ 5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7" h="37">
                      <a:moveTo>
                        <a:pt x="19" y="12"/>
                      </a:moveTo>
                      <a:cubicBezTo>
                        <a:pt x="18" y="12"/>
                        <a:pt x="16" y="12"/>
                        <a:pt x="16" y="13"/>
                      </a:cubicBezTo>
                      <a:cubicBezTo>
                        <a:pt x="13" y="16"/>
                        <a:pt x="13" y="19"/>
                        <a:pt x="16" y="21"/>
                      </a:cubicBezTo>
                      <a:cubicBezTo>
                        <a:pt x="18" y="23"/>
                        <a:pt x="21" y="23"/>
                        <a:pt x="23" y="21"/>
                      </a:cubicBezTo>
                      <a:cubicBezTo>
                        <a:pt x="24" y="20"/>
                        <a:pt x="25" y="19"/>
                        <a:pt x="25" y="17"/>
                      </a:cubicBezTo>
                      <a:cubicBezTo>
                        <a:pt x="25" y="16"/>
                        <a:pt x="24" y="14"/>
                        <a:pt x="23" y="13"/>
                      </a:cubicBezTo>
                      <a:cubicBezTo>
                        <a:pt x="22" y="12"/>
                        <a:pt x="21" y="12"/>
                        <a:pt x="19" y="12"/>
                      </a:cubicBezTo>
                      <a:close/>
                      <a:moveTo>
                        <a:pt x="7" y="5"/>
                      </a:moveTo>
                      <a:cubicBezTo>
                        <a:pt x="10" y="2"/>
                        <a:pt x="14" y="0"/>
                        <a:pt x="19" y="0"/>
                      </a:cubicBezTo>
                      <a:cubicBezTo>
                        <a:pt x="24" y="0"/>
                        <a:pt x="29" y="2"/>
                        <a:pt x="32" y="5"/>
                      </a:cubicBezTo>
                      <a:cubicBezTo>
                        <a:pt x="35" y="8"/>
                        <a:pt x="37" y="12"/>
                        <a:pt x="37" y="17"/>
                      </a:cubicBezTo>
                      <a:cubicBezTo>
                        <a:pt x="37" y="22"/>
                        <a:pt x="35" y="26"/>
                        <a:pt x="32" y="29"/>
                      </a:cubicBezTo>
                      <a:cubicBezTo>
                        <a:pt x="32" y="29"/>
                        <a:pt x="32" y="30"/>
                        <a:pt x="32" y="30"/>
                      </a:cubicBezTo>
                      <a:cubicBezTo>
                        <a:pt x="25" y="37"/>
                        <a:pt x="14" y="37"/>
                        <a:pt x="7" y="30"/>
                      </a:cubicBezTo>
                      <a:cubicBezTo>
                        <a:pt x="0" y="23"/>
                        <a:pt x="0" y="12"/>
                        <a:pt x="7" y="5"/>
                      </a:cubicBezTo>
                      <a:close/>
                    </a:path>
                  </a:pathLst>
                </a:custGeom>
                <a:grpFill/>
                <a:ln>
                  <a:noFill/>
                </a:ln>
              </p:spPr>
              <p:txBody>
                <a:bodyPr vert="horz" wrap="square" lIns="91440" tIns="45720" rIns="91440" bIns="45720" numCol="1" anchor="t" anchorCtr="0" compatLnSpc="1"/>
                <a:lstStyle/>
                <a:p>
                  <a:endParaRPr lang="zh-CN" altLang="en-US"/>
                </a:p>
              </p:txBody>
            </p:sp>
          </p:grpSp>
        </p:grpSp>
        <p:grpSp>
          <p:nvGrpSpPr>
            <p:cNvPr id="289" name="组合 288"/>
            <p:cNvGrpSpPr/>
            <p:nvPr/>
          </p:nvGrpSpPr>
          <p:grpSpPr>
            <a:xfrm>
              <a:off x="1650465" y="5018402"/>
              <a:ext cx="1149740" cy="1149740"/>
              <a:chOff x="699610" y="3381852"/>
              <a:chExt cx="1149740" cy="1149740"/>
            </a:xfrm>
          </p:grpSpPr>
          <p:grpSp>
            <p:nvGrpSpPr>
              <p:cNvPr id="320" name="组合 319"/>
              <p:cNvGrpSpPr/>
              <p:nvPr/>
            </p:nvGrpSpPr>
            <p:grpSpPr>
              <a:xfrm>
                <a:off x="699610" y="3381852"/>
                <a:ext cx="1149740" cy="1149740"/>
                <a:chOff x="304800" y="673100"/>
                <a:chExt cx="4000500" cy="4000500"/>
              </a:xfrm>
              <a:effectLst>
                <a:outerShdw blurRad="444500" dist="254000" dir="8100000" algn="tr" rotWithShape="0">
                  <a:prstClr val="black">
                    <a:alpha val="50000"/>
                  </a:prstClr>
                </a:outerShdw>
              </a:effectLst>
            </p:grpSpPr>
            <p:sp>
              <p:nvSpPr>
                <p:cNvPr id="324" name="同心圆 1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latin typeface="+mj-ea"/>
                    <a:ea typeface="+mj-ea"/>
                  </a:endParaRPr>
                </a:p>
              </p:txBody>
            </p:sp>
            <p:sp>
              <p:nvSpPr>
                <p:cNvPr id="325" name="椭圆 324"/>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latin typeface="+mj-ea"/>
                    <a:ea typeface="+mj-ea"/>
                  </a:endParaRPr>
                </a:p>
              </p:txBody>
            </p:sp>
          </p:grpSp>
          <p:grpSp>
            <p:nvGrpSpPr>
              <p:cNvPr id="321" name="组合 320"/>
              <p:cNvGrpSpPr/>
              <p:nvPr/>
            </p:nvGrpSpPr>
            <p:grpSpPr>
              <a:xfrm>
                <a:off x="988900" y="3637697"/>
                <a:ext cx="446087" cy="630238"/>
                <a:chOff x="5872163" y="4646613"/>
                <a:chExt cx="446087" cy="630238"/>
              </a:xfrm>
            </p:grpSpPr>
            <p:sp>
              <p:nvSpPr>
                <p:cNvPr id="322" name="Freeform 93"/>
                <p:cNvSpPr>
                  <a:spLocks noEditPoints="1"/>
                </p:cNvSpPr>
                <p:nvPr/>
              </p:nvSpPr>
              <p:spPr bwMode="auto">
                <a:xfrm>
                  <a:off x="5902325" y="4856163"/>
                  <a:ext cx="415925" cy="420688"/>
                </a:xfrm>
                <a:custGeom>
                  <a:avLst/>
                  <a:gdLst>
                    <a:gd name="T0" fmla="*/ 92 w 111"/>
                    <a:gd name="T1" fmla="*/ 2 h 112"/>
                    <a:gd name="T2" fmla="*/ 111 w 111"/>
                    <a:gd name="T3" fmla="*/ 48 h 112"/>
                    <a:gd name="T4" fmla="*/ 47 w 111"/>
                    <a:gd name="T5" fmla="*/ 112 h 112"/>
                    <a:gd name="T6" fmla="*/ 2 w 111"/>
                    <a:gd name="T7" fmla="*/ 93 h 112"/>
                    <a:gd name="T8" fmla="*/ 2 w 111"/>
                    <a:gd name="T9" fmla="*/ 93 h 112"/>
                    <a:gd name="T10" fmla="*/ 2 w 111"/>
                    <a:gd name="T11" fmla="*/ 86 h 112"/>
                    <a:gd name="T12" fmla="*/ 85 w 111"/>
                    <a:gd name="T13" fmla="*/ 2 h 112"/>
                    <a:gd name="T14" fmla="*/ 92 w 111"/>
                    <a:gd name="T15" fmla="*/ 2 h 112"/>
                    <a:gd name="T16" fmla="*/ 101 w 111"/>
                    <a:gd name="T17" fmla="*/ 48 h 112"/>
                    <a:gd name="T18" fmla="*/ 89 w 111"/>
                    <a:gd name="T19" fmla="*/ 13 h 112"/>
                    <a:gd name="T20" fmla="*/ 12 w 111"/>
                    <a:gd name="T21" fmla="*/ 89 h 112"/>
                    <a:gd name="T22" fmla="*/ 47 w 111"/>
                    <a:gd name="T23" fmla="*/ 102 h 112"/>
                    <a:gd name="T24" fmla="*/ 101 w 111"/>
                    <a:gd name="T25" fmla="*/ 4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1" h="112">
                      <a:moveTo>
                        <a:pt x="92" y="2"/>
                      </a:moveTo>
                      <a:cubicBezTo>
                        <a:pt x="105" y="15"/>
                        <a:pt x="111" y="31"/>
                        <a:pt x="111" y="48"/>
                      </a:cubicBezTo>
                      <a:cubicBezTo>
                        <a:pt x="111" y="83"/>
                        <a:pt x="82" y="112"/>
                        <a:pt x="47" y="112"/>
                      </a:cubicBezTo>
                      <a:cubicBezTo>
                        <a:pt x="31" y="112"/>
                        <a:pt x="14" y="105"/>
                        <a:pt x="2" y="93"/>
                      </a:cubicBezTo>
                      <a:cubicBezTo>
                        <a:pt x="2" y="93"/>
                        <a:pt x="2" y="93"/>
                        <a:pt x="2" y="93"/>
                      </a:cubicBezTo>
                      <a:cubicBezTo>
                        <a:pt x="0" y="91"/>
                        <a:pt x="0" y="88"/>
                        <a:pt x="2" y="86"/>
                      </a:cubicBezTo>
                      <a:cubicBezTo>
                        <a:pt x="85" y="2"/>
                        <a:pt x="85" y="2"/>
                        <a:pt x="85" y="2"/>
                      </a:cubicBezTo>
                      <a:cubicBezTo>
                        <a:pt x="87" y="0"/>
                        <a:pt x="90" y="0"/>
                        <a:pt x="92" y="2"/>
                      </a:cubicBezTo>
                      <a:close/>
                      <a:moveTo>
                        <a:pt x="101" y="48"/>
                      </a:moveTo>
                      <a:cubicBezTo>
                        <a:pt x="101" y="35"/>
                        <a:pt x="97" y="23"/>
                        <a:pt x="89" y="13"/>
                      </a:cubicBezTo>
                      <a:cubicBezTo>
                        <a:pt x="12" y="89"/>
                        <a:pt x="12" y="89"/>
                        <a:pt x="12" y="89"/>
                      </a:cubicBezTo>
                      <a:cubicBezTo>
                        <a:pt x="22" y="98"/>
                        <a:pt x="35" y="102"/>
                        <a:pt x="47" y="102"/>
                      </a:cubicBezTo>
                      <a:cubicBezTo>
                        <a:pt x="77" y="102"/>
                        <a:pt x="101" y="78"/>
                        <a:pt x="101" y="48"/>
                      </a:cubicBezTo>
                      <a:close/>
                    </a:path>
                  </a:pathLst>
                </a:custGeom>
                <a:solidFill>
                  <a:srgbClr val="7766FF"/>
                </a:solidFill>
                <a:ln>
                  <a:noFill/>
                </a:ln>
                <a:extLst/>
              </p:spPr>
              <p:txBody>
                <a:bodyPr vert="horz" wrap="square" lIns="91440" tIns="45720" rIns="91440" bIns="45720" numCol="1" anchor="t" anchorCtr="0" compatLnSpc="1"/>
                <a:lstStyle/>
                <a:p>
                  <a:endParaRPr lang="zh-CN" altLang="en-US"/>
                </a:p>
              </p:txBody>
            </p:sp>
            <p:sp>
              <p:nvSpPr>
                <p:cNvPr id="323" name="Freeform 94"/>
                <p:cNvSpPr>
                  <a:spLocks noEditPoints="1"/>
                </p:cNvSpPr>
                <p:nvPr/>
              </p:nvSpPr>
              <p:spPr bwMode="auto">
                <a:xfrm>
                  <a:off x="5872163" y="4646613"/>
                  <a:ext cx="415925" cy="415925"/>
                </a:xfrm>
                <a:custGeom>
                  <a:avLst/>
                  <a:gdLst>
                    <a:gd name="T0" fmla="*/ 98 w 111"/>
                    <a:gd name="T1" fmla="*/ 22 h 111"/>
                    <a:gd name="T2" fmla="*/ 64 w 111"/>
                    <a:gd name="T3" fmla="*/ 10 h 111"/>
                    <a:gd name="T4" fmla="*/ 9 w 111"/>
                    <a:gd name="T5" fmla="*/ 64 h 111"/>
                    <a:gd name="T6" fmla="*/ 22 w 111"/>
                    <a:gd name="T7" fmla="*/ 98 h 111"/>
                    <a:gd name="T8" fmla="*/ 98 w 111"/>
                    <a:gd name="T9" fmla="*/ 22 h 111"/>
                    <a:gd name="T10" fmla="*/ 64 w 111"/>
                    <a:gd name="T11" fmla="*/ 0 h 111"/>
                    <a:gd name="T12" fmla="*/ 109 w 111"/>
                    <a:gd name="T13" fmla="*/ 18 h 111"/>
                    <a:gd name="T14" fmla="*/ 109 w 111"/>
                    <a:gd name="T15" fmla="*/ 25 h 111"/>
                    <a:gd name="T16" fmla="*/ 25 w 111"/>
                    <a:gd name="T17" fmla="*/ 109 h 111"/>
                    <a:gd name="T18" fmla="*/ 18 w 111"/>
                    <a:gd name="T19" fmla="*/ 109 h 111"/>
                    <a:gd name="T20" fmla="*/ 0 w 111"/>
                    <a:gd name="T21" fmla="*/ 64 h 111"/>
                    <a:gd name="T22" fmla="*/ 64 w 111"/>
                    <a:gd name="T23"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1" h="111">
                      <a:moveTo>
                        <a:pt x="98" y="22"/>
                      </a:moveTo>
                      <a:cubicBezTo>
                        <a:pt x="88" y="14"/>
                        <a:pt x="76" y="10"/>
                        <a:pt x="64" y="10"/>
                      </a:cubicBezTo>
                      <a:cubicBezTo>
                        <a:pt x="34" y="10"/>
                        <a:pt x="9" y="34"/>
                        <a:pt x="9" y="64"/>
                      </a:cubicBezTo>
                      <a:cubicBezTo>
                        <a:pt x="9" y="76"/>
                        <a:pt x="14" y="88"/>
                        <a:pt x="22" y="98"/>
                      </a:cubicBezTo>
                      <a:cubicBezTo>
                        <a:pt x="98" y="22"/>
                        <a:pt x="98" y="22"/>
                        <a:pt x="98" y="22"/>
                      </a:cubicBezTo>
                      <a:close/>
                      <a:moveTo>
                        <a:pt x="64" y="0"/>
                      </a:moveTo>
                      <a:cubicBezTo>
                        <a:pt x="80" y="0"/>
                        <a:pt x="96" y="6"/>
                        <a:pt x="109" y="18"/>
                      </a:cubicBezTo>
                      <a:cubicBezTo>
                        <a:pt x="111" y="20"/>
                        <a:pt x="111" y="23"/>
                        <a:pt x="109" y="25"/>
                      </a:cubicBezTo>
                      <a:cubicBezTo>
                        <a:pt x="25" y="109"/>
                        <a:pt x="25" y="109"/>
                        <a:pt x="25" y="109"/>
                      </a:cubicBezTo>
                      <a:cubicBezTo>
                        <a:pt x="23" y="111"/>
                        <a:pt x="20" y="111"/>
                        <a:pt x="18" y="109"/>
                      </a:cubicBezTo>
                      <a:cubicBezTo>
                        <a:pt x="6" y="97"/>
                        <a:pt x="0" y="80"/>
                        <a:pt x="0" y="64"/>
                      </a:cubicBezTo>
                      <a:cubicBezTo>
                        <a:pt x="0" y="28"/>
                        <a:pt x="28" y="0"/>
                        <a:pt x="64" y="0"/>
                      </a:cubicBezTo>
                      <a:close/>
                    </a:path>
                  </a:pathLst>
                </a:custGeom>
                <a:solidFill>
                  <a:srgbClr val="7766FF"/>
                </a:solidFill>
                <a:ln>
                  <a:noFill/>
                </a:ln>
                <a:extLst/>
              </p:spPr>
              <p:txBody>
                <a:bodyPr vert="horz" wrap="square" lIns="91440" tIns="45720" rIns="91440" bIns="45720" numCol="1" anchor="t" anchorCtr="0" compatLnSpc="1"/>
                <a:lstStyle/>
                <a:p>
                  <a:endParaRPr lang="zh-CN" altLang="en-US"/>
                </a:p>
              </p:txBody>
            </p:sp>
          </p:grpSp>
        </p:grpSp>
        <p:grpSp>
          <p:nvGrpSpPr>
            <p:cNvPr id="290" name="组合 289"/>
            <p:cNvGrpSpPr/>
            <p:nvPr/>
          </p:nvGrpSpPr>
          <p:grpSpPr>
            <a:xfrm>
              <a:off x="2298537" y="6250018"/>
              <a:ext cx="1149740" cy="1149740"/>
              <a:chOff x="1347682" y="4605990"/>
              <a:chExt cx="1149740" cy="1149740"/>
            </a:xfrm>
          </p:grpSpPr>
          <p:grpSp>
            <p:nvGrpSpPr>
              <p:cNvPr id="313" name="组合 312"/>
              <p:cNvGrpSpPr/>
              <p:nvPr/>
            </p:nvGrpSpPr>
            <p:grpSpPr>
              <a:xfrm>
                <a:off x="1347682" y="4605990"/>
                <a:ext cx="1149740" cy="1149740"/>
                <a:chOff x="304800" y="673100"/>
                <a:chExt cx="4000500" cy="4000500"/>
              </a:xfrm>
              <a:effectLst>
                <a:outerShdw blurRad="444500" dist="254000" dir="8100000" algn="tr" rotWithShape="0">
                  <a:prstClr val="black">
                    <a:alpha val="50000"/>
                  </a:prstClr>
                </a:outerShdw>
              </a:effectLst>
            </p:grpSpPr>
            <p:sp>
              <p:nvSpPr>
                <p:cNvPr id="318" name="同心圆 17"/>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mj-ea"/>
                    <a:ea typeface="+mj-ea"/>
                  </a:endParaRPr>
                </a:p>
              </p:txBody>
            </p:sp>
            <p:sp>
              <p:nvSpPr>
                <p:cNvPr id="319" name="椭圆 318"/>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grpSp>
          <p:grpSp>
            <p:nvGrpSpPr>
              <p:cNvPr id="314" name="组合 313"/>
              <p:cNvGrpSpPr/>
              <p:nvPr/>
            </p:nvGrpSpPr>
            <p:grpSpPr>
              <a:xfrm>
                <a:off x="1577851" y="4888955"/>
                <a:ext cx="671513" cy="574675"/>
                <a:chOff x="4711700" y="2486026"/>
                <a:chExt cx="671513" cy="574675"/>
              </a:xfrm>
            </p:grpSpPr>
            <p:sp>
              <p:nvSpPr>
                <p:cNvPr id="315" name="Freeform 187"/>
                <p:cNvSpPr>
                  <a:spLocks noEditPoints="1"/>
                </p:cNvSpPr>
                <p:nvPr/>
              </p:nvSpPr>
              <p:spPr bwMode="auto">
                <a:xfrm>
                  <a:off x="4973638" y="2598738"/>
                  <a:ext cx="150813" cy="352425"/>
                </a:xfrm>
                <a:custGeom>
                  <a:avLst/>
                  <a:gdLst>
                    <a:gd name="T0" fmla="*/ 3 w 40"/>
                    <a:gd name="T1" fmla="*/ 3 h 94"/>
                    <a:gd name="T2" fmla="*/ 20 w 40"/>
                    <a:gd name="T3" fmla="*/ 0 h 94"/>
                    <a:gd name="T4" fmla="*/ 36 w 40"/>
                    <a:gd name="T5" fmla="*/ 2 h 94"/>
                    <a:gd name="T6" fmla="*/ 39 w 40"/>
                    <a:gd name="T7" fmla="*/ 5 h 94"/>
                    <a:gd name="T8" fmla="*/ 40 w 40"/>
                    <a:gd name="T9" fmla="*/ 9 h 94"/>
                    <a:gd name="T10" fmla="*/ 40 w 40"/>
                    <a:gd name="T11" fmla="*/ 86 h 94"/>
                    <a:gd name="T12" fmla="*/ 36 w 40"/>
                    <a:gd name="T13" fmla="*/ 91 h 94"/>
                    <a:gd name="T14" fmla="*/ 20 w 40"/>
                    <a:gd name="T15" fmla="*/ 94 h 94"/>
                    <a:gd name="T16" fmla="*/ 4 w 40"/>
                    <a:gd name="T17" fmla="*/ 91 h 94"/>
                    <a:gd name="T18" fmla="*/ 1 w 40"/>
                    <a:gd name="T19" fmla="*/ 89 h 94"/>
                    <a:gd name="T20" fmla="*/ 0 w 40"/>
                    <a:gd name="T21" fmla="*/ 86 h 94"/>
                    <a:gd name="T22" fmla="*/ 0 w 40"/>
                    <a:gd name="T23" fmla="*/ 7 h 94"/>
                    <a:gd name="T24" fmla="*/ 3 w 40"/>
                    <a:gd name="T25" fmla="*/ 3 h 94"/>
                    <a:gd name="T26" fmla="*/ 20 w 40"/>
                    <a:gd name="T27" fmla="*/ 9 h 94"/>
                    <a:gd name="T28" fmla="*/ 10 w 40"/>
                    <a:gd name="T29" fmla="*/ 11 h 94"/>
                    <a:gd name="T30" fmla="*/ 10 w 40"/>
                    <a:gd name="T31" fmla="*/ 83 h 94"/>
                    <a:gd name="T32" fmla="*/ 20 w 40"/>
                    <a:gd name="T33" fmla="*/ 84 h 94"/>
                    <a:gd name="T34" fmla="*/ 30 w 40"/>
                    <a:gd name="T35" fmla="*/ 83 h 94"/>
                    <a:gd name="T36" fmla="*/ 30 w 40"/>
                    <a:gd name="T37" fmla="*/ 11 h 94"/>
                    <a:gd name="T38" fmla="*/ 20 w 40"/>
                    <a:gd name="T39" fmla="*/ 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0" h="94">
                      <a:moveTo>
                        <a:pt x="3" y="3"/>
                      </a:moveTo>
                      <a:cubicBezTo>
                        <a:pt x="9" y="1"/>
                        <a:pt x="14" y="0"/>
                        <a:pt x="20" y="0"/>
                      </a:cubicBezTo>
                      <a:cubicBezTo>
                        <a:pt x="25" y="0"/>
                        <a:pt x="30" y="1"/>
                        <a:pt x="36" y="2"/>
                      </a:cubicBezTo>
                      <a:cubicBezTo>
                        <a:pt x="37" y="3"/>
                        <a:pt x="38" y="3"/>
                        <a:pt x="39" y="5"/>
                      </a:cubicBezTo>
                      <a:cubicBezTo>
                        <a:pt x="40" y="6"/>
                        <a:pt x="40" y="7"/>
                        <a:pt x="40" y="9"/>
                      </a:cubicBezTo>
                      <a:cubicBezTo>
                        <a:pt x="40" y="86"/>
                        <a:pt x="40" y="86"/>
                        <a:pt x="40" y="86"/>
                      </a:cubicBezTo>
                      <a:cubicBezTo>
                        <a:pt x="40" y="89"/>
                        <a:pt x="38" y="90"/>
                        <a:pt x="36" y="91"/>
                      </a:cubicBezTo>
                      <a:cubicBezTo>
                        <a:pt x="31" y="93"/>
                        <a:pt x="25" y="94"/>
                        <a:pt x="20" y="94"/>
                      </a:cubicBezTo>
                      <a:cubicBezTo>
                        <a:pt x="14" y="94"/>
                        <a:pt x="9" y="93"/>
                        <a:pt x="4" y="91"/>
                      </a:cubicBezTo>
                      <a:cubicBezTo>
                        <a:pt x="2" y="91"/>
                        <a:pt x="2" y="90"/>
                        <a:pt x="1" y="89"/>
                      </a:cubicBezTo>
                      <a:cubicBezTo>
                        <a:pt x="0" y="88"/>
                        <a:pt x="0" y="87"/>
                        <a:pt x="0" y="86"/>
                      </a:cubicBezTo>
                      <a:cubicBezTo>
                        <a:pt x="0" y="7"/>
                        <a:pt x="0" y="7"/>
                        <a:pt x="0" y="7"/>
                      </a:cubicBezTo>
                      <a:cubicBezTo>
                        <a:pt x="0" y="5"/>
                        <a:pt x="1" y="3"/>
                        <a:pt x="3" y="3"/>
                      </a:cubicBezTo>
                      <a:close/>
                      <a:moveTo>
                        <a:pt x="20" y="9"/>
                      </a:moveTo>
                      <a:cubicBezTo>
                        <a:pt x="16" y="9"/>
                        <a:pt x="13" y="10"/>
                        <a:pt x="10" y="11"/>
                      </a:cubicBezTo>
                      <a:cubicBezTo>
                        <a:pt x="10" y="83"/>
                        <a:pt x="10" y="83"/>
                        <a:pt x="10" y="83"/>
                      </a:cubicBezTo>
                      <a:cubicBezTo>
                        <a:pt x="13" y="84"/>
                        <a:pt x="16" y="84"/>
                        <a:pt x="20" y="84"/>
                      </a:cubicBezTo>
                      <a:cubicBezTo>
                        <a:pt x="23" y="84"/>
                        <a:pt x="26" y="84"/>
                        <a:pt x="30" y="83"/>
                      </a:cubicBezTo>
                      <a:cubicBezTo>
                        <a:pt x="30" y="11"/>
                        <a:pt x="30" y="11"/>
                        <a:pt x="30" y="11"/>
                      </a:cubicBezTo>
                      <a:cubicBezTo>
                        <a:pt x="26" y="10"/>
                        <a:pt x="23" y="9"/>
                        <a:pt x="20" y="9"/>
                      </a:cubicBezTo>
                      <a:close/>
                    </a:path>
                  </a:pathLst>
                </a:custGeom>
                <a:solidFill>
                  <a:srgbClr val="7766FF"/>
                </a:solidFill>
                <a:ln>
                  <a:noFill/>
                </a:ln>
                <a:extLst/>
              </p:spPr>
              <p:txBody>
                <a:bodyPr vert="horz" wrap="square" lIns="91440" tIns="45720" rIns="91440" bIns="45720" numCol="1" anchor="t" anchorCtr="0" compatLnSpc="1"/>
                <a:lstStyle/>
                <a:p>
                  <a:endParaRPr lang="zh-CN" altLang="en-US"/>
                </a:p>
              </p:txBody>
            </p:sp>
            <p:sp>
              <p:nvSpPr>
                <p:cNvPr id="316" name="Freeform 188"/>
                <p:cNvSpPr>
                  <a:spLocks noEditPoints="1"/>
                </p:cNvSpPr>
                <p:nvPr/>
              </p:nvSpPr>
              <p:spPr bwMode="auto">
                <a:xfrm>
                  <a:off x="4711700" y="2486026"/>
                  <a:ext cx="225425" cy="574675"/>
                </a:xfrm>
                <a:custGeom>
                  <a:avLst/>
                  <a:gdLst>
                    <a:gd name="T0" fmla="*/ 44 w 60"/>
                    <a:gd name="T1" fmla="*/ 147 h 153"/>
                    <a:gd name="T2" fmla="*/ 8 w 60"/>
                    <a:gd name="T3" fmla="*/ 99 h 153"/>
                    <a:gd name="T4" fmla="*/ 32 w 60"/>
                    <a:gd name="T5" fmla="*/ 15 h 153"/>
                    <a:gd name="T6" fmla="*/ 51 w 60"/>
                    <a:gd name="T7" fmla="*/ 2 h 153"/>
                    <a:gd name="T8" fmla="*/ 57 w 60"/>
                    <a:gd name="T9" fmla="*/ 1 h 153"/>
                    <a:gd name="T10" fmla="*/ 60 w 60"/>
                    <a:gd name="T11" fmla="*/ 6 h 153"/>
                    <a:gd name="T12" fmla="*/ 60 w 60"/>
                    <a:gd name="T13" fmla="*/ 148 h 153"/>
                    <a:gd name="T14" fmla="*/ 55 w 60"/>
                    <a:gd name="T15" fmla="*/ 153 h 153"/>
                    <a:gd name="T16" fmla="*/ 52 w 60"/>
                    <a:gd name="T17" fmla="*/ 152 h 153"/>
                    <a:gd name="T18" fmla="*/ 44 w 60"/>
                    <a:gd name="T19" fmla="*/ 147 h 153"/>
                    <a:gd name="T20" fmla="*/ 18 w 60"/>
                    <a:gd name="T21" fmla="*/ 96 h 153"/>
                    <a:gd name="T22" fmla="*/ 50 w 60"/>
                    <a:gd name="T23" fmla="*/ 140 h 153"/>
                    <a:gd name="T24" fmla="*/ 50 w 60"/>
                    <a:gd name="T25" fmla="*/ 14 h 153"/>
                    <a:gd name="T26" fmla="*/ 39 w 60"/>
                    <a:gd name="T27" fmla="*/ 22 h 153"/>
                    <a:gd name="T28" fmla="*/ 18 w 60"/>
                    <a:gd name="T29" fmla="*/ 96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0" h="153">
                      <a:moveTo>
                        <a:pt x="44" y="147"/>
                      </a:moveTo>
                      <a:cubicBezTo>
                        <a:pt x="26" y="136"/>
                        <a:pt x="13" y="118"/>
                        <a:pt x="8" y="99"/>
                      </a:cubicBezTo>
                      <a:cubicBezTo>
                        <a:pt x="0" y="68"/>
                        <a:pt x="10" y="36"/>
                        <a:pt x="32" y="15"/>
                      </a:cubicBezTo>
                      <a:cubicBezTo>
                        <a:pt x="38" y="10"/>
                        <a:pt x="44" y="5"/>
                        <a:pt x="51" y="2"/>
                      </a:cubicBezTo>
                      <a:cubicBezTo>
                        <a:pt x="53" y="1"/>
                        <a:pt x="54" y="0"/>
                        <a:pt x="57" y="1"/>
                      </a:cubicBezTo>
                      <a:cubicBezTo>
                        <a:pt x="59" y="2"/>
                        <a:pt x="60" y="4"/>
                        <a:pt x="60" y="6"/>
                      </a:cubicBezTo>
                      <a:cubicBezTo>
                        <a:pt x="60" y="148"/>
                        <a:pt x="60" y="148"/>
                        <a:pt x="60" y="148"/>
                      </a:cubicBezTo>
                      <a:cubicBezTo>
                        <a:pt x="60" y="151"/>
                        <a:pt x="57" y="153"/>
                        <a:pt x="55" y="153"/>
                      </a:cubicBezTo>
                      <a:cubicBezTo>
                        <a:pt x="54" y="153"/>
                        <a:pt x="53" y="153"/>
                        <a:pt x="52" y="152"/>
                      </a:cubicBezTo>
                      <a:cubicBezTo>
                        <a:pt x="49" y="151"/>
                        <a:pt x="46" y="149"/>
                        <a:pt x="44" y="147"/>
                      </a:cubicBezTo>
                      <a:close/>
                      <a:moveTo>
                        <a:pt x="18" y="96"/>
                      </a:moveTo>
                      <a:cubicBezTo>
                        <a:pt x="22" y="114"/>
                        <a:pt x="33" y="129"/>
                        <a:pt x="50" y="140"/>
                      </a:cubicBezTo>
                      <a:cubicBezTo>
                        <a:pt x="50" y="14"/>
                        <a:pt x="50" y="14"/>
                        <a:pt x="50" y="14"/>
                      </a:cubicBezTo>
                      <a:cubicBezTo>
                        <a:pt x="46" y="16"/>
                        <a:pt x="42" y="19"/>
                        <a:pt x="39" y="22"/>
                      </a:cubicBezTo>
                      <a:cubicBezTo>
                        <a:pt x="19" y="41"/>
                        <a:pt x="11" y="69"/>
                        <a:pt x="18" y="96"/>
                      </a:cubicBezTo>
                      <a:close/>
                    </a:path>
                  </a:pathLst>
                </a:custGeom>
                <a:solidFill>
                  <a:srgbClr val="7766FF"/>
                </a:solidFill>
                <a:ln>
                  <a:noFill/>
                </a:ln>
                <a:extLst/>
              </p:spPr>
              <p:txBody>
                <a:bodyPr vert="horz" wrap="square" lIns="91440" tIns="45720" rIns="91440" bIns="45720" numCol="1" anchor="t" anchorCtr="0" compatLnSpc="1"/>
                <a:lstStyle/>
                <a:p>
                  <a:endParaRPr lang="zh-CN" altLang="en-US"/>
                </a:p>
              </p:txBody>
            </p:sp>
            <p:sp>
              <p:nvSpPr>
                <p:cNvPr id="317" name="Freeform 189"/>
                <p:cNvSpPr>
                  <a:spLocks noEditPoints="1"/>
                </p:cNvSpPr>
                <p:nvPr/>
              </p:nvSpPr>
              <p:spPr bwMode="auto">
                <a:xfrm>
                  <a:off x="5157788" y="2486026"/>
                  <a:ext cx="225425" cy="574675"/>
                </a:xfrm>
                <a:custGeom>
                  <a:avLst/>
                  <a:gdLst>
                    <a:gd name="T0" fmla="*/ 16 w 60"/>
                    <a:gd name="T1" fmla="*/ 147 h 153"/>
                    <a:gd name="T2" fmla="*/ 52 w 60"/>
                    <a:gd name="T3" fmla="*/ 99 h 153"/>
                    <a:gd name="T4" fmla="*/ 28 w 60"/>
                    <a:gd name="T5" fmla="*/ 15 h 153"/>
                    <a:gd name="T6" fmla="*/ 9 w 60"/>
                    <a:gd name="T7" fmla="*/ 2 h 153"/>
                    <a:gd name="T8" fmla="*/ 3 w 60"/>
                    <a:gd name="T9" fmla="*/ 1 h 153"/>
                    <a:gd name="T10" fmla="*/ 0 w 60"/>
                    <a:gd name="T11" fmla="*/ 6 h 153"/>
                    <a:gd name="T12" fmla="*/ 0 w 60"/>
                    <a:gd name="T13" fmla="*/ 148 h 153"/>
                    <a:gd name="T14" fmla="*/ 5 w 60"/>
                    <a:gd name="T15" fmla="*/ 153 h 153"/>
                    <a:gd name="T16" fmla="*/ 8 w 60"/>
                    <a:gd name="T17" fmla="*/ 152 h 153"/>
                    <a:gd name="T18" fmla="*/ 16 w 60"/>
                    <a:gd name="T19" fmla="*/ 147 h 153"/>
                    <a:gd name="T20" fmla="*/ 42 w 60"/>
                    <a:gd name="T21" fmla="*/ 96 h 153"/>
                    <a:gd name="T22" fmla="*/ 10 w 60"/>
                    <a:gd name="T23" fmla="*/ 140 h 153"/>
                    <a:gd name="T24" fmla="*/ 10 w 60"/>
                    <a:gd name="T25" fmla="*/ 14 h 153"/>
                    <a:gd name="T26" fmla="*/ 21 w 60"/>
                    <a:gd name="T27" fmla="*/ 22 h 153"/>
                    <a:gd name="T28" fmla="*/ 42 w 60"/>
                    <a:gd name="T29" fmla="*/ 96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0" h="153">
                      <a:moveTo>
                        <a:pt x="16" y="147"/>
                      </a:moveTo>
                      <a:cubicBezTo>
                        <a:pt x="34" y="136"/>
                        <a:pt x="46" y="118"/>
                        <a:pt x="52" y="99"/>
                      </a:cubicBezTo>
                      <a:cubicBezTo>
                        <a:pt x="60" y="68"/>
                        <a:pt x="50" y="36"/>
                        <a:pt x="28" y="15"/>
                      </a:cubicBezTo>
                      <a:cubicBezTo>
                        <a:pt x="22" y="10"/>
                        <a:pt x="16" y="5"/>
                        <a:pt x="9" y="2"/>
                      </a:cubicBezTo>
                      <a:cubicBezTo>
                        <a:pt x="7" y="1"/>
                        <a:pt x="5" y="0"/>
                        <a:pt x="3" y="1"/>
                      </a:cubicBezTo>
                      <a:cubicBezTo>
                        <a:pt x="1" y="2"/>
                        <a:pt x="0" y="4"/>
                        <a:pt x="0" y="6"/>
                      </a:cubicBezTo>
                      <a:cubicBezTo>
                        <a:pt x="0" y="148"/>
                        <a:pt x="0" y="148"/>
                        <a:pt x="0" y="148"/>
                      </a:cubicBezTo>
                      <a:cubicBezTo>
                        <a:pt x="0" y="151"/>
                        <a:pt x="2" y="153"/>
                        <a:pt x="5" y="153"/>
                      </a:cubicBezTo>
                      <a:cubicBezTo>
                        <a:pt x="6" y="153"/>
                        <a:pt x="7" y="153"/>
                        <a:pt x="8" y="152"/>
                      </a:cubicBezTo>
                      <a:cubicBezTo>
                        <a:pt x="11" y="151"/>
                        <a:pt x="13" y="149"/>
                        <a:pt x="16" y="147"/>
                      </a:cubicBezTo>
                      <a:close/>
                      <a:moveTo>
                        <a:pt x="42" y="96"/>
                      </a:moveTo>
                      <a:cubicBezTo>
                        <a:pt x="37" y="114"/>
                        <a:pt x="26" y="129"/>
                        <a:pt x="10" y="140"/>
                      </a:cubicBezTo>
                      <a:cubicBezTo>
                        <a:pt x="10" y="14"/>
                        <a:pt x="10" y="14"/>
                        <a:pt x="10" y="14"/>
                      </a:cubicBezTo>
                      <a:cubicBezTo>
                        <a:pt x="14" y="16"/>
                        <a:pt x="18" y="19"/>
                        <a:pt x="21" y="22"/>
                      </a:cubicBezTo>
                      <a:cubicBezTo>
                        <a:pt x="41" y="41"/>
                        <a:pt x="49" y="69"/>
                        <a:pt x="42" y="96"/>
                      </a:cubicBezTo>
                      <a:close/>
                    </a:path>
                  </a:pathLst>
                </a:custGeom>
                <a:solidFill>
                  <a:srgbClr val="7766FF"/>
                </a:solidFill>
                <a:ln>
                  <a:noFill/>
                </a:ln>
                <a:extLst/>
              </p:spPr>
              <p:txBody>
                <a:bodyPr vert="horz" wrap="square" lIns="91440" tIns="45720" rIns="91440" bIns="45720" numCol="1" anchor="t" anchorCtr="0" compatLnSpc="1"/>
                <a:lstStyle/>
                <a:p>
                  <a:endParaRPr lang="zh-CN" altLang="en-US"/>
                </a:p>
              </p:txBody>
            </p:sp>
          </p:grpSp>
        </p:grpSp>
        <p:grpSp>
          <p:nvGrpSpPr>
            <p:cNvPr id="291" name="组合 290"/>
            <p:cNvGrpSpPr/>
            <p:nvPr/>
          </p:nvGrpSpPr>
          <p:grpSpPr>
            <a:xfrm>
              <a:off x="2156909" y="3707527"/>
              <a:ext cx="1149740" cy="1149740"/>
              <a:chOff x="1206054" y="2063499"/>
              <a:chExt cx="1149740" cy="1149740"/>
            </a:xfrm>
          </p:grpSpPr>
          <p:grpSp>
            <p:nvGrpSpPr>
              <p:cNvPr id="305" name="组合 304"/>
              <p:cNvGrpSpPr/>
              <p:nvPr/>
            </p:nvGrpSpPr>
            <p:grpSpPr>
              <a:xfrm>
                <a:off x="1206054" y="2063499"/>
                <a:ext cx="1149740" cy="1149740"/>
                <a:chOff x="304800" y="673100"/>
                <a:chExt cx="4000500" cy="4000500"/>
              </a:xfrm>
              <a:effectLst>
                <a:outerShdw blurRad="444500" dist="254000" dir="8100000" algn="tr" rotWithShape="0">
                  <a:prstClr val="black">
                    <a:alpha val="50000"/>
                  </a:prstClr>
                </a:outerShdw>
              </a:effectLst>
            </p:grpSpPr>
            <p:sp>
              <p:nvSpPr>
                <p:cNvPr id="311" name="同心圆 7"/>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mj-ea"/>
                    <a:ea typeface="+mj-ea"/>
                  </a:endParaRPr>
                </a:p>
              </p:txBody>
            </p:sp>
            <p:sp>
              <p:nvSpPr>
                <p:cNvPr id="312" name="椭圆 311"/>
                <p:cNvSpPr/>
                <p:nvPr/>
              </p:nvSpPr>
              <p:spPr>
                <a:xfrm>
                  <a:off x="392111" y="760411"/>
                  <a:ext cx="3825875" cy="3825875"/>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mj-ea"/>
                    <a:ea typeface="+mj-ea"/>
                  </a:endParaRPr>
                </a:p>
              </p:txBody>
            </p:sp>
          </p:grpSp>
          <p:grpSp>
            <p:nvGrpSpPr>
              <p:cNvPr id="306" name="组合 305"/>
              <p:cNvGrpSpPr/>
              <p:nvPr/>
            </p:nvGrpSpPr>
            <p:grpSpPr>
              <a:xfrm>
                <a:off x="1461835" y="2303938"/>
                <a:ext cx="638175" cy="549275"/>
                <a:chOff x="10887076" y="1570038"/>
                <a:chExt cx="638175" cy="549275"/>
              </a:xfrm>
            </p:grpSpPr>
            <p:sp>
              <p:nvSpPr>
                <p:cNvPr id="307" name="Freeform 85"/>
                <p:cNvSpPr>
                  <a:spLocks noEditPoints="1"/>
                </p:cNvSpPr>
                <p:nvPr/>
              </p:nvSpPr>
              <p:spPr bwMode="auto">
                <a:xfrm>
                  <a:off x="10887076" y="1570038"/>
                  <a:ext cx="638175" cy="549275"/>
                </a:xfrm>
                <a:custGeom>
                  <a:avLst/>
                  <a:gdLst>
                    <a:gd name="T0" fmla="*/ 14 w 170"/>
                    <a:gd name="T1" fmla="*/ 136 h 146"/>
                    <a:gd name="T2" fmla="*/ 157 w 170"/>
                    <a:gd name="T3" fmla="*/ 136 h 146"/>
                    <a:gd name="T4" fmla="*/ 86 w 170"/>
                    <a:gd name="T5" fmla="*/ 15 h 146"/>
                    <a:gd name="T6" fmla="*/ 14 w 170"/>
                    <a:gd name="T7" fmla="*/ 136 h 146"/>
                    <a:gd name="T8" fmla="*/ 165 w 170"/>
                    <a:gd name="T9" fmla="*/ 146 h 146"/>
                    <a:gd name="T10" fmla="*/ 6 w 170"/>
                    <a:gd name="T11" fmla="*/ 146 h 146"/>
                    <a:gd name="T12" fmla="*/ 6 w 170"/>
                    <a:gd name="T13" fmla="*/ 146 h 146"/>
                    <a:gd name="T14" fmla="*/ 3 w 170"/>
                    <a:gd name="T15" fmla="*/ 145 h 146"/>
                    <a:gd name="T16" fmla="*/ 1 w 170"/>
                    <a:gd name="T17" fmla="*/ 138 h 146"/>
                    <a:gd name="T18" fmla="*/ 1 w 170"/>
                    <a:gd name="T19" fmla="*/ 138 h 146"/>
                    <a:gd name="T20" fmla="*/ 81 w 170"/>
                    <a:gd name="T21" fmla="*/ 3 h 146"/>
                    <a:gd name="T22" fmla="*/ 83 w 170"/>
                    <a:gd name="T23" fmla="*/ 1 h 146"/>
                    <a:gd name="T24" fmla="*/ 90 w 170"/>
                    <a:gd name="T25" fmla="*/ 3 h 146"/>
                    <a:gd name="T26" fmla="*/ 90 w 170"/>
                    <a:gd name="T27" fmla="*/ 3 h 146"/>
                    <a:gd name="T28" fmla="*/ 169 w 170"/>
                    <a:gd name="T29" fmla="*/ 138 h 146"/>
                    <a:gd name="T30" fmla="*/ 170 w 170"/>
                    <a:gd name="T31" fmla="*/ 141 h 146"/>
                    <a:gd name="T32" fmla="*/ 165 w 170"/>
                    <a:gd name="T33" fmla="*/ 14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0" h="146">
                      <a:moveTo>
                        <a:pt x="14" y="136"/>
                      </a:moveTo>
                      <a:cubicBezTo>
                        <a:pt x="157" y="136"/>
                        <a:pt x="157" y="136"/>
                        <a:pt x="157" y="136"/>
                      </a:cubicBezTo>
                      <a:cubicBezTo>
                        <a:pt x="86" y="15"/>
                        <a:pt x="86" y="15"/>
                        <a:pt x="86" y="15"/>
                      </a:cubicBezTo>
                      <a:cubicBezTo>
                        <a:pt x="14" y="136"/>
                        <a:pt x="14" y="136"/>
                        <a:pt x="14" y="136"/>
                      </a:cubicBezTo>
                      <a:close/>
                      <a:moveTo>
                        <a:pt x="165" y="146"/>
                      </a:moveTo>
                      <a:cubicBezTo>
                        <a:pt x="6" y="146"/>
                        <a:pt x="6" y="146"/>
                        <a:pt x="6" y="146"/>
                      </a:cubicBezTo>
                      <a:cubicBezTo>
                        <a:pt x="6" y="146"/>
                        <a:pt x="6" y="146"/>
                        <a:pt x="6" y="146"/>
                      </a:cubicBezTo>
                      <a:cubicBezTo>
                        <a:pt x="5" y="146"/>
                        <a:pt x="4" y="146"/>
                        <a:pt x="3" y="145"/>
                      </a:cubicBezTo>
                      <a:cubicBezTo>
                        <a:pt x="1" y="144"/>
                        <a:pt x="0" y="141"/>
                        <a:pt x="1" y="138"/>
                      </a:cubicBezTo>
                      <a:cubicBezTo>
                        <a:pt x="1" y="138"/>
                        <a:pt x="1" y="138"/>
                        <a:pt x="1" y="138"/>
                      </a:cubicBezTo>
                      <a:cubicBezTo>
                        <a:pt x="81" y="3"/>
                        <a:pt x="81" y="3"/>
                        <a:pt x="81" y="3"/>
                      </a:cubicBezTo>
                      <a:cubicBezTo>
                        <a:pt x="82" y="2"/>
                        <a:pt x="82" y="2"/>
                        <a:pt x="83" y="1"/>
                      </a:cubicBezTo>
                      <a:cubicBezTo>
                        <a:pt x="85" y="0"/>
                        <a:pt x="88" y="1"/>
                        <a:pt x="90" y="3"/>
                      </a:cubicBezTo>
                      <a:cubicBezTo>
                        <a:pt x="90" y="3"/>
                        <a:pt x="90" y="3"/>
                        <a:pt x="90" y="3"/>
                      </a:cubicBezTo>
                      <a:cubicBezTo>
                        <a:pt x="169" y="138"/>
                        <a:pt x="169" y="138"/>
                        <a:pt x="169" y="138"/>
                      </a:cubicBezTo>
                      <a:cubicBezTo>
                        <a:pt x="170" y="139"/>
                        <a:pt x="170" y="140"/>
                        <a:pt x="170" y="141"/>
                      </a:cubicBezTo>
                      <a:cubicBezTo>
                        <a:pt x="170" y="144"/>
                        <a:pt x="168" y="146"/>
                        <a:pt x="165" y="146"/>
                      </a:cubicBezTo>
                      <a:close/>
                    </a:path>
                  </a:pathLst>
                </a:custGeom>
                <a:solidFill>
                  <a:srgbClr val="7766FF"/>
                </a:solidFill>
                <a:ln>
                  <a:noFill/>
                </a:ln>
              </p:spPr>
              <p:txBody>
                <a:bodyPr vert="horz" wrap="square" lIns="91440" tIns="45720" rIns="91440" bIns="45720" numCol="1" anchor="t" anchorCtr="0" compatLnSpc="1"/>
                <a:lstStyle/>
                <a:p>
                  <a:endParaRPr lang="zh-CN" altLang="en-US"/>
                </a:p>
              </p:txBody>
            </p:sp>
            <p:sp>
              <p:nvSpPr>
                <p:cNvPr id="308" name="Freeform 86"/>
                <p:cNvSpPr/>
                <p:nvPr/>
              </p:nvSpPr>
              <p:spPr bwMode="auto">
                <a:xfrm>
                  <a:off x="10961688" y="1671638"/>
                  <a:ext cx="373063" cy="327025"/>
                </a:xfrm>
                <a:custGeom>
                  <a:avLst/>
                  <a:gdLst>
                    <a:gd name="T0" fmla="*/ 5 w 99"/>
                    <a:gd name="T1" fmla="*/ 77 h 87"/>
                    <a:gd name="T2" fmla="*/ 0 w 99"/>
                    <a:gd name="T3" fmla="*/ 82 h 87"/>
                    <a:gd name="T4" fmla="*/ 5 w 99"/>
                    <a:gd name="T5" fmla="*/ 87 h 87"/>
                    <a:gd name="T6" fmla="*/ 94 w 99"/>
                    <a:gd name="T7" fmla="*/ 87 h 87"/>
                    <a:gd name="T8" fmla="*/ 99 w 99"/>
                    <a:gd name="T9" fmla="*/ 82 h 87"/>
                    <a:gd name="T10" fmla="*/ 98 w 99"/>
                    <a:gd name="T11" fmla="*/ 79 h 87"/>
                    <a:gd name="T12" fmla="*/ 53 w 99"/>
                    <a:gd name="T13" fmla="*/ 4 h 87"/>
                    <a:gd name="T14" fmla="*/ 47 w 99"/>
                    <a:gd name="T15" fmla="*/ 2 h 87"/>
                    <a:gd name="T16" fmla="*/ 45 w 99"/>
                    <a:gd name="T17" fmla="*/ 9 h 87"/>
                    <a:gd name="T18" fmla="*/ 85 w 99"/>
                    <a:gd name="T19" fmla="*/ 77 h 87"/>
                    <a:gd name="T20" fmla="*/ 5 w 99"/>
                    <a:gd name="T21" fmla="*/ 7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9" h="87">
                      <a:moveTo>
                        <a:pt x="5" y="77"/>
                      </a:moveTo>
                      <a:cubicBezTo>
                        <a:pt x="2" y="77"/>
                        <a:pt x="0" y="79"/>
                        <a:pt x="0" y="82"/>
                      </a:cubicBezTo>
                      <a:cubicBezTo>
                        <a:pt x="0" y="84"/>
                        <a:pt x="2" y="87"/>
                        <a:pt x="5" y="87"/>
                      </a:cubicBezTo>
                      <a:cubicBezTo>
                        <a:pt x="94" y="87"/>
                        <a:pt x="94" y="87"/>
                        <a:pt x="94" y="87"/>
                      </a:cubicBezTo>
                      <a:cubicBezTo>
                        <a:pt x="96" y="87"/>
                        <a:pt x="99" y="84"/>
                        <a:pt x="99" y="82"/>
                      </a:cubicBezTo>
                      <a:cubicBezTo>
                        <a:pt x="99" y="81"/>
                        <a:pt x="98" y="80"/>
                        <a:pt x="98" y="79"/>
                      </a:cubicBezTo>
                      <a:cubicBezTo>
                        <a:pt x="53" y="4"/>
                        <a:pt x="53" y="4"/>
                        <a:pt x="53" y="4"/>
                      </a:cubicBezTo>
                      <a:cubicBezTo>
                        <a:pt x="52" y="1"/>
                        <a:pt x="49" y="0"/>
                        <a:pt x="47" y="2"/>
                      </a:cubicBezTo>
                      <a:cubicBezTo>
                        <a:pt x="44" y="3"/>
                        <a:pt x="44" y="6"/>
                        <a:pt x="45" y="9"/>
                      </a:cubicBezTo>
                      <a:cubicBezTo>
                        <a:pt x="85" y="77"/>
                        <a:pt x="85" y="77"/>
                        <a:pt x="85" y="77"/>
                      </a:cubicBezTo>
                      <a:cubicBezTo>
                        <a:pt x="5" y="77"/>
                        <a:pt x="5" y="77"/>
                        <a:pt x="5" y="77"/>
                      </a:cubicBezTo>
                      <a:close/>
                    </a:path>
                  </a:pathLst>
                </a:custGeom>
                <a:solidFill>
                  <a:srgbClr val="7766FF"/>
                </a:solidFill>
                <a:ln>
                  <a:noFill/>
                </a:ln>
              </p:spPr>
              <p:txBody>
                <a:bodyPr vert="horz" wrap="square" lIns="91440" tIns="45720" rIns="91440" bIns="45720" numCol="1" anchor="t" anchorCtr="0" compatLnSpc="1"/>
                <a:lstStyle/>
                <a:p>
                  <a:endParaRPr lang="zh-CN" altLang="en-US"/>
                </a:p>
              </p:txBody>
            </p:sp>
            <p:sp>
              <p:nvSpPr>
                <p:cNvPr id="309" name="Freeform 87"/>
                <p:cNvSpPr/>
                <p:nvPr/>
              </p:nvSpPr>
              <p:spPr bwMode="auto">
                <a:xfrm>
                  <a:off x="11033126" y="1735138"/>
                  <a:ext cx="173038" cy="263525"/>
                </a:xfrm>
                <a:custGeom>
                  <a:avLst/>
                  <a:gdLst>
                    <a:gd name="T0" fmla="*/ 44 w 46"/>
                    <a:gd name="T1" fmla="*/ 8 h 70"/>
                    <a:gd name="T2" fmla="*/ 43 w 46"/>
                    <a:gd name="T3" fmla="*/ 2 h 70"/>
                    <a:gd name="T4" fmla="*/ 36 w 46"/>
                    <a:gd name="T5" fmla="*/ 3 h 70"/>
                    <a:gd name="T6" fmla="*/ 1 w 46"/>
                    <a:gd name="T7" fmla="*/ 62 h 70"/>
                    <a:gd name="T8" fmla="*/ 3 w 46"/>
                    <a:gd name="T9" fmla="*/ 69 h 70"/>
                    <a:gd name="T10" fmla="*/ 10 w 46"/>
                    <a:gd name="T11" fmla="*/ 67 h 70"/>
                    <a:gd name="T12" fmla="*/ 44 w 46"/>
                    <a:gd name="T13" fmla="*/ 8 h 70"/>
                  </a:gdLst>
                  <a:ahLst/>
                  <a:cxnLst>
                    <a:cxn ang="0">
                      <a:pos x="T0" y="T1"/>
                    </a:cxn>
                    <a:cxn ang="0">
                      <a:pos x="T2" y="T3"/>
                    </a:cxn>
                    <a:cxn ang="0">
                      <a:pos x="T4" y="T5"/>
                    </a:cxn>
                    <a:cxn ang="0">
                      <a:pos x="T6" y="T7"/>
                    </a:cxn>
                    <a:cxn ang="0">
                      <a:pos x="T8" y="T9"/>
                    </a:cxn>
                    <a:cxn ang="0">
                      <a:pos x="T10" y="T11"/>
                    </a:cxn>
                    <a:cxn ang="0">
                      <a:pos x="T12" y="T13"/>
                    </a:cxn>
                  </a:cxnLst>
                  <a:rect l="0" t="0" r="r" b="b"/>
                  <a:pathLst>
                    <a:path w="46" h="70">
                      <a:moveTo>
                        <a:pt x="44" y="8"/>
                      </a:moveTo>
                      <a:cubicBezTo>
                        <a:pt x="46" y="6"/>
                        <a:pt x="45" y="3"/>
                        <a:pt x="43" y="2"/>
                      </a:cubicBezTo>
                      <a:cubicBezTo>
                        <a:pt x="40" y="0"/>
                        <a:pt x="37" y="1"/>
                        <a:pt x="36" y="3"/>
                      </a:cubicBezTo>
                      <a:cubicBezTo>
                        <a:pt x="1" y="62"/>
                        <a:pt x="1" y="62"/>
                        <a:pt x="1" y="62"/>
                      </a:cubicBezTo>
                      <a:cubicBezTo>
                        <a:pt x="0" y="65"/>
                        <a:pt x="1" y="68"/>
                        <a:pt x="3" y="69"/>
                      </a:cubicBezTo>
                      <a:cubicBezTo>
                        <a:pt x="5" y="70"/>
                        <a:pt x="8" y="70"/>
                        <a:pt x="10" y="67"/>
                      </a:cubicBezTo>
                      <a:cubicBezTo>
                        <a:pt x="44" y="8"/>
                        <a:pt x="44" y="8"/>
                        <a:pt x="44" y="8"/>
                      </a:cubicBezTo>
                      <a:close/>
                    </a:path>
                  </a:pathLst>
                </a:custGeom>
                <a:solidFill>
                  <a:srgbClr val="7766FF"/>
                </a:solidFill>
                <a:ln>
                  <a:noFill/>
                </a:ln>
              </p:spPr>
              <p:txBody>
                <a:bodyPr vert="horz" wrap="square" lIns="91440" tIns="45720" rIns="91440" bIns="45720" numCol="1" anchor="t" anchorCtr="0" compatLnSpc="1"/>
                <a:lstStyle/>
                <a:p>
                  <a:endParaRPr lang="zh-CN" altLang="en-US"/>
                </a:p>
              </p:txBody>
            </p:sp>
            <p:sp>
              <p:nvSpPr>
                <p:cNvPr id="310" name="Freeform 88"/>
                <p:cNvSpPr/>
                <p:nvPr/>
              </p:nvSpPr>
              <p:spPr bwMode="auto">
                <a:xfrm>
                  <a:off x="11109326" y="1800226"/>
                  <a:ext cx="134938" cy="198438"/>
                </a:xfrm>
                <a:custGeom>
                  <a:avLst/>
                  <a:gdLst>
                    <a:gd name="T0" fmla="*/ 34 w 36"/>
                    <a:gd name="T1" fmla="*/ 8 h 53"/>
                    <a:gd name="T2" fmla="*/ 32 w 36"/>
                    <a:gd name="T3" fmla="*/ 1 h 53"/>
                    <a:gd name="T4" fmla="*/ 26 w 36"/>
                    <a:gd name="T5" fmla="*/ 3 h 53"/>
                    <a:gd name="T6" fmla="*/ 1 w 36"/>
                    <a:gd name="T7" fmla="*/ 45 h 53"/>
                    <a:gd name="T8" fmla="*/ 3 w 36"/>
                    <a:gd name="T9" fmla="*/ 52 h 53"/>
                    <a:gd name="T10" fmla="*/ 9 w 36"/>
                    <a:gd name="T11" fmla="*/ 50 h 53"/>
                    <a:gd name="T12" fmla="*/ 34 w 36"/>
                    <a:gd name="T13" fmla="*/ 8 h 53"/>
                  </a:gdLst>
                  <a:ahLst/>
                  <a:cxnLst>
                    <a:cxn ang="0">
                      <a:pos x="T0" y="T1"/>
                    </a:cxn>
                    <a:cxn ang="0">
                      <a:pos x="T2" y="T3"/>
                    </a:cxn>
                    <a:cxn ang="0">
                      <a:pos x="T4" y="T5"/>
                    </a:cxn>
                    <a:cxn ang="0">
                      <a:pos x="T6" y="T7"/>
                    </a:cxn>
                    <a:cxn ang="0">
                      <a:pos x="T8" y="T9"/>
                    </a:cxn>
                    <a:cxn ang="0">
                      <a:pos x="T10" y="T11"/>
                    </a:cxn>
                    <a:cxn ang="0">
                      <a:pos x="T12" y="T13"/>
                    </a:cxn>
                  </a:cxnLst>
                  <a:rect l="0" t="0" r="r" b="b"/>
                  <a:pathLst>
                    <a:path w="36" h="53">
                      <a:moveTo>
                        <a:pt x="34" y="8"/>
                      </a:moveTo>
                      <a:cubicBezTo>
                        <a:pt x="36" y="6"/>
                        <a:pt x="35" y="3"/>
                        <a:pt x="32" y="1"/>
                      </a:cubicBezTo>
                      <a:cubicBezTo>
                        <a:pt x="30" y="0"/>
                        <a:pt x="27" y="1"/>
                        <a:pt x="26" y="3"/>
                      </a:cubicBezTo>
                      <a:cubicBezTo>
                        <a:pt x="1" y="45"/>
                        <a:pt x="1" y="45"/>
                        <a:pt x="1" y="45"/>
                      </a:cubicBezTo>
                      <a:cubicBezTo>
                        <a:pt x="0" y="48"/>
                        <a:pt x="0" y="51"/>
                        <a:pt x="3" y="52"/>
                      </a:cubicBezTo>
                      <a:cubicBezTo>
                        <a:pt x="5" y="53"/>
                        <a:pt x="8" y="53"/>
                        <a:pt x="9" y="50"/>
                      </a:cubicBezTo>
                      <a:cubicBezTo>
                        <a:pt x="34" y="8"/>
                        <a:pt x="34" y="8"/>
                        <a:pt x="34" y="8"/>
                      </a:cubicBezTo>
                      <a:close/>
                    </a:path>
                  </a:pathLst>
                </a:custGeom>
                <a:solidFill>
                  <a:srgbClr val="7766FF"/>
                </a:solidFill>
                <a:ln>
                  <a:noFill/>
                </a:ln>
              </p:spPr>
              <p:txBody>
                <a:bodyPr vert="horz" wrap="square" lIns="91440" tIns="45720" rIns="91440" bIns="45720" numCol="1" anchor="t" anchorCtr="0" compatLnSpc="1"/>
                <a:lstStyle/>
                <a:p>
                  <a:endParaRPr lang="zh-CN" altLang="en-US"/>
                </a:p>
              </p:txBody>
            </p:sp>
          </p:grpSp>
        </p:grpSp>
        <p:sp>
          <p:nvSpPr>
            <p:cNvPr id="292" name="文本框 291"/>
            <p:cNvSpPr txBox="1"/>
            <p:nvPr/>
          </p:nvSpPr>
          <p:spPr>
            <a:xfrm>
              <a:off x="8230473" y="4666716"/>
              <a:ext cx="677108" cy="1758979"/>
            </a:xfrm>
            <a:prstGeom prst="rect">
              <a:avLst/>
            </a:prstGeom>
            <a:noFill/>
          </p:spPr>
          <p:txBody>
            <a:bodyPr vert="eaVert" wrap="square" rtlCol="0">
              <a:spAutoFit/>
            </a:bodyPr>
            <a:lstStyle/>
            <a:p>
              <a:pPr algn="ctr"/>
              <a:r>
                <a:rPr lang="zh-CN" altLang="en-US" sz="3200" b="1" dirty="0">
                  <a:solidFill>
                    <a:srgbClr val="7766FF"/>
                  </a:solidFill>
                </a:rPr>
                <a:t>用户端</a:t>
              </a:r>
            </a:p>
          </p:txBody>
        </p:sp>
        <p:sp>
          <p:nvSpPr>
            <p:cNvPr id="293" name="文本框 292"/>
            <p:cNvSpPr txBox="1"/>
            <p:nvPr/>
          </p:nvSpPr>
          <p:spPr>
            <a:xfrm>
              <a:off x="4755745" y="4347965"/>
              <a:ext cx="677108" cy="2396481"/>
            </a:xfrm>
            <a:prstGeom prst="rect">
              <a:avLst/>
            </a:prstGeom>
            <a:noFill/>
          </p:spPr>
          <p:txBody>
            <a:bodyPr vert="eaVert" wrap="square" rtlCol="0">
              <a:spAutoFit/>
            </a:bodyPr>
            <a:lstStyle/>
            <a:p>
              <a:pPr algn="ctr"/>
              <a:r>
                <a:rPr lang="zh-CN" altLang="en-US" sz="3200" b="1" dirty="0">
                  <a:solidFill>
                    <a:srgbClr val="7766FF"/>
                  </a:solidFill>
                </a:rPr>
                <a:t>管理员端</a:t>
              </a:r>
            </a:p>
          </p:txBody>
        </p:sp>
        <p:grpSp>
          <p:nvGrpSpPr>
            <p:cNvPr id="294" name="组合 293"/>
            <p:cNvGrpSpPr/>
            <p:nvPr/>
          </p:nvGrpSpPr>
          <p:grpSpPr>
            <a:xfrm>
              <a:off x="5688635" y="4337172"/>
              <a:ext cx="2281386" cy="2281386"/>
              <a:chOff x="6728872" y="2671543"/>
              <a:chExt cx="2281386" cy="2281386"/>
            </a:xfrm>
          </p:grpSpPr>
          <p:grpSp>
            <p:nvGrpSpPr>
              <p:cNvPr id="295" name="组合 294"/>
              <p:cNvGrpSpPr/>
              <p:nvPr/>
            </p:nvGrpSpPr>
            <p:grpSpPr>
              <a:xfrm>
                <a:off x="6728872" y="2671543"/>
                <a:ext cx="2281386" cy="2281386"/>
                <a:chOff x="1403647" y="1115468"/>
                <a:chExt cx="1294414" cy="1294414"/>
              </a:xfrm>
            </p:grpSpPr>
            <p:sp>
              <p:nvSpPr>
                <p:cNvPr id="301" name="椭圆 300"/>
                <p:cNvSpPr/>
                <p:nvPr/>
              </p:nvSpPr>
              <p:spPr>
                <a:xfrm>
                  <a:off x="1539485" y="1259632"/>
                  <a:ext cx="1022740" cy="1022740"/>
                </a:xfrm>
                <a:prstGeom prst="ellipse">
                  <a:avLst/>
                </a:prstGeom>
                <a:solidFill>
                  <a:srgbClr val="776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dirty="0">
                    <a:latin typeface="+mj-ea"/>
                    <a:ea typeface="+mj-ea"/>
                  </a:endParaRPr>
                </a:p>
              </p:txBody>
            </p:sp>
            <p:grpSp>
              <p:nvGrpSpPr>
                <p:cNvPr id="302" name="组合 301"/>
                <p:cNvGrpSpPr/>
                <p:nvPr/>
              </p:nvGrpSpPr>
              <p:grpSpPr>
                <a:xfrm>
                  <a:off x="1403647" y="1115468"/>
                  <a:ext cx="1294414" cy="1294414"/>
                  <a:chOff x="2555777" y="915566"/>
                  <a:chExt cx="1944217" cy="1944216"/>
                </a:xfrm>
                <a:effectLst>
                  <a:outerShdw blurRad="63500" dist="50800" dir="8100000" algn="tr" rotWithShape="0">
                    <a:prstClr val="black">
                      <a:alpha val="35000"/>
                    </a:prstClr>
                  </a:outerShdw>
                </a:effectLst>
              </p:grpSpPr>
              <p:sp>
                <p:nvSpPr>
                  <p:cNvPr id="303" name="同心圆 32"/>
                  <p:cNvSpPr/>
                  <p:nvPr/>
                </p:nvSpPr>
                <p:spPr>
                  <a:xfrm>
                    <a:off x="2555777" y="915566"/>
                    <a:ext cx="1944217" cy="1944216"/>
                  </a:xfrm>
                  <a:prstGeom prst="donut">
                    <a:avLst>
                      <a:gd name="adj" fmla="val 10097"/>
                    </a:avLst>
                  </a:prstGeom>
                  <a:gradFill flip="none" rotWithShape="1">
                    <a:gsLst>
                      <a:gs pos="0">
                        <a:schemeClr val="bg1"/>
                      </a:gs>
                      <a:gs pos="100000">
                        <a:schemeClr val="bg1">
                          <a:lumMod val="85000"/>
                        </a:schemeClr>
                      </a:gs>
                    </a:gsLst>
                    <a:lin ang="8100000" scaled="1"/>
                    <a:tileRect/>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schemeClr val="tx1"/>
                      </a:solidFill>
                      <a:latin typeface="+mj-ea"/>
                      <a:ea typeface="+mj-ea"/>
                    </a:endParaRPr>
                  </a:p>
                </p:txBody>
              </p:sp>
              <p:sp>
                <p:nvSpPr>
                  <p:cNvPr id="304" name="同心圆 33"/>
                  <p:cNvSpPr/>
                  <p:nvPr/>
                </p:nvSpPr>
                <p:spPr>
                  <a:xfrm>
                    <a:off x="2733335" y="1093125"/>
                    <a:ext cx="1589098" cy="1589098"/>
                  </a:xfrm>
                  <a:prstGeom prst="donut">
                    <a:avLst>
                      <a:gd name="adj" fmla="val 12059"/>
                    </a:avLst>
                  </a:prstGeom>
                  <a:gradFill flip="none" rotWithShape="1">
                    <a:gsLst>
                      <a:gs pos="0">
                        <a:schemeClr val="bg1"/>
                      </a:gs>
                      <a:gs pos="100000">
                        <a:schemeClr val="bg1">
                          <a:lumMod val="85000"/>
                        </a:schemeClr>
                      </a:gs>
                    </a:gsLst>
                    <a:lin ang="16200000" scaled="1"/>
                    <a:tileRect/>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dirty="0">
                      <a:solidFill>
                        <a:schemeClr val="tx1"/>
                      </a:solidFill>
                      <a:latin typeface="+mj-ea"/>
                      <a:ea typeface="+mj-ea"/>
                    </a:endParaRPr>
                  </a:p>
                </p:txBody>
              </p:sp>
            </p:grpSp>
          </p:grpSp>
          <p:grpSp>
            <p:nvGrpSpPr>
              <p:cNvPr id="296" name="Group 4"/>
              <p:cNvGrpSpPr>
                <a:grpSpLocks noChangeAspect="1"/>
              </p:cNvGrpSpPr>
              <p:nvPr/>
            </p:nvGrpSpPr>
            <p:grpSpPr bwMode="auto">
              <a:xfrm>
                <a:off x="7453974" y="3403766"/>
                <a:ext cx="831186" cy="816940"/>
                <a:chOff x="3169" y="281"/>
                <a:chExt cx="1342" cy="1319"/>
              </a:xfrm>
            </p:grpSpPr>
            <p:sp>
              <p:nvSpPr>
                <p:cNvPr id="297" name="AutoShape 3"/>
                <p:cNvSpPr>
                  <a:spLocks noChangeAspect="1" noChangeArrowheads="1" noTextEdit="1"/>
                </p:cNvSpPr>
                <p:nvPr/>
              </p:nvSpPr>
              <p:spPr bwMode="auto">
                <a:xfrm>
                  <a:off x="3169" y="281"/>
                  <a:ext cx="1342" cy="1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8" name="Freeform 5"/>
                <p:cNvSpPr>
                  <a:spLocks/>
                </p:cNvSpPr>
                <p:nvPr/>
              </p:nvSpPr>
              <p:spPr bwMode="auto">
                <a:xfrm>
                  <a:off x="3178" y="290"/>
                  <a:ext cx="1324" cy="1319"/>
                </a:xfrm>
                <a:custGeom>
                  <a:avLst/>
                  <a:gdLst>
                    <a:gd name="T0" fmla="*/ 0 w 148"/>
                    <a:gd name="T1" fmla="*/ 19 h 147"/>
                    <a:gd name="T2" fmla="*/ 0 w 148"/>
                    <a:gd name="T3" fmla="*/ 19 h 147"/>
                    <a:gd name="T4" fmla="*/ 21 w 148"/>
                    <a:gd name="T5" fmla="*/ 0 h 147"/>
                    <a:gd name="T6" fmla="*/ 127 w 148"/>
                    <a:gd name="T7" fmla="*/ 0 h 147"/>
                    <a:gd name="T8" fmla="*/ 148 w 148"/>
                    <a:gd name="T9" fmla="*/ 19 h 147"/>
                    <a:gd name="T10" fmla="*/ 148 w 148"/>
                    <a:gd name="T11" fmla="*/ 19 h 147"/>
                    <a:gd name="T12" fmla="*/ 127 w 148"/>
                    <a:gd name="T13" fmla="*/ 38 h 147"/>
                    <a:gd name="T14" fmla="*/ 122 w 148"/>
                    <a:gd name="T15" fmla="*/ 38 h 147"/>
                    <a:gd name="T16" fmla="*/ 101 w 148"/>
                    <a:gd name="T17" fmla="*/ 57 h 147"/>
                    <a:gd name="T18" fmla="*/ 101 w 148"/>
                    <a:gd name="T19" fmla="*/ 127 h 147"/>
                    <a:gd name="T20" fmla="*/ 91 w 148"/>
                    <a:gd name="T21" fmla="*/ 147 h 147"/>
                    <a:gd name="T22" fmla="*/ 57 w 148"/>
                    <a:gd name="T23" fmla="*/ 147 h 147"/>
                    <a:gd name="T24" fmla="*/ 47 w 148"/>
                    <a:gd name="T25" fmla="*/ 127 h 147"/>
                    <a:gd name="T26" fmla="*/ 47 w 148"/>
                    <a:gd name="T27" fmla="*/ 57 h 147"/>
                    <a:gd name="T28" fmla="*/ 26 w 148"/>
                    <a:gd name="T29" fmla="*/ 38 h 147"/>
                    <a:gd name="T30" fmla="*/ 21 w 148"/>
                    <a:gd name="T31" fmla="*/ 38 h 147"/>
                    <a:gd name="T32" fmla="*/ 0 w 148"/>
                    <a:gd name="T33" fmla="*/ 19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8" h="147">
                      <a:moveTo>
                        <a:pt x="0" y="19"/>
                      </a:moveTo>
                      <a:cubicBezTo>
                        <a:pt x="0" y="19"/>
                        <a:pt x="0" y="19"/>
                        <a:pt x="0" y="19"/>
                      </a:cubicBezTo>
                      <a:cubicBezTo>
                        <a:pt x="0" y="8"/>
                        <a:pt x="9" y="0"/>
                        <a:pt x="21" y="0"/>
                      </a:cubicBezTo>
                      <a:cubicBezTo>
                        <a:pt x="127" y="0"/>
                        <a:pt x="127" y="0"/>
                        <a:pt x="127" y="0"/>
                      </a:cubicBezTo>
                      <a:cubicBezTo>
                        <a:pt x="139" y="0"/>
                        <a:pt x="148" y="8"/>
                        <a:pt x="148" y="19"/>
                      </a:cubicBezTo>
                      <a:cubicBezTo>
                        <a:pt x="148" y="19"/>
                        <a:pt x="148" y="19"/>
                        <a:pt x="148" y="19"/>
                      </a:cubicBezTo>
                      <a:cubicBezTo>
                        <a:pt x="148" y="29"/>
                        <a:pt x="139" y="38"/>
                        <a:pt x="127" y="38"/>
                      </a:cubicBezTo>
                      <a:cubicBezTo>
                        <a:pt x="122" y="38"/>
                        <a:pt x="122" y="38"/>
                        <a:pt x="122" y="38"/>
                      </a:cubicBezTo>
                      <a:cubicBezTo>
                        <a:pt x="110" y="38"/>
                        <a:pt x="101" y="47"/>
                        <a:pt x="101" y="57"/>
                      </a:cubicBezTo>
                      <a:cubicBezTo>
                        <a:pt x="101" y="127"/>
                        <a:pt x="101" y="127"/>
                        <a:pt x="101" y="127"/>
                      </a:cubicBezTo>
                      <a:cubicBezTo>
                        <a:pt x="101" y="138"/>
                        <a:pt x="103" y="147"/>
                        <a:pt x="91" y="147"/>
                      </a:cubicBezTo>
                      <a:cubicBezTo>
                        <a:pt x="57" y="147"/>
                        <a:pt x="57" y="147"/>
                        <a:pt x="57" y="147"/>
                      </a:cubicBezTo>
                      <a:cubicBezTo>
                        <a:pt x="45" y="147"/>
                        <a:pt x="47" y="138"/>
                        <a:pt x="47" y="127"/>
                      </a:cubicBezTo>
                      <a:cubicBezTo>
                        <a:pt x="47" y="57"/>
                        <a:pt x="47" y="57"/>
                        <a:pt x="47" y="57"/>
                      </a:cubicBezTo>
                      <a:cubicBezTo>
                        <a:pt x="47" y="47"/>
                        <a:pt x="38" y="38"/>
                        <a:pt x="26" y="38"/>
                      </a:cubicBezTo>
                      <a:cubicBezTo>
                        <a:pt x="21" y="38"/>
                        <a:pt x="21" y="38"/>
                        <a:pt x="21" y="38"/>
                      </a:cubicBezTo>
                      <a:cubicBezTo>
                        <a:pt x="9" y="38"/>
                        <a:pt x="0" y="29"/>
                        <a:pt x="0" y="19"/>
                      </a:cubicBezTo>
                      <a:close/>
                    </a:path>
                  </a:pathLst>
                </a:custGeom>
                <a:solidFill>
                  <a:schemeClr val="bg1">
                    <a:lumMod val="95000"/>
                  </a:schemeClr>
                </a:solidFill>
                <a:ln>
                  <a:noFill/>
                </a:ln>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p>
              </p:txBody>
            </p:sp>
            <p:sp>
              <p:nvSpPr>
                <p:cNvPr id="299" name="Freeform 6"/>
                <p:cNvSpPr>
                  <a:spLocks/>
                </p:cNvSpPr>
                <p:nvPr/>
              </p:nvSpPr>
              <p:spPr bwMode="auto">
                <a:xfrm>
                  <a:off x="3187" y="784"/>
                  <a:ext cx="242" cy="825"/>
                </a:xfrm>
                <a:custGeom>
                  <a:avLst/>
                  <a:gdLst>
                    <a:gd name="T0" fmla="*/ 27 w 27"/>
                    <a:gd name="T1" fmla="*/ 92 h 92"/>
                    <a:gd name="T2" fmla="*/ 0 w 27"/>
                    <a:gd name="T3" fmla="*/ 92 h 92"/>
                    <a:gd name="T4" fmla="*/ 0 w 27"/>
                    <a:gd name="T5" fmla="*/ 0 h 92"/>
                    <a:gd name="T6" fmla="*/ 0 w 27"/>
                    <a:gd name="T7" fmla="*/ 0 h 92"/>
                    <a:gd name="T8" fmla="*/ 27 w 27"/>
                    <a:gd name="T9" fmla="*/ 27 h 92"/>
                    <a:gd name="T10" fmla="*/ 27 w 27"/>
                    <a:gd name="T11" fmla="*/ 92 h 92"/>
                  </a:gdLst>
                  <a:ahLst/>
                  <a:cxnLst>
                    <a:cxn ang="0">
                      <a:pos x="T0" y="T1"/>
                    </a:cxn>
                    <a:cxn ang="0">
                      <a:pos x="T2" y="T3"/>
                    </a:cxn>
                    <a:cxn ang="0">
                      <a:pos x="T4" y="T5"/>
                    </a:cxn>
                    <a:cxn ang="0">
                      <a:pos x="T6" y="T7"/>
                    </a:cxn>
                    <a:cxn ang="0">
                      <a:pos x="T8" y="T9"/>
                    </a:cxn>
                    <a:cxn ang="0">
                      <a:pos x="T10" y="T11"/>
                    </a:cxn>
                  </a:cxnLst>
                  <a:rect l="0" t="0" r="r" b="b"/>
                  <a:pathLst>
                    <a:path w="27" h="92">
                      <a:moveTo>
                        <a:pt x="27" y="92"/>
                      </a:moveTo>
                      <a:cubicBezTo>
                        <a:pt x="0" y="92"/>
                        <a:pt x="0" y="92"/>
                        <a:pt x="0" y="92"/>
                      </a:cubicBezTo>
                      <a:cubicBezTo>
                        <a:pt x="0" y="0"/>
                        <a:pt x="0" y="0"/>
                        <a:pt x="0" y="0"/>
                      </a:cubicBezTo>
                      <a:cubicBezTo>
                        <a:pt x="0" y="0"/>
                        <a:pt x="0" y="0"/>
                        <a:pt x="0" y="0"/>
                      </a:cubicBezTo>
                      <a:cubicBezTo>
                        <a:pt x="15" y="0"/>
                        <a:pt x="27" y="12"/>
                        <a:pt x="27" y="27"/>
                      </a:cubicBezTo>
                      <a:lnTo>
                        <a:pt x="27" y="92"/>
                      </a:lnTo>
                      <a:close/>
                    </a:path>
                  </a:pathLst>
                </a:custGeom>
                <a:solidFill>
                  <a:schemeClr val="bg1">
                    <a:lumMod val="95000"/>
                  </a:schemeClr>
                </a:solidFill>
                <a:ln>
                  <a:noFill/>
                </a:ln>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0" name="Freeform 7"/>
                <p:cNvSpPr>
                  <a:spLocks/>
                </p:cNvSpPr>
                <p:nvPr/>
              </p:nvSpPr>
              <p:spPr bwMode="auto">
                <a:xfrm>
                  <a:off x="4260" y="820"/>
                  <a:ext cx="242" cy="789"/>
                </a:xfrm>
                <a:custGeom>
                  <a:avLst/>
                  <a:gdLst>
                    <a:gd name="T0" fmla="*/ 27 w 27"/>
                    <a:gd name="T1" fmla="*/ 88 h 88"/>
                    <a:gd name="T2" fmla="*/ 0 w 27"/>
                    <a:gd name="T3" fmla="*/ 88 h 88"/>
                    <a:gd name="T4" fmla="*/ 0 w 27"/>
                    <a:gd name="T5" fmla="*/ 27 h 88"/>
                    <a:gd name="T6" fmla="*/ 27 w 27"/>
                    <a:gd name="T7" fmla="*/ 0 h 88"/>
                    <a:gd name="T8" fmla="*/ 27 w 27"/>
                    <a:gd name="T9" fmla="*/ 0 h 88"/>
                    <a:gd name="T10" fmla="*/ 27 w 27"/>
                    <a:gd name="T11" fmla="*/ 88 h 88"/>
                  </a:gdLst>
                  <a:ahLst/>
                  <a:cxnLst>
                    <a:cxn ang="0">
                      <a:pos x="T0" y="T1"/>
                    </a:cxn>
                    <a:cxn ang="0">
                      <a:pos x="T2" y="T3"/>
                    </a:cxn>
                    <a:cxn ang="0">
                      <a:pos x="T4" y="T5"/>
                    </a:cxn>
                    <a:cxn ang="0">
                      <a:pos x="T6" y="T7"/>
                    </a:cxn>
                    <a:cxn ang="0">
                      <a:pos x="T8" y="T9"/>
                    </a:cxn>
                    <a:cxn ang="0">
                      <a:pos x="T10" y="T11"/>
                    </a:cxn>
                  </a:cxnLst>
                  <a:rect l="0" t="0" r="r" b="b"/>
                  <a:pathLst>
                    <a:path w="27" h="88">
                      <a:moveTo>
                        <a:pt x="27" y="88"/>
                      </a:moveTo>
                      <a:cubicBezTo>
                        <a:pt x="0" y="88"/>
                        <a:pt x="0" y="88"/>
                        <a:pt x="0" y="88"/>
                      </a:cubicBezTo>
                      <a:cubicBezTo>
                        <a:pt x="0" y="27"/>
                        <a:pt x="0" y="27"/>
                        <a:pt x="0" y="27"/>
                      </a:cubicBezTo>
                      <a:cubicBezTo>
                        <a:pt x="0" y="12"/>
                        <a:pt x="12" y="0"/>
                        <a:pt x="27" y="0"/>
                      </a:cubicBezTo>
                      <a:cubicBezTo>
                        <a:pt x="27" y="0"/>
                        <a:pt x="27" y="0"/>
                        <a:pt x="27" y="0"/>
                      </a:cubicBezTo>
                      <a:lnTo>
                        <a:pt x="27" y="88"/>
                      </a:lnTo>
                      <a:close/>
                    </a:path>
                  </a:pathLst>
                </a:custGeom>
                <a:solidFill>
                  <a:schemeClr val="bg1">
                    <a:lumMod val="95000"/>
                  </a:schemeClr>
                </a:solidFill>
                <a:ln>
                  <a:noFill/>
                </a:ln>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sp>
        <p:nvSpPr>
          <p:cNvPr id="443" name="文本框 442"/>
          <p:cNvSpPr txBox="1"/>
          <p:nvPr/>
        </p:nvSpPr>
        <p:spPr>
          <a:xfrm>
            <a:off x="1891812" y="2204376"/>
            <a:ext cx="3839535" cy="461665"/>
          </a:xfrm>
          <a:prstGeom prst="rect">
            <a:avLst/>
          </a:prstGeom>
          <a:noFill/>
        </p:spPr>
        <p:txBody>
          <a:bodyPr wrap="square" rtlCol="0">
            <a:spAutoFit/>
          </a:bodyPr>
          <a:lstStyle/>
          <a:p>
            <a:pPr algn="r"/>
            <a:r>
              <a:rPr lang="zh-CN" altLang="en-US" sz="2400" b="1" dirty="0">
                <a:solidFill>
                  <a:schemeClr val="tx1">
                    <a:lumMod val="75000"/>
                    <a:lumOff val="25000"/>
                  </a:schemeClr>
                </a:solidFill>
              </a:rPr>
              <a:t>期望将评论内容方便导入</a:t>
            </a:r>
          </a:p>
        </p:txBody>
      </p:sp>
      <p:sp>
        <p:nvSpPr>
          <p:cNvPr id="444" name="文本框 443"/>
          <p:cNvSpPr txBox="1"/>
          <p:nvPr/>
        </p:nvSpPr>
        <p:spPr>
          <a:xfrm>
            <a:off x="1451699" y="3727803"/>
            <a:ext cx="3839535" cy="461665"/>
          </a:xfrm>
          <a:prstGeom prst="rect">
            <a:avLst/>
          </a:prstGeom>
          <a:noFill/>
        </p:spPr>
        <p:txBody>
          <a:bodyPr wrap="square" rtlCol="0">
            <a:spAutoFit/>
          </a:bodyPr>
          <a:lstStyle/>
          <a:p>
            <a:pPr algn="r"/>
            <a:r>
              <a:rPr lang="zh-CN" altLang="en-US" sz="2400" b="1" dirty="0">
                <a:solidFill>
                  <a:schemeClr val="tx1">
                    <a:lumMod val="75000"/>
                    <a:lumOff val="25000"/>
                  </a:schemeClr>
                </a:solidFill>
              </a:rPr>
              <a:t>对评论进行分词解析</a:t>
            </a:r>
          </a:p>
        </p:txBody>
      </p:sp>
      <p:sp>
        <p:nvSpPr>
          <p:cNvPr id="445" name="文本框 444"/>
          <p:cNvSpPr txBox="1"/>
          <p:nvPr/>
        </p:nvSpPr>
        <p:spPr>
          <a:xfrm>
            <a:off x="2047008" y="5025087"/>
            <a:ext cx="3839535" cy="461665"/>
          </a:xfrm>
          <a:prstGeom prst="rect">
            <a:avLst/>
          </a:prstGeom>
          <a:noFill/>
        </p:spPr>
        <p:txBody>
          <a:bodyPr wrap="square" rtlCol="0">
            <a:spAutoFit/>
          </a:bodyPr>
          <a:lstStyle/>
          <a:p>
            <a:pPr algn="r"/>
            <a:r>
              <a:rPr lang="zh-CN" altLang="en-US" sz="2400" b="1" dirty="0">
                <a:solidFill>
                  <a:schemeClr val="tx1">
                    <a:lumMod val="75000"/>
                    <a:lumOff val="25000"/>
                  </a:schemeClr>
                </a:solidFill>
              </a:rPr>
              <a:t>及时获取产品反馈信息</a:t>
            </a:r>
          </a:p>
        </p:txBody>
      </p:sp>
      <p:sp>
        <p:nvSpPr>
          <p:cNvPr id="446" name="文本框 445"/>
          <p:cNvSpPr txBox="1"/>
          <p:nvPr/>
        </p:nvSpPr>
        <p:spPr>
          <a:xfrm>
            <a:off x="440370" y="2170657"/>
            <a:ext cx="5307331" cy="584775"/>
          </a:xfrm>
          <a:prstGeom prst="rect">
            <a:avLst/>
          </a:prstGeom>
          <a:noFill/>
        </p:spPr>
        <p:txBody>
          <a:bodyPr vert="horz" wrap="square" rtlCol="0">
            <a:spAutoFit/>
          </a:bodyPr>
          <a:lstStyle/>
          <a:p>
            <a:pPr algn="r"/>
            <a:r>
              <a:rPr lang="zh-CN" altLang="en-US" sz="3200" b="1" dirty="0">
                <a:solidFill>
                  <a:srgbClr val="7766FF"/>
                </a:solidFill>
              </a:rPr>
              <a:t>数据本地和网上导入功能</a:t>
            </a:r>
          </a:p>
        </p:txBody>
      </p:sp>
      <p:sp>
        <p:nvSpPr>
          <p:cNvPr id="447" name="文本框 446"/>
          <p:cNvSpPr txBox="1"/>
          <p:nvPr/>
        </p:nvSpPr>
        <p:spPr>
          <a:xfrm>
            <a:off x="1967" y="3713874"/>
            <a:ext cx="5307331" cy="584775"/>
          </a:xfrm>
          <a:prstGeom prst="rect">
            <a:avLst/>
          </a:prstGeom>
          <a:noFill/>
        </p:spPr>
        <p:txBody>
          <a:bodyPr vert="horz" wrap="square" rtlCol="0">
            <a:spAutoFit/>
          </a:bodyPr>
          <a:lstStyle/>
          <a:p>
            <a:pPr algn="r"/>
            <a:r>
              <a:rPr lang="zh-CN" altLang="en-US" sz="3200" b="1" dirty="0">
                <a:solidFill>
                  <a:srgbClr val="7766FF"/>
                </a:solidFill>
              </a:rPr>
              <a:t>分词编辑功能</a:t>
            </a:r>
          </a:p>
        </p:txBody>
      </p:sp>
      <p:sp>
        <p:nvSpPr>
          <p:cNvPr id="448" name="文本框 447"/>
          <p:cNvSpPr txBox="1"/>
          <p:nvPr/>
        </p:nvSpPr>
        <p:spPr>
          <a:xfrm>
            <a:off x="595138" y="4989200"/>
            <a:ext cx="5307331" cy="584775"/>
          </a:xfrm>
          <a:prstGeom prst="rect">
            <a:avLst/>
          </a:prstGeom>
          <a:noFill/>
        </p:spPr>
        <p:txBody>
          <a:bodyPr vert="horz" wrap="square" rtlCol="0">
            <a:spAutoFit/>
          </a:bodyPr>
          <a:lstStyle/>
          <a:p>
            <a:pPr algn="r"/>
            <a:r>
              <a:rPr lang="zh-CN" altLang="en-US" sz="3200" b="1" dirty="0">
                <a:solidFill>
                  <a:srgbClr val="7766FF"/>
                </a:solidFill>
              </a:rPr>
              <a:t>发送问题反馈邮件功能</a:t>
            </a:r>
          </a:p>
        </p:txBody>
      </p:sp>
    </p:spTree>
    <p:extLst>
      <p:ext uri="{BB962C8B-B14F-4D97-AF65-F5344CB8AC3E}">
        <p14:creationId xmlns:p14="http://schemas.microsoft.com/office/powerpoint/2010/main" val="3347514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accel="50000" decel="50000" fill="hold" nodeType="withEffect">
                                  <p:stCondLst>
                                    <p:cond delay="0"/>
                                  </p:stCondLst>
                                  <p:childTnLst>
                                    <p:animMotion origin="layout" path="M 2.5E-6 0 L -0.38711 0 " pathEditMode="relative" rAng="0" ptsTypes="AA">
                                      <p:cBhvr>
                                        <p:cTn id="6" dur="2000" fill="hold"/>
                                        <p:tgtEl>
                                          <p:spTgt spid="277"/>
                                        </p:tgtEl>
                                        <p:attrNameLst>
                                          <p:attrName>ppt_x</p:attrName>
                                          <p:attrName>ppt_y</p:attrName>
                                        </p:attrNameLst>
                                      </p:cBhvr>
                                      <p:rCtr x="-19362" y="0"/>
                                    </p:animMotion>
                                  </p:childTnLst>
                                </p:cTn>
                              </p:par>
                            </p:childTnLst>
                          </p:cTn>
                        </p:par>
                        <p:par>
                          <p:cTn id="7" fill="hold">
                            <p:stCondLst>
                              <p:cond delay="2000"/>
                            </p:stCondLst>
                            <p:childTnLst>
                              <p:par>
                                <p:cTn id="8" presetID="12" presetClass="entr" presetSubtype="8" fill="hold" grpId="0" nodeType="afterEffect">
                                  <p:stCondLst>
                                    <p:cond delay="0"/>
                                  </p:stCondLst>
                                  <p:childTnLst>
                                    <p:set>
                                      <p:cBhvr>
                                        <p:cTn id="9" dur="1" fill="hold">
                                          <p:stCondLst>
                                            <p:cond delay="0"/>
                                          </p:stCondLst>
                                        </p:cTn>
                                        <p:tgtEl>
                                          <p:spTgt spid="13"/>
                                        </p:tgtEl>
                                        <p:attrNameLst>
                                          <p:attrName>style.visibility</p:attrName>
                                        </p:attrNameLst>
                                      </p:cBhvr>
                                      <p:to>
                                        <p:strVal val="visible"/>
                                      </p:to>
                                    </p:set>
                                    <p:anim calcmode="lin" valueType="num">
                                      <p:cBhvr additive="base">
                                        <p:cTn id="10" dur="500"/>
                                        <p:tgtEl>
                                          <p:spTgt spid="13"/>
                                        </p:tgtEl>
                                        <p:attrNameLst>
                                          <p:attrName>ppt_x</p:attrName>
                                        </p:attrNameLst>
                                      </p:cBhvr>
                                      <p:tavLst>
                                        <p:tav tm="0">
                                          <p:val>
                                            <p:strVal val="#ppt_x-#ppt_w*1.125000"/>
                                          </p:val>
                                        </p:tav>
                                        <p:tav tm="100000">
                                          <p:val>
                                            <p:strVal val="#ppt_x"/>
                                          </p:val>
                                        </p:tav>
                                      </p:tavLst>
                                    </p:anim>
                                    <p:animEffect transition="in" filter="wipe(right)">
                                      <p:cBhvr>
                                        <p:cTn id="11" dur="500"/>
                                        <p:tgtEl>
                                          <p:spTgt spid="13"/>
                                        </p:tgtEl>
                                      </p:cBhvr>
                                    </p:animEffect>
                                  </p:childTnLst>
                                </p:cTn>
                              </p:par>
                            </p:childTnLst>
                          </p:cTn>
                        </p:par>
                        <p:par>
                          <p:cTn id="12" fill="hold">
                            <p:stCondLst>
                              <p:cond delay="2500"/>
                            </p:stCondLst>
                            <p:childTnLst>
                              <p:par>
                                <p:cTn id="13" presetID="12" presetClass="entr" presetSubtype="8" fill="hold" grpId="0" nodeType="afterEffect">
                                  <p:stCondLst>
                                    <p:cond delay="0"/>
                                  </p:stCondLst>
                                  <p:childTnLst>
                                    <p:set>
                                      <p:cBhvr>
                                        <p:cTn id="14" dur="1" fill="hold">
                                          <p:stCondLst>
                                            <p:cond delay="0"/>
                                          </p:stCondLst>
                                        </p:cTn>
                                        <p:tgtEl>
                                          <p:spTgt spid="52"/>
                                        </p:tgtEl>
                                        <p:attrNameLst>
                                          <p:attrName>style.visibility</p:attrName>
                                        </p:attrNameLst>
                                      </p:cBhvr>
                                      <p:to>
                                        <p:strVal val="visible"/>
                                      </p:to>
                                    </p:set>
                                    <p:anim calcmode="lin" valueType="num">
                                      <p:cBhvr additive="base">
                                        <p:cTn id="15" dur="500"/>
                                        <p:tgtEl>
                                          <p:spTgt spid="52"/>
                                        </p:tgtEl>
                                        <p:attrNameLst>
                                          <p:attrName>ppt_x</p:attrName>
                                        </p:attrNameLst>
                                      </p:cBhvr>
                                      <p:tavLst>
                                        <p:tav tm="0">
                                          <p:val>
                                            <p:strVal val="#ppt_x-#ppt_w*1.125000"/>
                                          </p:val>
                                        </p:tav>
                                        <p:tav tm="100000">
                                          <p:val>
                                            <p:strVal val="#ppt_x"/>
                                          </p:val>
                                        </p:tav>
                                      </p:tavLst>
                                    </p:anim>
                                    <p:animEffect transition="in" filter="wipe(right)">
                                      <p:cBhvr>
                                        <p:cTn id="16" dur="500"/>
                                        <p:tgtEl>
                                          <p:spTgt spid="52"/>
                                        </p:tgtEl>
                                      </p:cBhvr>
                                    </p:animEffect>
                                  </p:childTnLst>
                                </p:cTn>
                              </p:par>
                            </p:childTnLst>
                          </p:cTn>
                        </p:par>
                        <p:par>
                          <p:cTn id="17" fill="hold">
                            <p:stCondLst>
                              <p:cond delay="3000"/>
                            </p:stCondLst>
                            <p:childTnLst>
                              <p:par>
                                <p:cTn id="18" presetID="12" presetClass="entr" presetSubtype="8" fill="hold" grpId="0" nodeType="afterEffect">
                                  <p:stCondLst>
                                    <p:cond delay="0"/>
                                  </p:stCondLst>
                                  <p:childTnLst>
                                    <p:set>
                                      <p:cBhvr>
                                        <p:cTn id="19" dur="1" fill="hold">
                                          <p:stCondLst>
                                            <p:cond delay="0"/>
                                          </p:stCondLst>
                                        </p:cTn>
                                        <p:tgtEl>
                                          <p:spTgt spid="53"/>
                                        </p:tgtEl>
                                        <p:attrNameLst>
                                          <p:attrName>style.visibility</p:attrName>
                                        </p:attrNameLst>
                                      </p:cBhvr>
                                      <p:to>
                                        <p:strVal val="visible"/>
                                      </p:to>
                                    </p:set>
                                    <p:anim calcmode="lin" valueType="num">
                                      <p:cBhvr additive="base">
                                        <p:cTn id="20" dur="500"/>
                                        <p:tgtEl>
                                          <p:spTgt spid="53"/>
                                        </p:tgtEl>
                                        <p:attrNameLst>
                                          <p:attrName>ppt_x</p:attrName>
                                        </p:attrNameLst>
                                      </p:cBhvr>
                                      <p:tavLst>
                                        <p:tav tm="0">
                                          <p:val>
                                            <p:strVal val="#ppt_x-#ppt_w*1.125000"/>
                                          </p:val>
                                        </p:tav>
                                        <p:tav tm="100000">
                                          <p:val>
                                            <p:strVal val="#ppt_x"/>
                                          </p:val>
                                        </p:tav>
                                      </p:tavLst>
                                    </p:anim>
                                    <p:animEffect transition="in" filter="wipe(right)">
                                      <p:cBhvr>
                                        <p:cTn id="21" dur="500"/>
                                        <p:tgtEl>
                                          <p:spTgt spid="53"/>
                                        </p:tgtEl>
                                      </p:cBhvr>
                                    </p:animEffect>
                                  </p:childTnLst>
                                </p:cTn>
                              </p:par>
                            </p:childTnLst>
                          </p:cTn>
                        </p:par>
                      </p:childTnLst>
                    </p:cTn>
                  </p:par>
                  <p:par>
                    <p:cTn id="22" fill="hold">
                      <p:stCondLst>
                        <p:cond delay="indefinite"/>
                      </p:stCondLst>
                      <p:childTnLst>
                        <p:par>
                          <p:cTn id="23" fill="hold">
                            <p:stCondLst>
                              <p:cond delay="0"/>
                            </p:stCondLst>
                            <p:childTnLst>
                              <p:par>
                                <p:cTn id="24" presetID="64" presetClass="path" presetSubtype="0" accel="50000" decel="50000" fill="hold" grpId="1" nodeType="clickEffect">
                                  <p:stCondLst>
                                    <p:cond delay="0"/>
                                  </p:stCondLst>
                                  <p:childTnLst>
                                    <p:animMotion origin="layout" path="M 1.45833E-6 2.96296E-6 L -0.00026 -0.06435 " pathEditMode="relative" rAng="0" ptsTypes="AA">
                                      <p:cBhvr>
                                        <p:cTn id="25" dur="1000" fill="hold"/>
                                        <p:tgtEl>
                                          <p:spTgt spid="13"/>
                                        </p:tgtEl>
                                        <p:attrNameLst>
                                          <p:attrName>ppt_x</p:attrName>
                                          <p:attrName>ppt_y</p:attrName>
                                        </p:attrNameLst>
                                      </p:cBhvr>
                                      <p:rCtr x="-13" y="-3218"/>
                                    </p:animMotion>
                                  </p:childTnLst>
                                </p:cTn>
                              </p:par>
                            </p:childTnLst>
                          </p:cTn>
                        </p:par>
                        <p:par>
                          <p:cTn id="26" fill="hold">
                            <p:stCondLst>
                              <p:cond delay="1000"/>
                            </p:stCondLst>
                            <p:childTnLst>
                              <p:par>
                                <p:cTn id="27" presetID="10" presetClass="entr" presetSubtype="0" fill="hold" grpId="0" nodeType="afterEffect">
                                  <p:stCondLst>
                                    <p:cond delay="0"/>
                                  </p:stCondLst>
                                  <p:childTnLst>
                                    <p:set>
                                      <p:cBhvr>
                                        <p:cTn id="28" dur="1" fill="hold">
                                          <p:stCondLst>
                                            <p:cond delay="0"/>
                                          </p:stCondLst>
                                        </p:cTn>
                                        <p:tgtEl>
                                          <p:spTgt spid="358"/>
                                        </p:tgtEl>
                                        <p:attrNameLst>
                                          <p:attrName>style.visibility</p:attrName>
                                        </p:attrNameLst>
                                      </p:cBhvr>
                                      <p:to>
                                        <p:strVal val="visible"/>
                                      </p:to>
                                    </p:set>
                                    <p:animEffect transition="in" filter="fade">
                                      <p:cBhvr>
                                        <p:cTn id="29" dur="500"/>
                                        <p:tgtEl>
                                          <p:spTgt spid="358"/>
                                        </p:tgtEl>
                                      </p:cBhvr>
                                    </p:animEffect>
                                  </p:childTnLst>
                                </p:cTn>
                              </p:par>
                            </p:childTnLst>
                          </p:cTn>
                        </p:par>
                      </p:childTnLst>
                    </p:cTn>
                  </p:par>
                  <p:par>
                    <p:cTn id="30" fill="hold">
                      <p:stCondLst>
                        <p:cond delay="indefinite"/>
                      </p:stCondLst>
                      <p:childTnLst>
                        <p:par>
                          <p:cTn id="31" fill="hold">
                            <p:stCondLst>
                              <p:cond delay="0"/>
                            </p:stCondLst>
                            <p:childTnLst>
                              <p:par>
                                <p:cTn id="32" presetID="64" presetClass="path" presetSubtype="0" accel="50000" decel="50000" fill="hold" grpId="1" nodeType="clickEffect">
                                  <p:stCondLst>
                                    <p:cond delay="0"/>
                                  </p:stCondLst>
                                  <p:childTnLst>
                                    <p:animMotion origin="layout" path="M 1.45833E-6 2.96296E-6 L -0.00026 -0.06435 " pathEditMode="relative" rAng="0" ptsTypes="AA">
                                      <p:cBhvr>
                                        <p:cTn id="33" dur="1000" fill="hold"/>
                                        <p:tgtEl>
                                          <p:spTgt spid="52"/>
                                        </p:tgtEl>
                                        <p:attrNameLst>
                                          <p:attrName>ppt_x</p:attrName>
                                          <p:attrName>ppt_y</p:attrName>
                                        </p:attrNameLst>
                                      </p:cBhvr>
                                      <p:rCtr x="-13" y="-3218"/>
                                    </p:animMotion>
                                  </p:childTnLst>
                                </p:cTn>
                              </p:par>
                            </p:childTnLst>
                          </p:cTn>
                        </p:par>
                        <p:par>
                          <p:cTn id="34" fill="hold">
                            <p:stCondLst>
                              <p:cond delay="1000"/>
                            </p:stCondLst>
                            <p:childTnLst>
                              <p:par>
                                <p:cTn id="35" presetID="10" presetClass="entr" presetSubtype="0" fill="hold" grpId="0" nodeType="afterEffect">
                                  <p:stCondLst>
                                    <p:cond delay="0"/>
                                  </p:stCondLst>
                                  <p:childTnLst>
                                    <p:set>
                                      <p:cBhvr>
                                        <p:cTn id="36" dur="1" fill="hold">
                                          <p:stCondLst>
                                            <p:cond delay="0"/>
                                          </p:stCondLst>
                                        </p:cTn>
                                        <p:tgtEl>
                                          <p:spTgt spid="359"/>
                                        </p:tgtEl>
                                        <p:attrNameLst>
                                          <p:attrName>style.visibility</p:attrName>
                                        </p:attrNameLst>
                                      </p:cBhvr>
                                      <p:to>
                                        <p:strVal val="visible"/>
                                      </p:to>
                                    </p:set>
                                    <p:animEffect transition="in" filter="fade">
                                      <p:cBhvr>
                                        <p:cTn id="37" dur="500"/>
                                        <p:tgtEl>
                                          <p:spTgt spid="359"/>
                                        </p:tgtEl>
                                      </p:cBhvr>
                                    </p:animEffect>
                                  </p:childTnLst>
                                </p:cTn>
                              </p:par>
                            </p:childTnLst>
                          </p:cTn>
                        </p:par>
                      </p:childTnLst>
                    </p:cTn>
                  </p:par>
                  <p:par>
                    <p:cTn id="38" fill="hold">
                      <p:stCondLst>
                        <p:cond delay="indefinite"/>
                      </p:stCondLst>
                      <p:childTnLst>
                        <p:par>
                          <p:cTn id="39" fill="hold">
                            <p:stCondLst>
                              <p:cond delay="0"/>
                            </p:stCondLst>
                            <p:childTnLst>
                              <p:par>
                                <p:cTn id="40" presetID="64" presetClass="path" presetSubtype="0" accel="50000" decel="50000" fill="hold" grpId="1" nodeType="clickEffect">
                                  <p:stCondLst>
                                    <p:cond delay="0"/>
                                  </p:stCondLst>
                                  <p:childTnLst>
                                    <p:animMotion origin="layout" path="M -4.375E-6 -2.96296E-6 L -0.00312 -0.07106 " pathEditMode="relative" rAng="0" ptsTypes="AA">
                                      <p:cBhvr>
                                        <p:cTn id="41" dur="1000" fill="hold"/>
                                        <p:tgtEl>
                                          <p:spTgt spid="53"/>
                                        </p:tgtEl>
                                        <p:attrNameLst>
                                          <p:attrName>ppt_x</p:attrName>
                                          <p:attrName>ppt_y</p:attrName>
                                        </p:attrNameLst>
                                      </p:cBhvr>
                                      <p:rCtr x="-156" y="-3565"/>
                                    </p:animMotion>
                                  </p:childTnLst>
                                </p:cTn>
                              </p:par>
                            </p:childTnLst>
                          </p:cTn>
                        </p:par>
                        <p:par>
                          <p:cTn id="42" fill="hold">
                            <p:stCondLst>
                              <p:cond delay="1000"/>
                            </p:stCondLst>
                            <p:childTnLst>
                              <p:par>
                                <p:cTn id="43" presetID="10" presetClass="entr" presetSubtype="0" fill="hold" grpId="0" nodeType="afterEffect">
                                  <p:stCondLst>
                                    <p:cond delay="0"/>
                                  </p:stCondLst>
                                  <p:childTnLst>
                                    <p:set>
                                      <p:cBhvr>
                                        <p:cTn id="44" dur="1" fill="hold">
                                          <p:stCondLst>
                                            <p:cond delay="0"/>
                                          </p:stCondLst>
                                        </p:cTn>
                                        <p:tgtEl>
                                          <p:spTgt spid="360"/>
                                        </p:tgtEl>
                                        <p:attrNameLst>
                                          <p:attrName>style.visibility</p:attrName>
                                        </p:attrNameLst>
                                      </p:cBhvr>
                                      <p:to>
                                        <p:strVal val="visible"/>
                                      </p:to>
                                    </p:set>
                                    <p:animEffect transition="in" filter="fade">
                                      <p:cBhvr>
                                        <p:cTn id="45" dur="500"/>
                                        <p:tgtEl>
                                          <p:spTgt spid="360"/>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xit" presetSubtype="0" fill="hold" grpId="1" nodeType="clickEffect">
                                  <p:stCondLst>
                                    <p:cond delay="0"/>
                                  </p:stCondLst>
                                  <p:childTnLst>
                                    <p:animEffect transition="out" filter="fade">
                                      <p:cBhvr>
                                        <p:cTn id="49" dur="500"/>
                                        <p:tgtEl>
                                          <p:spTgt spid="359"/>
                                        </p:tgtEl>
                                      </p:cBhvr>
                                    </p:animEffect>
                                    <p:set>
                                      <p:cBhvr>
                                        <p:cTn id="50" dur="1" fill="hold">
                                          <p:stCondLst>
                                            <p:cond delay="499"/>
                                          </p:stCondLst>
                                        </p:cTn>
                                        <p:tgtEl>
                                          <p:spTgt spid="359"/>
                                        </p:tgtEl>
                                        <p:attrNameLst>
                                          <p:attrName>style.visibility</p:attrName>
                                        </p:attrNameLst>
                                      </p:cBhvr>
                                      <p:to>
                                        <p:strVal val="hidden"/>
                                      </p:to>
                                    </p:set>
                                  </p:childTnLst>
                                </p:cTn>
                              </p:par>
                              <p:par>
                                <p:cTn id="51" presetID="10" presetClass="exit" presetSubtype="0" fill="hold" grpId="1" nodeType="withEffect">
                                  <p:stCondLst>
                                    <p:cond delay="0"/>
                                  </p:stCondLst>
                                  <p:childTnLst>
                                    <p:animEffect transition="out" filter="fade">
                                      <p:cBhvr>
                                        <p:cTn id="52" dur="500"/>
                                        <p:tgtEl>
                                          <p:spTgt spid="360"/>
                                        </p:tgtEl>
                                      </p:cBhvr>
                                    </p:animEffect>
                                    <p:set>
                                      <p:cBhvr>
                                        <p:cTn id="53" dur="1" fill="hold">
                                          <p:stCondLst>
                                            <p:cond delay="499"/>
                                          </p:stCondLst>
                                        </p:cTn>
                                        <p:tgtEl>
                                          <p:spTgt spid="360"/>
                                        </p:tgtEl>
                                        <p:attrNameLst>
                                          <p:attrName>style.visibility</p:attrName>
                                        </p:attrNameLst>
                                      </p:cBhvr>
                                      <p:to>
                                        <p:strVal val="hidden"/>
                                      </p:to>
                                    </p:set>
                                  </p:childTnLst>
                                </p:cTn>
                              </p:par>
                              <p:par>
                                <p:cTn id="54" presetID="10" presetClass="exit" presetSubtype="0" fill="hold" grpId="1" nodeType="withEffect">
                                  <p:stCondLst>
                                    <p:cond delay="0"/>
                                  </p:stCondLst>
                                  <p:childTnLst>
                                    <p:animEffect transition="out" filter="fade">
                                      <p:cBhvr>
                                        <p:cTn id="55" dur="500"/>
                                        <p:tgtEl>
                                          <p:spTgt spid="358"/>
                                        </p:tgtEl>
                                      </p:cBhvr>
                                    </p:animEffect>
                                    <p:set>
                                      <p:cBhvr>
                                        <p:cTn id="56" dur="1" fill="hold">
                                          <p:stCondLst>
                                            <p:cond delay="499"/>
                                          </p:stCondLst>
                                        </p:cTn>
                                        <p:tgtEl>
                                          <p:spTgt spid="358"/>
                                        </p:tgtEl>
                                        <p:attrNameLst>
                                          <p:attrName>style.visibility</p:attrName>
                                        </p:attrNameLst>
                                      </p:cBhvr>
                                      <p:to>
                                        <p:strVal val="hidden"/>
                                      </p:to>
                                    </p:set>
                                  </p:childTnLst>
                                </p:cTn>
                              </p:par>
                              <p:par>
                                <p:cTn id="57" presetID="10" presetClass="exit" presetSubtype="0" fill="hold" grpId="2" nodeType="withEffect">
                                  <p:stCondLst>
                                    <p:cond delay="0"/>
                                  </p:stCondLst>
                                  <p:childTnLst>
                                    <p:animEffect transition="out" filter="fade">
                                      <p:cBhvr>
                                        <p:cTn id="58" dur="500"/>
                                        <p:tgtEl>
                                          <p:spTgt spid="52"/>
                                        </p:tgtEl>
                                      </p:cBhvr>
                                    </p:animEffect>
                                    <p:set>
                                      <p:cBhvr>
                                        <p:cTn id="59" dur="1" fill="hold">
                                          <p:stCondLst>
                                            <p:cond delay="499"/>
                                          </p:stCondLst>
                                        </p:cTn>
                                        <p:tgtEl>
                                          <p:spTgt spid="52"/>
                                        </p:tgtEl>
                                        <p:attrNameLst>
                                          <p:attrName>style.visibility</p:attrName>
                                        </p:attrNameLst>
                                      </p:cBhvr>
                                      <p:to>
                                        <p:strVal val="hidden"/>
                                      </p:to>
                                    </p:set>
                                  </p:childTnLst>
                                </p:cTn>
                              </p:par>
                              <p:par>
                                <p:cTn id="60" presetID="10" presetClass="exit" presetSubtype="0" fill="hold" grpId="2" nodeType="withEffect">
                                  <p:stCondLst>
                                    <p:cond delay="0"/>
                                  </p:stCondLst>
                                  <p:childTnLst>
                                    <p:animEffect transition="out" filter="fade">
                                      <p:cBhvr>
                                        <p:cTn id="61" dur="500"/>
                                        <p:tgtEl>
                                          <p:spTgt spid="13"/>
                                        </p:tgtEl>
                                      </p:cBhvr>
                                    </p:animEffect>
                                    <p:set>
                                      <p:cBhvr>
                                        <p:cTn id="62" dur="1" fill="hold">
                                          <p:stCondLst>
                                            <p:cond delay="499"/>
                                          </p:stCondLst>
                                        </p:cTn>
                                        <p:tgtEl>
                                          <p:spTgt spid="13"/>
                                        </p:tgtEl>
                                        <p:attrNameLst>
                                          <p:attrName>style.visibility</p:attrName>
                                        </p:attrNameLst>
                                      </p:cBhvr>
                                      <p:to>
                                        <p:strVal val="hidden"/>
                                      </p:to>
                                    </p:set>
                                  </p:childTnLst>
                                </p:cTn>
                              </p:par>
                              <p:par>
                                <p:cTn id="63" presetID="10" presetClass="exit" presetSubtype="0" fill="hold" grpId="2" nodeType="withEffect">
                                  <p:stCondLst>
                                    <p:cond delay="0"/>
                                  </p:stCondLst>
                                  <p:childTnLst>
                                    <p:animEffect transition="out" filter="fade">
                                      <p:cBhvr>
                                        <p:cTn id="64" dur="500"/>
                                        <p:tgtEl>
                                          <p:spTgt spid="53"/>
                                        </p:tgtEl>
                                      </p:cBhvr>
                                    </p:animEffect>
                                    <p:set>
                                      <p:cBhvr>
                                        <p:cTn id="65" dur="1" fill="hold">
                                          <p:stCondLst>
                                            <p:cond delay="499"/>
                                          </p:stCondLst>
                                        </p:cTn>
                                        <p:tgtEl>
                                          <p:spTgt spid="53"/>
                                        </p:tgtEl>
                                        <p:attrNameLst>
                                          <p:attrName>style.visibility</p:attrName>
                                        </p:attrNameLst>
                                      </p:cBhvr>
                                      <p:to>
                                        <p:strVal val="hidden"/>
                                      </p:to>
                                    </p:set>
                                  </p:childTnLst>
                                </p:cTn>
                              </p:par>
                              <p:par>
                                <p:cTn id="66" presetID="63" presetClass="path" presetSubtype="0" accel="50000" decel="50000" fill="hold" nodeType="withEffect">
                                  <p:stCondLst>
                                    <p:cond delay="0"/>
                                  </p:stCondLst>
                                  <p:childTnLst>
                                    <p:animMotion origin="layout" path="M -0.38711 0 L 0.38828 0 " pathEditMode="relative" rAng="0" ptsTypes="AA">
                                      <p:cBhvr>
                                        <p:cTn id="67" dur="2000" fill="hold"/>
                                        <p:tgtEl>
                                          <p:spTgt spid="277"/>
                                        </p:tgtEl>
                                        <p:attrNameLst>
                                          <p:attrName>ppt_x</p:attrName>
                                          <p:attrName>ppt_y</p:attrName>
                                        </p:attrNameLst>
                                      </p:cBhvr>
                                      <p:rCtr x="38763" y="0"/>
                                    </p:animMotion>
                                  </p:childTnLst>
                                </p:cTn>
                              </p:par>
                            </p:childTnLst>
                          </p:cTn>
                        </p:par>
                        <p:par>
                          <p:cTn id="68" fill="hold">
                            <p:stCondLst>
                              <p:cond delay="2000"/>
                            </p:stCondLst>
                            <p:childTnLst>
                              <p:par>
                                <p:cTn id="69" presetID="12" presetClass="entr" presetSubtype="2" fill="hold" grpId="0" nodeType="afterEffect">
                                  <p:stCondLst>
                                    <p:cond delay="0"/>
                                  </p:stCondLst>
                                  <p:childTnLst>
                                    <p:set>
                                      <p:cBhvr>
                                        <p:cTn id="70" dur="1" fill="hold">
                                          <p:stCondLst>
                                            <p:cond delay="0"/>
                                          </p:stCondLst>
                                        </p:cTn>
                                        <p:tgtEl>
                                          <p:spTgt spid="443"/>
                                        </p:tgtEl>
                                        <p:attrNameLst>
                                          <p:attrName>style.visibility</p:attrName>
                                        </p:attrNameLst>
                                      </p:cBhvr>
                                      <p:to>
                                        <p:strVal val="visible"/>
                                      </p:to>
                                    </p:set>
                                    <p:anim calcmode="lin" valueType="num">
                                      <p:cBhvr additive="base">
                                        <p:cTn id="71" dur="500"/>
                                        <p:tgtEl>
                                          <p:spTgt spid="443"/>
                                        </p:tgtEl>
                                        <p:attrNameLst>
                                          <p:attrName>ppt_x</p:attrName>
                                        </p:attrNameLst>
                                      </p:cBhvr>
                                      <p:tavLst>
                                        <p:tav tm="0">
                                          <p:val>
                                            <p:strVal val="#ppt_x+#ppt_w*1.125000"/>
                                          </p:val>
                                        </p:tav>
                                        <p:tav tm="100000">
                                          <p:val>
                                            <p:strVal val="#ppt_x"/>
                                          </p:val>
                                        </p:tav>
                                      </p:tavLst>
                                    </p:anim>
                                    <p:animEffect transition="in" filter="wipe(left)">
                                      <p:cBhvr>
                                        <p:cTn id="72" dur="500"/>
                                        <p:tgtEl>
                                          <p:spTgt spid="443"/>
                                        </p:tgtEl>
                                      </p:cBhvr>
                                    </p:animEffect>
                                  </p:childTnLst>
                                </p:cTn>
                              </p:par>
                            </p:childTnLst>
                          </p:cTn>
                        </p:par>
                        <p:par>
                          <p:cTn id="73" fill="hold">
                            <p:stCondLst>
                              <p:cond delay="2500"/>
                            </p:stCondLst>
                            <p:childTnLst>
                              <p:par>
                                <p:cTn id="74" presetID="12" presetClass="entr" presetSubtype="2" fill="hold" grpId="0" nodeType="afterEffect">
                                  <p:stCondLst>
                                    <p:cond delay="0"/>
                                  </p:stCondLst>
                                  <p:childTnLst>
                                    <p:set>
                                      <p:cBhvr>
                                        <p:cTn id="75" dur="1" fill="hold">
                                          <p:stCondLst>
                                            <p:cond delay="0"/>
                                          </p:stCondLst>
                                        </p:cTn>
                                        <p:tgtEl>
                                          <p:spTgt spid="444"/>
                                        </p:tgtEl>
                                        <p:attrNameLst>
                                          <p:attrName>style.visibility</p:attrName>
                                        </p:attrNameLst>
                                      </p:cBhvr>
                                      <p:to>
                                        <p:strVal val="visible"/>
                                      </p:to>
                                    </p:set>
                                    <p:anim calcmode="lin" valueType="num">
                                      <p:cBhvr additive="base">
                                        <p:cTn id="76" dur="500"/>
                                        <p:tgtEl>
                                          <p:spTgt spid="444"/>
                                        </p:tgtEl>
                                        <p:attrNameLst>
                                          <p:attrName>ppt_x</p:attrName>
                                        </p:attrNameLst>
                                      </p:cBhvr>
                                      <p:tavLst>
                                        <p:tav tm="0">
                                          <p:val>
                                            <p:strVal val="#ppt_x+#ppt_w*1.125000"/>
                                          </p:val>
                                        </p:tav>
                                        <p:tav tm="100000">
                                          <p:val>
                                            <p:strVal val="#ppt_x"/>
                                          </p:val>
                                        </p:tav>
                                      </p:tavLst>
                                    </p:anim>
                                    <p:animEffect transition="in" filter="wipe(left)">
                                      <p:cBhvr>
                                        <p:cTn id="77" dur="500"/>
                                        <p:tgtEl>
                                          <p:spTgt spid="444"/>
                                        </p:tgtEl>
                                      </p:cBhvr>
                                    </p:animEffect>
                                  </p:childTnLst>
                                </p:cTn>
                              </p:par>
                            </p:childTnLst>
                          </p:cTn>
                        </p:par>
                        <p:par>
                          <p:cTn id="78" fill="hold">
                            <p:stCondLst>
                              <p:cond delay="3000"/>
                            </p:stCondLst>
                            <p:childTnLst>
                              <p:par>
                                <p:cTn id="79" presetID="12" presetClass="entr" presetSubtype="2" fill="hold" grpId="0" nodeType="afterEffect">
                                  <p:stCondLst>
                                    <p:cond delay="0"/>
                                  </p:stCondLst>
                                  <p:childTnLst>
                                    <p:set>
                                      <p:cBhvr>
                                        <p:cTn id="80" dur="1" fill="hold">
                                          <p:stCondLst>
                                            <p:cond delay="0"/>
                                          </p:stCondLst>
                                        </p:cTn>
                                        <p:tgtEl>
                                          <p:spTgt spid="445"/>
                                        </p:tgtEl>
                                        <p:attrNameLst>
                                          <p:attrName>style.visibility</p:attrName>
                                        </p:attrNameLst>
                                      </p:cBhvr>
                                      <p:to>
                                        <p:strVal val="visible"/>
                                      </p:to>
                                    </p:set>
                                    <p:anim calcmode="lin" valueType="num">
                                      <p:cBhvr additive="base">
                                        <p:cTn id="81" dur="500"/>
                                        <p:tgtEl>
                                          <p:spTgt spid="445"/>
                                        </p:tgtEl>
                                        <p:attrNameLst>
                                          <p:attrName>ppt_x</p:attrName>
                                        </p:attrNameLst>
                                      </p:cBhvr>
                                      <p:tavLst>
                                        <p:tav tm="0">
                                          <p:val>
                                            <p:strVal val="#ppt_x+#ppt_w*1.125000"/>
                                          </p:val>
                                        </p:tav>
                                        <p:tav tm="100000">
                                          <p:val>
                                            <p:strVal val="#ppt_x"/>
                                          </p:val>
                                        </p:tav>
                                      </p:tavLst>
                                    </p:anim>
                                    <p:animEffect transition="in" filter="wipe(left)">
                                      <p:cBhvr>
                                        <p:cTn id="82" dur="500"/>
                                        <p:tgtEl>
                                          <p:spTgt spid="445"/>
                                        </p:tgtEl>
                                      </p:cBhvr>
                                    </p:animEffect>
                                  </p:childTnLst>
                                </p:cTn>
                              </p:par>
                            </p:childTnLst>
                          </p:cTn>
                        </p:par>
                      </p:childTnLst>
                    </p:cTn>
                  </p:par>
                  <p:par>
                    <p:cTn id="83" fill="hold">
                      <p:stCondLst>
                        <p:cond delay="indefinite"/>
                      </p:stCondLst>
                      <p:childTnLst>
                        <p:par>
                          <p:cTn id="84" fill="hold">
                            <p:stCondLst>
                              <p:cond delay="0"/>
                            </p:stCondLst>
                            <p:childTnLst>
                              <p:par>
                                <p:cTn id="85" presetID="64" presetClass="path" presetSubtype="0" accel="50000" decel="50000" fill="hold" grpId="1" nodeType="clickEffect">
                                  <p:stCondLst>
                                    <p:cond delay="0"/>
                                  </p:stCondLst>
                                  <p:childTnLst>
                                    <p:animMotion origin="layout" path="M -2.08333E-7 -2.59259E-6 L -0.00026 -0.06435 " pathEditMode="relative" rAng="0" ptsTypes="AA">
                                      <p:cBhvr>
                                        <p:cTn id="86" dur="1000" fill="hold"/>
                                        <p:tgtEl>
                                          <p:spTgt spid="443"/>
                                        </p:tgtEl>
                                        <p:attrNameLst>
                                          <p:attrName>ppt_x</p:attrName>
                                          <p:attrName>ppt_y</p:attrName>
                                        </p:attrNameLst>
                                      </p:cBhvr>
                                      <p:rCtr x="-13" y="-3218"/>
                                    </p:animMotion>
                                  </p:childTnLst>
                                </p:cTn>
                              </p:par>
                            </p:childTnLst>
                          </p:cTn>
                        </p:par>
                        <p:par>
                          <p:cTn id="87" fill="hold">
                            <p:stCondLst>
                              <p:cond delay="1000"/>
                            </p:stCondLst>
                            <p:childTnLst>
                              <p:par>
                                <p:cTn id="88" presetID="10" presetClass="entr" presetSubtype="0" fill="hold" grpId="0" nodeType="afterEffect">
                                  <p:stCondLst>
                                    <p:cond delay="0"/>
                                  </p:stCondLst>
                                  <p:childTnLst>
                                    <p:set>
                                      <p:cBhvr>
                                        <p:cTn id="89" dur="1" fill="hold">
                                          <p:stCondLst>
                                            <p:cond delay="0"/>
                                          </p:stCondLst>
                                        </p:cTn>
                                        <p:tgtEl>
                                          <p:spTgt spid="446"/>
                                        </p:tgtEl>
                                        <p:attrNameLst>
                                          <p:attrName>style.visibility</p:attrName>
                                        </p:attrNameLst>
                                      </p:cBhvr>
                                      <p:to>
                                        <p:strVal val="visible"/>
                                      </p:to>
                                    </p:set>
                                    <p:animEffect transition="in" filter="fade">
                                      <p:cBhvr>
                                        <p:cTn id="90" dur="500"/>
                                        <p:tgtEl>
                                          <p:spTgt spid="446"/>
                                        </p:tgtEl>
                                      </p:cBhvr>
                                    </p:animEffect>
                                  </p:childTnLst>
                                </p:cTn>
                              </p:par>
                            </p:childTnLst>
                          </p:cTn>
                        </p:par>
                      </p:childTnLst>
                    </p:cTn>
                  </p:par>
                  <p:par>
                    <p:cTn id="91" fill="hold">
                      <p:stCondLst>
                        <p:cond delay="indefinite"/>
                      </p:stCondLst>
                      <p:childTnLst>
                        <p:par>
                          <p:cTn id="92" fill="hold">
                            <p:stCondLst>
                              <p:cond delay="0"/>
                            </p:stCondLst>
                            <p:childTnLst>
                              <p:par>
                                <p:cTn id="93" presetID="64" presetClass="path" presetSubtype="0" accel="50000" decel="50000" fill="hold" grpId="1" nodeType="clickEffect">
                                  <p:stCondLst>
                                    <p:cond delay="0"/>
                                  </p:stCondLst>
                                  <p:childTnLst>
                                    <p:animMotion origin="layout" path="M -2.29167E-6 -3.33333E-6 L -0.00026 -0.06435 " pathEditMode="relative" rAng="0" ptsTypes="AA">
                                      <p:cBhvr>
                                        <p:cTn id="94" dur="1000" fill="hold"/>
                                        <p:tgtEl>
                                          <p:spTgt spid="444"/>
                                        </p:tgtEl>
                                        <p:attrNameLst>
                                          <p:attrName>ppt_x</p:attrName>
                                          <p:attrName>ppt_y</p:attrName>
                                        </p:attrNameLst>
                                      </p:cBhvr>
                                      <p:rCtr x="-13" y="-3218"/>
                                    </p:animMotion>
                                  </p:childTnLst>
                                </p:cTn>
                              </p:par>
                            </p:childTnLst>
                          </p:cTn>
                        </p:par>
                        <p:par>
                          <p:cTn id="95" fill="hold">
                            <p:stCondLst>
                              <p:cond delay="1000"/>
                            </p:stCondLst>
                            <p:childTnLst>
                              <p:par>
                                <p:cTn id="96" presetID="10" presetClass="entr" presetSubtype="0" fill="hold" grpId="0" nodeType="afterEffect">
                                  <p:stCondLst>
                                    <p:cond delay="0"/>
                                  </p:stCondLst>
                                  <p:childTnLst>
                                    <p:set>
                                      <p:cBhvr>
                                        <p:cTn id="97" dur="1" fill="hold">
                                          <p:stCondLst>
                                            <p:cond delay="0"/>
                                          </p:stCondLst>
                                        </p:cTn>
                                        <p:tgtEl>
                                          <p:spTgt spid="447"/>
                                        </p:tgtEl>
                                        <p:attrNameLst>
                                          <p:attrName>style.visibility</p:attrName>
                                        </p:attrNameLst>
                                      </p:cBhvr>
                                      <p:to>
                                        <p:strVal val="visible"/>
                                      </p:to>
                                    </p:set>
                                    <p:animEffect transition="in" filter="fade">
                                      <p:cBhvr>
                                        <p:cTn id="98" dur="500"/>
                                        <p:tgtEl>
                                          <p:spTgt spid="447"/>
                                        </p:tgtEl>
                                      </p:cBhvr>
                                    </p:animEffect>
                                  </p:childTnLst>
                                </p:cTn>
                              </p:par>
                            </p:childTnLst>
                          </p:cTn>
                        </p:par>
                      </p:childTnLst>
                    </p:cTn>
                  </p:par>
                  <p:par>
                    <p:cTn id="99" fill="hold">
                      <p:stCondLst>
                        <p:cond delay="indefinite"/>
                      </p:stCondLst>
                      <p:childTnLst>
                        <p:par>
                          <p:cTn id="100" fill="hold">
                            <p:stCondLst>
                              <p:cond delay="0"/>
                            </p:stCondLst>
                            <p:childTnLst>
                              <p:par>
                                <p:cTn id="101" presetID="64" presetClass="path" presetSubtype="0" accel="50000" decel="50000" fill="hold" grpId="1" nodeType="clickEffect">
                                  <p:stCondLst>
                                    <p:cond delay="0"/>
                                  </p:stCondLst>
                                  <p:childTnLst>
                                    <p:animMotion origin="layout" path="M -4.16667E-7 -3.7037E-6 L -0.00026 -0.06435 " pathEditMode="relative" rAng="0" ptsTypes="AA">
                                      <p:cBhvr>
                                        <p:cTn id="102" dur="1000" fill="hold"/>
                                        <p:tgtEl>
                                          <p:spTgt spid="445"/>
                                        </p:tgtEl>
                                        <p:attrNameLst>
                                          <p:attrName>ppt_x</p:attrName>
                                          <p:attrName>ppt_y</p:attrName>
                                        </p:attrNameLst>
                                      </p:cBhvr>
                                      <p:rCtr x="-13" y="-3218"/>
                                    </p:animMotion>
                                  </p:childTnLst>
                                </p:cTn>
                              </p:par>
                            </p:childTnLst>
                          </p:cTn>
                        </p:par>
                        <p:par>
                          <p:cTn id="103" fill="hold">
                            <p:stCondLst>
                              <p:cond delay="1000"/>
                            </p:stCondLst>
                            <p:childTnLst>
                              <p:par>
                                <p:cTn id="104" presetID="10" presetClass="entr" presetSubtype="0" fill="hold" grpId="0" nodeType="afterEffect">
                                  <p:stCondLst>
                                    <p:cond delay="0"/>
                                  </p:stCondLst>
                                  <p:childTnLst>
                                    <p:set>
                                      <p:cBhvr>
                                        <p:cTn id="105" dur="1" fill="hold">
                                          <p:stCondLst>
                                            <p:cond delay="0"/>
                                          </p:stCondLst>
                                        </p:cTn>
                                        <p:tgtEl>
                                          <p:spTgt spid="448"/>
                                        </p:tgtEl>
                                        <p:attrNameLst>
                                          <p:attrName>style.visibility</p:attrName>
                                        </p:attrNameLst>
                                      </p:cBhvr>
                                      <p:to>
                                        <p:strVal val="visible"/>
                                      </p:to>
                                    </p:set>
                                    <p:animEffect transition="in" filter="fade">
                                      <p:cBhvr>
                                        <p:cTn id="106" dur="500"/>
                                        <p:tgtEl>
                                          <p:spTgt spid="4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3" grpId="1"/>
      <p:bldP spid="13" grpId="2"/>
      <p:bldP spid="52" grpId="0"/>
      <p:bldP spid="52" grpId="1"/>
      <p:bldP spid="52" grpId="2"/>
      <p:bldP spid="53" grpId="0"/>
      <p:bldP spid="53" grpId="1"/>
      <p:bldP spid="53" grpId="2"/>
      <p:bldP spid="358" grpId="0"/>
      <p:bldP spid="358" grpId="1"/>
      <p:bldP spid="359" grpId="0"/>
      <p:bldP spid="359" grpId="1"/>
      <p:bldP spid="360" grpId="0"/>
      <p:bldP spid="360" grpId="1"/>
      <p:bldP spid="443" grpId="0"/>
      <p:bldP spid="443" grpId="1"/>
      <p:bldP spid="444" grpId="0"/>
      <p:bldP spid="444" grpId="1"/>
      <p:bldP spid="445" grpId="0"/>
      <p:bldP spid="445" grpId="1"/>
      <p:bldP spid="446" grpId="0"/>
      <p:bldP spid="447" grpId="0"/>
      <p:bldP spid="44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748413" y="364978"/>
            <a:ext cx="1826141" cy="584775"/>
          </a:xfrm>
          <a:prstGeom prst="rect">
            <a:avLst/>
          </a:prstGeom>
          <a:noFill/>
        </p:spPr>
        <p:txBody>
          <a:bodyPr wrap="none" rtlCol="0">
            <a:spAutoFit/>
          </a:bodyPr>
          <a:lstStyle/>
          <a:p>
            <a:r>
              <a:rPr lang="zh-CN" altLang="en-US" sz="3200" b="1" dirty="0">
                <a:solidFill>
                  <a:srgbClr val="404040"/>
                </a:solidFill>
                <a:latin typeface="+mn-ea"/>
              </a:rPr>
              <a:t>需求分析</a:t>
            </a:r>
            <a:endParaRPr lang="en-US" altLang="zh-CN" sz="3200" b="1" dirty="0">
              <a:solidFill>
                <a:srgbClr val="404040"/>
              </a:solidFill>
              <a:latin typeface="+mn-ea"/>
            </a:endParaRPr>
          </a:p>
        </p:txBody>
      </p:sp>
      <p:sp>
        <p:nvSpPr>
          <p:cNvPr id="3" name="文本框 2"/>
          <p:cNvSpPr txBox="1"/>
          <p:nvPr/>
        </p:nvSpPr>
        <p:spPr>
          <a:xfrm>
            <a:off x="1748413" y="949705"/>
            <a:ext cx="2590800" cy="400110"/>
          </a:xfrm>
          <a:prstGeom prst="rect">
            <a:avLst/>
          </a:prstGeom>
          <a:noFill/>
        </p:spPr>
        <p:txBody>
          <a:bodyPr wrap="square" rtlCol="0">
            <a:spAutoFit/>
          </a:bodyPr>
          <a:lstStyle/>
          <a:p>
            <a:r>
              <a:rPr lang="zh-CN" altLang="en-US" sz="2000" dirty="0">
                <a:solidFill>
                  <a:srgbClr val="404040"/>
                </a:solidFill>
              </a:rPr>
              <a:t>开发难点</a:t>
            </a:r>
          </a:p>
        </p:txBody>
      </p:sp>
      <p:grpSp>
        <p:nvGrpSpPr>
          <p:cNvPr id="4" name="组合 3"/>
          <p:cNvGrpSpPr/>
          <p:nvPr/>
        </p:nvGrpSpPr>
        <p:grpSpPr>
          <a:xfrm>
            <a:off x="332600" y="209550"/>
            <a:ext cx="1135895" cy="1135895"/>
            <a:chOff x="304800" y="673100"/>
            <a:chExt cx="4000500" cy="4000500"/>
          </a:xfrm>
          <a:effectLst>
            <a:outerShdw blurRad="444500" dist="254000" dir="8100000" algn="tr" rotWithShape="0">
              <a:prstClr val="black">
                <a:alpha val="50000"/>
              </a:prstClr>
            </a:outerShdw>
          </a:effectLst>
        </p:grpSpPr>
        <p:sp>
          <p:nvSpPr>
            <p:cNvPr id="5" name="同心圆 695"/>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 name="椭圆 5"/>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文本框 6"/>
          <p:cNvSpPr txBox="1"/>
          <p:nvPr/>
        </p:nvSpPr>
        <p:spPr>
          <a:xfrm>
            <a:off x="637309" y="361998"/>
            <a:ext cx="443345" cy="830997"/>
          </a:xfrm>
          <a:prstGeom prst="rect">
            <a:avLst/>
          </a:prstGeom>
          <a:noFill/>
        </p:spPr>
        <p:txBody>
          <a:bodyPr wrap="square" rtlCol="0">
            <a:spAutoFit/>
          </a:bodyPr>
          <a:lstStyle/>
          <a:p>
            <a:r>
              <a:rPr lang="en-US" altLang="zh-CN" sz="4800" dirty="0">
                <a:solidFill>
                  <a:srgbClr val="7766FF"/>
                </a:solidFill>
              </a:rPr>
              <a:t>2</a:t>
            </a:r>
            <a:endParaRPr lang="zh-CN" altLang="en-US" sz="4800" dirty="0">
              <a:solidFill>
                <a:srgbClr val="7766FF"/>
              </a:solidFill>
            </a:endParaRPr>
          </a:p>
        </p:txBody>
      </p:sp>
      <p:sp>
        <p:nvSpPr>
          <p:cNvPr id="18" name="文本框 17"/>
          <p:cNvSpPr txBox="1"/>
          <p:nvPr/>
        </p:nvSpPr>
        <p:spPr>
          <a:xfrm>
            <a:off x="2570549" y="2851842"/>
            <a:ext cx="7221151" cy="769441"/>
          </a:xfrm>
          <a:prstGeom prst="rect">
            <a:avLst/>
          </a:prstGeom>
          <a:noFill/>
        </p:spPr>
        <p:txBody>
          <a:bodyPr wrap="square" rtlCol="0">
            <a:spAutoFit/>
          </a:bodyPr>
          <a:lstStyle/>
          <a:p>
            <a:r>
              <a:rPr lang="en-US" altLang="zh-CN" sz="3200" b="1" dirty="0">
                <a:solidFill>
                  <a:schemeClr val="tx1">
                    <a:lumMod val="75000"/>
                    <a:lumOff val="25000"/>
                  </a:schemeClr>
                </a:solidFill>
              </a:rPr>
              <a:t>1.	</a:t>
            </a:r>
            <a:r>
              <a:rPr lang="zh-CN" altLang="en-US" sz="3200" b="1" dirty="0">
                <a:solidFill>
                  <a:schemeClr val="tx1">
                    <a:lumMod val="75000"/>
                    <a:lumOff val="25000"/>
                  </a:schemeClr>
                </a:solidFill>
              </a:rPr>
              <a:t>评论数据类型多样，</a:t>
            </a:r>
            <a:r>
              <a:rPr lang="zh-CN" altLang="en-US" sz="4400" b="1" dirty="0">
                <a:solidFill>
                  <a:srgbClr val="7766FF"/>
                </a:solidFill>
              </a:rPr>
              <a:t>来源冗杂</a:t>
            </a:r>
            <a:endParaRPr lang="zh-CN" altLang="en-US" sz="3200" b="1" dirty="0">
              <a:solidFill>
                <a:srgbClr val="7766FF"/>
              </a:solidFill>
            </a:endParaRPr>
          </a:p>
        </p:txBody>
      </p:sp>
      <p:sp>
        <p:nvSpPr>
          <p:cNvPr id="19" name="文本框 18"/>
          <p:cNvSpPr txBox="1"/>
          <p:nvPr/>
        </p:nvSpPr>
        <p:spPr>
          <a:xfrm>
            <a:off x="2570548" y="3846024"/>
            <a:ext cx="7849801" cy="769441"/>
          </a:xfrm>
          <a:prstGeom prst="rect">
            <a:avLst/>
          </a:prstGeom>
          <a:noFill/>
        </p:spPr>
        <p:txBody>
          <a:bodyPr wrap="square" rtlCol="0">
            <a:spAutoFit/>
          </a:bodyPr>
          <a:lstStyle/>
          <a:p>
            <a:r>
              <a:rPr lang="en-US" altLang="zh-CN" sz="3200" b="1" dirty="0">
                <a:solidFill>
                  <a:schemeClr val="tx1">
                    <a:lumMod val="75000"/>
                    <a:lumOff val="25000"/>
                  </a:schemeClr>
                </a:solidFill>
              </a:rPr>
              <a:t>2.	</a:t>
            </a:r>
            <a:r>
              <a:rPr lang="zh-CN" altLang="en-US" sz="4400" b="1" dirty="0">
                <a:solidFill>
                  <a:srgbClr val="7766FF"/>
                </a:solidFill>
              </a:rPr>
              <a:t>海量评论</a:t>
            </a:r>
            <a:r>
              <a:rPr lang="zh-CN" altLang="en-US" sz="3200" b="1" dirty="0">
                <a:solidFill>
                  <a:schemeClr val="tx1">
                    <a:lumMod val="75000"/>
                    <a:lumOff val="25000"/>
                  </a:schemeClr>
                </a:solidFill>
              </a:rPr>
              <a:t>，难以提炼导向性观点</a:t>
            </a:r>
            <a:endParaRPr lang="zh-CN" altLang="en-US" sz="4400" b="1" dirty="0">
              <a:solidFill>
                <a:srgbClr val="7766FF"/>
              </a:solidFill>
            </a:endParaRPr>
          </a:p>
        </p:txBody>
      </p:sp>
      <p:sp>
        <p:nvSpPr>
          <p:cNvPr id="23" name="矩形 22"/>
          <p:cNvSpPr/>
          <p:nvPr/>
        </p:nvSpPr>
        <p:spPr>
          <a:xfrm>
            <a:off x="3387566" y="1978530"/>
            <a:ext cx="5416868" cy="461665"/>
          </a:xfrm>
          <a:prstGeom prst="rect">
            <a:avLst/>
          </a:prstGeom>
        </p:spPr>
        <p:txBody>
          <a:bodyPr wrap="none">
            <a:spAutoFit/>
          </a:bodyPr>
          <a:lstStyle/>
          <a:p>
            <a:r>
              <a:rPr lang="zh-CN" altLang="zh-CN" sz="2400" dirty="0">
                <a:latin typeface="+mn-ea"/>
                <a:cs typeface="Times New Roman" panose="02020603050405020304" pitchFamily="18" charset="0"/>
              </a:rPr>
              <a:t>该系统的开发需要</a:t>
            </a:r>
            <a:r>
              <a:rPr lang="zh-CN" altLang="en-US" sz="2400" dirty="0">
                <a:latin typeface="+mn-ea"/>
                <a:cs typeface="Times New Roman" panose="02020603050405020304" pitchFamily="18" charset="0"/>
              </a:rPr>
              <a:t>突破</a:t>
            </a:r>
            <a:r>
              <a:rPr lang="zh-CN" altLang="zh-CN" sz="2400" dirty="0">
                <a:latin typeface="+mn-ea"/>
                <a:cs typeface="Times New Roman" panose="02020603050405020304" pitchFamily="18" charset="0"/>
              </a:rPr>
              <a:t>如下几个问题</a:t>
            </a:r>
            <a:r>
              <a:rPr lang="zh-CN" altLang="en-US" sz="2400" dirty="0">
                <a:latin typeface="+mn-ea"/>
                <a:cs typeface="Times New Roman" panose="02020603050405020304" pitchFamily="18" charset="0"/>
              </a:rPr>
              <a:t>：</a:t>
            </a:r>
            <a:endParaRPr lang="zh-CN" altLang="en-US" sz="2400" dirty="0">
              <a:latin typeface="+mn-ea"/>
            </a:endParaRPr>
          </a:p>
        </p:txBody>
      </p:sp>
      <p:sp>
        <p:nvSpPr>
          <p:cNvPr id="12" name="文本框 18"/>
          <p:cNvSpPr txBox="1"/>
          <p:nvPr/>
        </p:nvSpPr>
        <p:spPr>
          <a:xfrm>
            <a:off x="2570547" y="4801111"/>
            <a:ext cx="7849801" cy="769441"/>
          </a:xfrm>
          <a:prstGeom prst="rect">
            <a:avLst/>
          </a:prstGeom>
          <a:noFill/>
        </p:spPr>
        <p:txBody>
          <a:bodyPr wrap="square" rtlCol="0">
            <a:spAutoFit/>
          </a:bodyPr>
          <a:lstStyle/>
          <a:p>
            <a:r>
              <a:rPr lang="en-US" altLang="zh-CN" sz="3200" b="1" dirty="0">
                <a:solidFill>
                  <a:schemeClr val="tx1">
                    <a:lumMod val="75000"/>
                    <a:lumOff val="25000"/>
                  </a:schemeClr>
                </a:solidFill>
              </a:rPr>
              <a:t>3.	</a:t>
            </a:r>
            <a:r>
              <a:rPr lang="zh-CN" altLang="en-US" sz="4400" b="1" dirty="0">
                <a:solidFill>
                  <a:srgbClr val="7766FF"/>
                </a:solidFill>
              </a:rPr>
              <a:t>信息量大</a:t>
            </a:r>
            <a:r>
              <a:rPr lang="zh-CN" altLang="en-US" sz="3200" b="1" dirty="0">
                <a:solidFill>
                  <a:schemeClr val="tx1">
                    <a:lumMod val="75000"/>
                    <a:lumOff val="25000"/>
                  </a:schemeClr>
                </a:solidFill>
              </a:rPr>
              <a:t>，图表展现不</a:t>
            </a:r>
            <a:r>
              <a:rPr lang="zh-CN" altLang="en-US" sz="4400" b="1" dirty="0">
                <a:solidFill>
                  <a:srgbClr val="7766FF"/>
                </a:solidFill>
              </a:rPr>
              <a:t>直观</a:t>
            </a:r>
          </a:p>
        </p:txBody>
      </p:sp>
    </p:spTree>
    <p:extLst>
      <p:ext uri="{BB962C8B-B14F-4D97-AF65-F5344CB8AC3E}">
        <p14:creationId xmlns:p14="http://schemas.microsoft.com/office/powerpoint/2010/main" val="267998606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p:tgtEl>
                                          <p:spTgt spid="18"/>
                                        </p:tgtEl>
                                        <p:attrNameLst>
                                          <p:attrName>ppt_y</p:attrName>
                                        </p:attrNameLst>
                                      </p:cBhvr>
                                      <p:tavLst>
                                        <p:tav tm="0">
                                          <p:val>
                                            <p:strVal val="#ppt_y-#ppt_h*1.125000"/>
                                          </p:val>
                                        </p:tav>
                                        <p:tav tm="100000">
                                          <p:val>
                                            <p:strVal val="#ppt_y"/>
                                          </p:val>
                                        </p:tav>
                                      </p:tavLst>
                                    </p:anim>
                                    <p:animEffect transition="in" filter="wipe(down)">
                                      <p:cBhvr>
                                        <p:cTn id="8" dur="500"/>
                                        <p:tgtEl>
                                          <p:spTgt spid="18"/>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1" fill="hold" grpId="0" nodeType="clickEffect">
                                  <p:stCondLst>
                                    <p:cond delay="0"/>
                                  </p:stCondLst>
                                  <p:childTnLst>
                                    <p:set>
                                      <p:cBhvr>
                                        <p:cTn id="12" dur="1" fill="hold">
                                          <p:stCondLst>
                                            <p:cond delay="0"/>
                                          </p:stCondLst>
                                        </p:cTn>
                                        <p:tgtEl>
                                          <p:spTgt spid="19"/>
                                        </p:tgtEl>
                                        <p:attrNameLst>
                                          <p:attrName>style.visibility</p:attrName>
                                        </p:attrNameLst>
                                      </p:cBhvr>
                                      <p:to>
                                        <p:strVal val="visible"/>
                                      </p:to>
                                    </p:set>
                                    <p:anim calcmode="lin" valueType="num">
                                      <p:cBhvr additive="base">
                                        <p:cTn id="13" dur="500"/>
                                        <p:tgtEl>
                                          <p:spTgt spid="19"/>
                                        </p:tgtEl>
                                        <p:attrNameLst>
                                          <p:attrName>ppt_y</p:attrName>
                                        </p:attrNameLst>
                                      </p:cBhvr>
                                      <p:tavLst>
                                        <p:tav tm="0">
                                          <p:val>
                                            <p:strVal val="#ppt_y-#ppt_h*1.125000"/>
                                          </p:val>
                                        </p:tav>
                                        <p:tav tm="100000">
                                          <p:val>
                                            <p:strVal val="#ppt_y"/>
                                          </p:val>
                                        </p:tav>
                                      </p:tavLst>
                                    </p:anim>
                                    <p:animEffect transition="in" filter="wipe(down)">
                                      <p:cBhvr>
                                        <p:cTn id="14" dur="500"/>
                                        <p:tgtEl>
                                          <p:spTgt spid="19"/>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1"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p:tgtEl>
                                          <p:spTgt spid="12"/>
                                        </p:tgtEl>
                                        <p:attrNameLst>
                                          <p:attrName>ppt_y</p:attrName>
                                        </p:attrNameLst>
                                      </p:cBhvr>
                                      <p:tavLst>
                                        <p:tav tm="0">
                                          <p:val>
                                            <p:strVal val="#ppt_y-#ppt_h*1.125000"/>
                                          </p:val>
                                        </p:tav>
                                        <p:tav tm="100000">
                                          <p:val>
                                            <p:strVal val="#ppt_y"/>
                                          </p:val>
                                        </p:tav>
                                      </p:tavLst>
                                    </p:anim>
                                    <p:animEffect transition="in" filter="wipe(down)">
                                      <p:cBhvr>
                                        <p:cTn id="2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1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标题 1"/>
          <p:cNvSpPr txBox="1">
            <a:spLocks/>
          </p:cNvSpPr>
          <p:nvPr/>
        </p:nvSpPr>
        <p:spPr>
          <a:xfrm>
            <a:off x="5582191" y="2593225"/>
            <a:ext cx="4925084" cy="98321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dirty="0">
                <a:solidFill>
                  <a:schemeClr val="tx1">
                    <a:lumMod val="65000"/>
                    <a:lumOff val="35000"/>
                  </a:schemeClr>
                </a:solidFill>
                <a:latin typeface="+mn-ea"/>
                <a:ea typeface="+mn-ea"/>
              </a:rPr>
              <a:t>PART 3</a:t>
            </a:r>
            <a:endParaRPr lang="zh-CN" altLang="en-US" dirty="0">
              <a:solidFill>
                <a:schemeClr val="tx1">
                  <a:lumMod val="65000"/>
                  <a:lumOff val="35000"/>
                </a:schemeClr>
              </a:solidFill>
              <a:latin typeface="+mn-ea"/>
              <a:ea typeface="+mn-ea"/>
            </a:endParaRPr>
          </a:p>
        </p:txBody>
      </p:sp>
      <p:sp>
        <p:nvSpPr>
          <p:cNvPr id="2" name="标题 1"/>
          <p:cNvSpPr>
            <a:spLocks noGrp="1"/>
          </p:cNvSpPr>
          <p:nvPr>
            <p:ph type="title"/>
          </p:nvPr>
        </p:nvSpPr>
        <p:spPr>
          <a:xfrm>
            <a:off x="5435470" y="3452402"/>
            <a:ext cx="6756530" cy="1325563"/>
          </a:xfrm>
        </p:spPr>
        <p:txBody>
          <a:bodyPr>
            <a:normAutofit/>
          </a:bodyPr>
          <a:lstStyle/>
          <a:p>
            <a:r>
              <a:rPr lang="zh-CN" altLang="en-US" sz="6000" b="1" dirty="0">
                <a:solidFill>
                  <a:srgbClr val="7766FF"/>
                </a:solidFill>
                <a:latin typeface="+mn-ea"/>
                <a:ea typeface="+mn-ea"/>
              </a:rPr>
              <a:t>技术路线</a:t>
            </a:r>
          </a:p>
        </p:txBody>
      </p:sp>
      <p:sp>
        <p:nvSpPr>
          <p:cNvPr id="37" name="矩形 36"/>
          <p:cNvSpPr/>
          <p:nvPr/>
        </p:nvSpPr>
        <p:spPr>
          <a:xfrm>
            <a:off x="0" y="1642678"/>
            <a:ext cx="4907687" cy="4539713"/>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5" name="组合 14"/>
          <p:cNvGrpSpPr/>
          <p:nvPr/>
        </p:nvGrpSpPr>
        <p:grpSpPr>
          <a:xfrm>
            <a:off x="10259186" y="6195802"/>
            <a:ext cx="563093" cy="563093"/>
            <a:chOff x="304800" y="673100"/>
            <a:chExt cx="4000500" cy="4000500"/>
          </a:xfrm>
          <a:effectLst>
            <a:outerShdw blurRad="317500" dist="190500" dir="8100000" algn="tr" rotWithShape="0">
              <a:prstClr val="black">
                <a:alpha val="50000"/>
              </a:prstClr>
            </a:outerShdw>
          </a:effectLst>
        </p:grpSpPr>
        <p:sp>
          <p:nvSpPr>
            <p:cNvPr id="16" name="同心圆 678"/>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7" name="椭圆 16"/>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8" name="组合 17"/>
          <p:cNvGrpSpPr/>
          <p:nvPr/>
        </p:nvGrpSpPr>
        <p:grpSpPr>
          <a:xfrm>
            <a:off x="12020044" y="6186402"/>
            <a:ext cx="430672" cy="430672"/>
            <a:chOff x="304800" y="673100"/>
            <a:chExt cx="4000500" cy="4000500"/>
          </a:xfrm>
          <a:effectLst>
            <a:outerShdw blurRad="317500" dist="190500" dir="8100000" algn="tr" rotWithShape="0">
              <a:prstClr val="black">
                <a:alpha val="50000"/>
              </a:prstClr>
            </a:outerShdw>
          </a:effectLst>
        </p:grpSpPr>
        <p:sp>
          <p:nvSpPr>
            <p:cNvPr id="19" name="同心圆 678"/>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0" name="椭圆 19"/>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 name="椭圆 20"/>
          <p:cNvSpPr/>
          <p:nvPr/>
        </p:nvSpPr>
        <p:spPr>
          <a:xfrm>
            <a:off x="11139791" y="6551380"/>
            <a:ext cx="415029" cy="415029"/>
          </a:xfrm>
          <a:prstGeom prst="ellipse">
            <a:avLst/>
          </a:prstGeom>
          <a:solidFill>
            <a:srgbClr val="7766FF"/>
          </a:solidFill>
          <a:ln>
            <a:noFill/>
          </a:ln>
          <a:effectLst>
            <a:outerShdw blurRad="317500" dist="1905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22" name="组合 21"/>
          <p:cNvGrpSpPr/>
          <p:nvPr/>
        </p:nvGrpSpPr>
        <p:grpSpPr>
          <a:xfrm>
            <a:off x="311174" y="209324"/>
            <a:ext cx="307748" cy="307748"/>
            <a:chOff x="304800" y="673100"/>
            <a:chExt cx="4000500" cy="4000500"/>
          </a:xfrm>
          <a:effectLst>
            <a:outerShdw blurRad="317500" dist="190500" dir="8100000" algn="tr" rotWithShape="0">
              <a:prstClr val="black">
                <a:alpha val="50000"/>
              </a:prstClr>
            </a:outerShdw>
          </a:effectLst>
        </p:grpSpPr>
        <p:sp>
          <p:nvSpPr>
            <p:cNvPr id="23" name="同心圆 678"/>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4" name="椭圆 23"/>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5" name="组合 24"/>
          <p:cNvGrpSpPr/>
          <p:nvPr/>
        </p:nvGrpSpPr>
        <p:grpSpPr>
          <a:xfrm>
            <a:off x="696719" y="-146237"/>
            <a:ext cx="509435" cy="509435"/>
            <a:chOff x="304800" y="673100"/>
            <a:chExt cx="4000500" cy="4000500"/>
          </a:xfrm>
          <a:effectLst>
            <a:outerShdw blurRad="317500" dist="190500" dir="8100000" algn="tr" rotWithShape="0">
              <a:prstClr val="black">
                <a:alpha val="50000"/>
              </a:prstClr>
            </a:outerShdw>
          </a:effectLst>
        </p:grpSpPr>
        <p:sp>
          <p:nvSpPr>
            <p:cNvPr id="26" name="同心圆 678"/>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7" name="椭圆 26"/>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8" name="椭圆 27"/>
          <p:cNvSpPr/>
          <p:nvPr/>
        </p:nvSpPr>
        <p:spPr>
          <a:xfrm>
            <a:off x="238221" y="754326"/>
            <a:ext cx="226827" cy="226827"/>
          </a:xfrm>
          <a:prstGeom prst="ellipse">
            <a:avLst/>
          </a:prstGeom>
          <a:solidFill>
            <a:srgbClr val="7766FF"/>
          </a:solidFill>
          <a:ln>
            <a:noFill/>
          </a:ln>
          <a:effectLst>
            <a:outerShdw blurRad="317500" dist="1905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30" name="直接连接符 29"/>
          <p:cNvCxnSpPr>
            <a:cxnSpLocks/>
          </p:cNvCxnSpPr>
          <p:nvPr/>
        </p:nvCxnSpPr>
        <p:spPr>
          <a:xfrm>
            <a:off x="4903702" y="2967789"/>
            <a:ext cx="0" cy="1379622"/>
          </a:xfrm>
          <a:prstGeom prst="line">
            <a:avLst/>
          </a:prstGeom>
          <a:ln w="381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nvGrpSpPr>
          <p:cNvPr id="31" name="组合 30"/>
          <p:cNvGrpSpPr/>
          <p:nvPr/>
        </p:nvGrpSpPr>
        <p:grpSpPr>
          <a:xfrm>
            <a:off x="10880512" y="5126981"/>
            <a:ext cx="1074156" cy="1081111"/>
            <a:chOff x="304800" y="673100"/>
            <a:chExt cx="4000500" cy="4000500"/>
          </a:xfrm>
          <a:effectLst>
            <a:outerShdw blurRad="444500" dist="254000" dir="8100000" algn="tr" rotWithShape="0">
              <a:prstClr val="black">
                <a:alpha val="50000"/>
              </a:prstClr>
            </a:outerShdw>
          </a:effectLst>
        </p:grpSpPr>
        <p:sp>
          <p:nvSpPr>
            <p:cNvPr id="32" name="同心圆 695"/>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3" name="椭圆 32"/>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 name="组合 3"/>
          <p:cNvGrpSpPr/>
          <p:nvPr/>
        </p:nvGrpSpPr>
        <p:grpSpPr>
          <a:xfrm>
            <a:off x="1939013" y="2634916"/>
            <a:ext cx="1958453" cy="1883051"/>
            <a:chOff x="3620725" y="5138333"/>
            <a:chExt cx="702937" cy="675873"/>
          </a:xfrm>
          <a:solidFill>
            <a:srgbClr val="7766FF"/>
          </a:solidFill>
        </p:grpSpPr>
        <p:sp>
          <p:nvSpPr>
            <p:cNvPr id="40" name="Freeform 18"/>
            <p:cNvSpPr>
              <a:spLocks/>
            </p:cNvSpPr>
            <p:nvPr/>
          </p:nvSpPr>
          <p:spPr bwMode="auto">
            <a:xfrm>
              <a:off x="3620725" y="5360332"/>
              <a:ext cx="702937" cy="280151"/>
            </a:xfrm>
            <a:custGeom>
              <a:avLst/>
              <a:gdLst>
                <a:gd name="T0" fmla="*/ 699 w 813"/>
                <a:gd name="T1" fmla="*/ 96 h 324"/>
                <a:gd name="T2" fmla="*/ 661 w 813"/>
                <a:gd name="T3" fmla="*/ 96 h 324"/>
                <a:gd name="T4" fmla="*/ 661 w 813"/>
                <a:gd name="T5" fmla="*/ 178 h 324"/>
                <a:gd name="T6" fmla="*/ 632 w 813"/>
                <a:gd name="T7" fmla="*/ 207 h 324"/>
                <a:gd name="T8" fmla="*/ 317 w 813"/>
                <a:gd name="T9" fmla="*/ 207 h 324"/>
                <a:gd name="T10" fmla="*/ 317 w 813"/>
                <a:gd name="T11" fmla="*/ 296 h 324"/>
                <a:gd name="T12" fmla="*/ 289 w 813"/>
                <a:gd name="T13" fmla="*/ 324 h 324"/>
                <a:gd name="T14" fmla="*/ 120 w 813"/>
                <a:gd name="T15" fmla="*/ 324 h 324"/>
                <a:gd name="T16" fmla="*/ 92 w 813"/>
                <a:gd name="T17" fmla="*/ 296 h 324"/>
                <a:gd name="T18" fmla="*/ 92 w 813"/>
                <a:gd name="T19" fmla="*/ 204 h 324"/>
                <a:gd name="T20" fmla="*/ 0 w 813"/>
                <a:gd name="T21" fmla="*/ 204 h 324"/>
                <a:gd name="T22" fmla="*/ 0 w 813"/>
                <a:gd name="T23" fmla="*/ 147 h 324"/>
                <a:gd name="T24" fmla="*/ 120 w 813"/>
                <a:gd name="T25" fmla="*/ 147 h 324"/>
                <a:gd name="T26" fmla="*/ 149 w 813"/>
                <a:gd name="T27" fmla="*/ 175 h 324"/>
                <a:gd name="T28" fmla="*/ 149 w 813"/>
                <a:gd name="T29" fmla="*/ 267 h 324"/>
                <a:gd name="T30" fmla="*/ 260 w 813"/>
                <a:gd name="T31" fmla="*/ 267 h 324"/>
                <a:gd name="T32" fmla="*/ 260 w 813"/>
                <a:gd name="T33" fmla="*/ 178 h 324"/>
                <a:gd name="T34" fmla="*/ 289 w 813"/>
                <a:gd name="T35" fmla="*/ 150 h 324"/>
                <a:gd name="T36" fmla="*/ 603 w 813"/>
                <a:gd name="T37" fmla="*/ 150 h 324"/>
                <a:gd name="T38" fmla="*/ 603 w 813"/>
                <a:gd name="T39" fmla="*/ 67 h 324"/>
                <a:gd name="T40" fmla="*/ 632 w 813"/>
                <a:gd name="T41" fmla="*/ 39 h 324"/>
                <a:gd name="T42" fmla="*/ 699 w 813"/>
                <a:gd name="T43" fmla="*/ 39 h 324"/>
                <a:gd name="T44" fmla="*/ 699 w 813"/>
                <a:gd name="T45" fmla="*/ 0 h 324"/>
                <a:gd name="T46" fmla="*/ 813 w 813"/>
                <a:gd name="T47" fmla="*/ 67 h 324"/>
                <a:gd name="T48" fmla="*/ 699 w 813"/>
                <a:gd name="T49" fmla="*/ 134 h 324"/>
                <a:gd name="T50" fmla="*/ 699 w 813"/>
                <a:gd name="T51" fmla="*/ 96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13" h="324">
                  <a:moveTo>
                    <a:pt x="699" y="96"/>
                  </a:moveTo>
                  <a:cubicBezTo>
                    <a:pt x="661" y="96"/>
                    <a:pt x="661" y="96"/>
                    <a:pt x="661" y="96"/>
                  </a:cubicBezTo>
                  <a:cubicBezTo>
                    <a:pt x="661" y="123"/>
                    <a:pt x="661" y="151"/>
                    <a:pt x="661" y="178"/>
                  </a:cubicBezTo>
                  <a:cubicBezTo>
                    <a:pt x="661" y="194"/>
                    <a:pt x="648" y="207"/>
                    <a:pt x="632" y="207"/>
                  </a:cubicBezTo>
                  <a:cubicBezTo>
                    <a:pt x="317" y="207"/>
                    <a:pt x="317" y="207"/>
                    <a:pt x="317" y="207"/>
                  </a:cubicBezTo>
                  <a:cubicBezTo>
                    <a:pt x="317" y="296"/>
                    <a:pt x="317" y="296"/>
                    <a:pt x="317" y="296"/>
                  </a:cubicBezTo>
                  <a:cubicBezTo>
                    <a:pt x="317" y="312"/>
                    <a:pt x="305" y="324"/>
                    <a:pt x="289" y="324"/>
                  </a:cubicBezTo>
                  <a:cubicBezTo>
                    <a:pt x="120" y="324"/>
                    <a:pt x="120" y="324"/>
                    <a:pt x="120" y="324"/>
                  </a:cubicBezTo>
                  <a:cubicBezTo>
                    <a:pt x="105" y="324"/>
                    <a:pt x="92" y="312"/>
                    <a:pt x="92" y="296"/>
                  </a:cubicBezTo>
                  <a:cubicBezTo>
                    <a:pt x="92" y="204"/>
                    <a:pt x="92" y="204"/>
                    <a:pt x="92" y="204"/>
                  </a:cubicBezTo>
                  <a:cubicBezTo>
                    <a:pt x="0" y="204"/>
                    <a:pt x="0" y="204"/>
                    <a:pt x="0" y="204"/>
                  </a:cubicBezTo>
                  <a:cubicBezTo>
                    <a:pt x="0" y="147"/>
                    <a:pt x="0" y="147"/>
                    <a:pt x="0" y="147"/>
                  </a:cubicBezTo>
                  <a:cubicBezTo>
                    <a:pt x="28" y="147"/>
                    <a:pt x="92" y="147"/>
                    <a:pt x="120" y="147"/>
                  </a:cubicBezTo>
                  <a:cubicBezTo>
                    <a:pt x="136" y="147"/>
                    <a:pt x="149" y="159"/>
                    <a:pt x="149" y="175"/>
                  </a:cubicBezTo>
                  <a:cubicBezTo>
                    <a:pt x="149" y="267"/>
                    <a:pt x="149" y="267"/>
                    <a:pt x="149" y="267"/>
                  </a:cubicBezTo>
                  <a:cubicBezTo>
                    <a:pt x="260" y="267"/>
                    <a:pt x="260" y="267"/>
                    <a:pt x="260" y="267"/>
                  </a:cubicBezTo>
                  <a:cubicBezTo>
                    <a:pt x="260" y="178"/>
                    <a:pt x="260" y="178"/>
                    <a:pt x="260" y="178"/>
                  </a:cubicBezTo>
                  <a:cubicBezTo>
                    <a:pt x="260" y="162"/>
                    <a:pt x="273" y="150"/>
                    <a:pt x="289" y="150"/>
                  </a:cubicBezTo>
                  <a:cubicBezTo>
                    <a:pt x="603" y="150"/>
                    <a:pt x="603" y="150"/>
                    <a:pt x="603" y="150"/>
                  </a:cubicBezTo>
                  <a:cubicBezTo>
                    <a:pt x="603" y="67"/>
                    <a:pt x="603" y="67"/>
                    <a:pt x="603" y="67"/>
                  </a:cubicBezTo>
                  <a:cubicBezTo>
                    <a:pt x="603" y="51"/>
                    <a:pt x="616" y="39"/>
                    <a:pt x="632" y="39"/>
                  </a:cubicBezTo>
                  <a:cubicBezTo>
                    <a:pt x="699" y="39"/>
                    <a:pt x="699" y="39"/>
                    <a:pt x="699" y="39"/>
                  </a:cubicBezTo>
                  <a:cubicBezTo>
                    <a:pt x="699" y="0"/>
                    <a:pt x="699" y="0"/>
                    <a:pt x="699" y="0"/>
                  </a:cubicBezTo>
                  <a:cubicBezTo>
                    <a:pt x="813" y="67"/>
                    <a:pt x="813" y="67"/>
                    <a:pt x="813" y="67"/>
                  </a:cubicBezTo>
                  <a:cubicBezTo>
                    <a:pt x="699" y="134"/>
                    <a:pt x="699" y="134"/>
                    <a:pt x="699" y="134"/>
                  </a:cubicBezTo>
                  <a:cubicBezTo>
                    <a:pt x="699" y="96"/>
                    <a:pt x="699" y="96"/>
                    <a:pt x="699" y="96"/>
                  </a:cubicBez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Freeform 19"/>
            <p:cNvSpPr>
              <a:spLocks noEditPoints="1"/>
            </p:cNvSpPr>
            <p:nvPr/>
          </p:nvSpPr>
          <p:spPr bwMode="auto">
            <a:xfrm>
              <a:off x="3620725" y="5138333"/>
              <a:ext cx="653563" cy="675873"/>
            </a:xfrm>
            <a:custGeom>
              <a:avLst/>
              <a:gdLst>
                <a:gd name="T0" fmla="*/ 502 w 756"/>
                <a:gd name="T1" fmla="*/ 57 h 782"/>
                <a:gd name="T2" fmla="*/ 569 w 756"/>
                <a:gd name="T3" fmla="*/ 331 h 782"/>
                <a:gd name="T4" fmla="*/ 464 w 756"/>
                <a:gd name="T5" fmla="*/ 369 h 782"/>
                <a:gd name="T6" fmla="*/ 381 w 756"/>
                <a:gd name="T7" fmla="*/ 57 h 782"/>
                <a:gd name="T8" fmla="*/ 343 w 756"/>
                <a:gd name="T9" fmla="*/ 146 h 782"/>
                <a:gd name="T10" fmla="*/ 165 w 756"/>
                <a:gd name="T11" fmla="*/ 57 h 782"/>
                <a:gd name="T12" fmla="*/ 127 w 756"/>
                <a:gd name="T13" fmla="*/ 146 h 782"/>
                <a:gd name="T14" fmla="*/ 57 w 756"/>
                <a:gd name="T15" fmla="*/ 57 h 782"/>
                <a:gd name="T16" fmla="*/ 235 w 756"/>
                <a:gd name="T17" fmla="*/ 222 h 782"/>
                <a:gd name="T18" fmla="*/ 273 w 756"/>
                <a:gd name="T19" fmla="*/ 102 h 782"/>
                <a:gd name="T20" fmla="*/ 381 w 756"/>
                <a:gd name="T21" fmla="*/ 222 h 782"/>
                <a:gd name="T22" fmla="*/ 225 w 756"/>
                <a:gd name="T23" fmla="*/ 369 h 782"/>
                <a:gd name="T24" fmla="*/ 187 w 756"/>
                <a:gd name="T25" fmla="*/ 486 h 782"/>
                <a:gd name="T26" fmla="*/ 343 w 756"/>
                <a:gd name="T27" fmla="*/ 331 h 782"/>
                <a:gd name="T28" fmla="*/ 57 w 756"/>
                <a:gd name="T29" fmla="*/ 260 h 782"/>
                <a:gd name="T30" fmla="*/ 0 w 756"/>
                <a:gd name="T31" fmla="*/ 365 h 782"/>
                <a:gd name="T32" fmla="*/ 28 w 756"/>
                <a:gd name="T33" fmla="*/ 0 h 782"/>
                <a:gd name="T34" fmla="*/ 756 w 756"/>
                <a:gd name="T35" fmla="*/ 29 h 782"/>
                <a:gd name="T36" fmla="*/ 699 w 756"/>
                <a:gd name="T37" fmla="*/ 213 h 782"/>
                <a:gd name="T38" fmla="*/ 616 w 756"/>
                <a:gd name="T39" fmla="*/ 146 h 782"/>
                <a:gd name="T40" fmla="*/ 578 w 756"/>
                <a:gd name="T41" fmla="*/ 261 h 782"/>
                <a:gd name="T42" fmla="*/ 699 w 756"/>
                <a:gd name="T43" fmla="*/ 108 h 782"/>
                <a:gd name="T44" fmla="*/ 168 w 756"/>
                <a:gd name="T45" fmla="*/ 655 h 782"/>
                <a:gd name="T46" fmla="*/ 149 w 756"/>
                <a:gd name="T47" fmla="*/ 616 h 782"/>
                <a:gd name="T48" fmla="*/ 352 w 756"/>
                <a:gd name="T49" fmla="*/ 502 h 782"/>
                <a:gd name="T50" fmla="*/ 391 w 756"/>
                <a:gd name="T51" fmla="*/ 655 h 782"/>
                <a:gd name="T52" fmla="*/ 273 w 756"/>
                <a:gd name="T53" fmla="*/ 725 h 782"/>
                <a:gd name="T54" fmla="*/ 464 w 756"/>
                <a:gd name="T55" fmla="*/ 616 h 782"/>
                <a:gd name="T56" fmla="*/ 578 w 756"/>
                <a:gd name="T57" fmla="*/ 540 h 782"/>
                <a:gd name="T58" fmla="*/ 464 w 756"/>
                <a:gd name="T59" fmla="*/ 502 h 782"/>
                <a:gd name="T60" fmla="*/ 616 w 756"/>
                <a:gd name="T61" fmla="*/ 655 h 782"/>
                <a:gd name="T62" fmla="*/ 502 w 756"/>
                <a:gd name="T63" fmla="*/ 725 h 782"/>
                <a:gd name="T64" fmla="*/ 699 w 756"/>
                <a:gd name="T65" fmla="*/ 435 h 782"/>
                <a:gd name="T66" fmla="*/ 756 w 756"/>
                <a:gd name="T67" fmla="*/ 753 h 782"/>
                <a:gd name="T68" fmla="*/ 28 w 756"/>
                <a:gd name="T69" fmla="*/ 782 h 782"/>
                <a:gd name="T70" fmla="*/ 0 w 756"/>
                <a:gd name="T71" fmla="*/ 499 h 782"/>
                <a:gd name="T72" fmla="*/ 57 w 756"/>
                <a:gd name="T73" fmla="*/ 725 h 782"/>
                <a:gd name="T74" fmla="*/ 235 w 756"/>
                <a:gd name="T75" fmla="*/ 655 h 7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56" h="782">
                  <a:moveTo>
                    <a:pt x="699" y="57"/>
                  </a:moveTo>
                  <a:cubicBezTo>
                    <a:pt x="502" y="57"/>
                    <a:pt x="502" y="57"/>
                    <a:pt x="502" y="57"/>
                  </a:cubicBezTo>
                  <a:cubicBezTo>
                    <a:pt x="502" y="331"/>
                    <a:pt x="502" y="331"/>
                    <a:pt x="502" y="331"/>
                  </a:cubicBezTo>
                  <a:cubicBezTo>
                    <a:pt x="569" y="331"/>
                    <a:pt x="569" y="331"/>
                    <a:pt x="569" y="331"/>
                  </a:cubicBezTo>
                  <a:cubicBezTo>
                    <a:pt x="569" y="369"/>
                    <a:pt x="569" y="369"/>
                    <a:pt x="569" y="369"/>
                  </a:cubicBezTo>
                  <a:cubicBezTo>
                    <a:pt x="464" y="369"/>
                    <a:pt x="464" y="369"/>
                    <a:pt x="464" y="369"/>
                  </a:cubicBezTo>
                  <a:cubicBezTo>
                    <a:pt x="464" y="57"/>
                    <a:pt x="464" y="57"/>
                    <a:pt x="464" y="57"/>
                  </a:cubicBezTo>
                  <a:cubicBezTo>
                    <a:pt x="381" y="57"/>
                    <a:pt x="381" y="57"/>
                    <a:pt x="381" y="57"/>
                  </a:cubicBezTo>
                  <a:cubicBezTo>
                    <a:pt x="381" y="146"/>
                    <a:pt x="381" y="146"/>
                    <a:pt x="381" y="146"/>
                  </a:cubicBezTo>
                  <a:cubicBezTo>
                    <a:pt x="343" y="146"/>
                    <a:pt x="343" y="146"/>
                    <a:pt x="343" y="146"/>
                  </a:cubicBezTo>
                  <a:cubicBezTo>
                    <a:pt x="343" y="57"/>
                    <a:pt x="343" y="57"/>
                    <a:pt x="343" y="57"/>
                  </a:cubicBezTo>
                  <a:cubicBezTo>
                    <a:pt x="165" y="57"/>
                    <a:pt x="165" y="57"/>
                    <a:pt x="165" y="57"/>
                  </a:cubicBezTo>
                  <a:cubicBezTo>
                    <a:pt x="165" y="146"/>
                    <a:pt x="165" y="146"/>
                    <a:pt x="165" y="146"/>
                  </a:cubicBezTo>
                  <a:cubicBezTo>
                    <a:pt x="127" y="146"/>
                    <a:pt x="127" y="146"/>
                    <a:pt x="127" y="146"/>
                  </a:cubicBezTo>
                  <a:cubicBezTo>
                    <a:pt x="127" y="57"/>
                    <a:pt x="127" y="57"/>
                    <a:pt x="127" y="57"/>
                  </a:cubicBezTo>
                  <a:cubicBezTo>
                    <a:pt x="57" y="57"/>
                    <a:pt x="57" y="57"/>
                    <a:pt x="57" y="57"/>
                  </a:cubicBezTo>
                  <a:cubicBezTo>
                    <a:pt x="57" y="222"/>
                    <a:pt x="57" y="222"/>
                    <a:pt x="57" y="222"/>
                  </a:cubicBezTo>
                  <a:cubicBezTo>
                    <a:pt x="235" y="222"/>
                    <a:pt x="235" y="222"/>
                    <a:pt x="235" y="222"/>
                  </a:cubicBezTo>
                  <a:cubicBezTo>
                    <a:pt x="235" y="102"/>
                    <a:pt x="235" y="102"/>
                    <a:pt x="235" y="102"/>
                  </a:cubicBezTo>
                  <a:cubicBezTo>
                    <a:pt x="273" y="102"/>
                    <a:pt x="273" y="102"/>
                    <a:pt x="273" y="102"/>
                  </a:cubicBezTo>
                  <a:cubicBezTo>
                    <a:pt x="273" y="222"/>
                    <a:pt x="273" y="222"/>
                    <a:pt x="273" y="222"/>
                  </a:cubicBezTo>
                  <a:cubicBezTo>
                    <a:pt x="381" y="222"/>
                    <a:pt x="381" y="222"/>
                    <a:pt x="381" y="222"/>
                  </a:cubicBezTo>
                  <a:cubicBezTo>
                    <a:pt x="381" y="369"/>
                    <a:pt x="381" y="369"/>
                    <a:pt x="381" y="369"/>
                  </a:cubicBezTo>
                  <a:cubicBezTo>
                    <a:pt x="225" y="369"/>
                    <a:pt x="225" y="369"/>
                    <a:pt x="225" y="369"/>
                  </a:cubicBezTo>
                  <a:cubicBezTo>
                    <a:pt x="225" y="486"/>
                    <a:pt x="225" y="486"/>
                    <a:pt x="225" y="486"/>
                  </a:cubicBezTo>
                  <a:cubicBezTo>
                    <a:pt x="187" y="486"/>
                    <a:pt x="187" y="486"/>
                    <a:pt x="187" y="486"/>
                  </a:cubicBezTo>
                  <a:cubicBezTo>
                    <a:pt x="187" y="331"/>
                    <a:pt x="187" y="331"/>
                    <a:pt x="187" y="331"/>
                  </a:cubicBezTo>
                  <a:cubicBezTo>
                    <a:pt x="343" y="331"/>
                    <a:pt x="343" y="331"/>
                    <a:pt x="343" y="331"/>
                  </a:cubicBezTo>
                  <a:cubicBezTo>
                    <a:pt x="343" y="260"/>
                    <a:pt x="343" y="260"/>
                    <a:pt x="343" y="260"/>
                  </a:cubicBezTo>
                  <a:cubicBezTo>
                    <a:pt x="57" y="260"/>
                    <a:pt x="57" y="260"/>
                    <a:pt x="57" y="260"/>
                  </a:cubicBezTo>
                  <a:cubicBezTo>
                    <a:pt x="57" y="365"/>
                    <a:pt x="57" y="365"/>
                    <a:pt x="57" y="365"/>
                  </a:cubicBezTo>
                  <a:cubicBezTo>
                    <a:pt x="0" y="365"/>
                    <a:pt x="0" y="365"/>
                    <a:pt x="0" y="365"/>
                  </a:cubicBezTo>
                  <a:cubicBezTo>
                    <a:pt x="0" y="29"/>
                    <a:pt x="0" y="29"/>
                    <a:pt x="0" y="29"/>
                  </a:cubicBezTo>
                  <a:cubicBezTo>
                    <a:pt x="0" y="13"/>
                    <a:pt x="12" y="0"/>
                    <a:pt x="28" y="0"/>
                  </a:cubicBezTo>
                  <a:cubicBezTo>
                    <a:pt x="727" y="0"/>
                    <a:pt x="727" y="0"/>
                    <a:pt x="727" y="0"/>
                  </a:cubicBezTo>
                  <a:cubicBezTo>
                    <a:pt x="743" y="0"/>
                    <a:pt x="756" y="13"/>
                    <a:pt x="756" y="29"/>
                  </a:cubicBezTo>
                  <a:cubicBezTo>
                    <a:pt x="756" y="247"/>
                    <a:pt x="756" y="247"/>
                    <a:pt x="756" y="247"/>
                  </a:cubicBezTo>
                  <a:cubicBezTo>
                    <a:pt x="699" y="213"/>
                    <a:pt x="699" y="213"/>
                    <a:pt x="699" y="213"/>
                  </a:cubicBezTo>
                  <a:cubicBezTo>
                    <a:pt x="699" y="146"/>
                    <a:pt x="699" y="146"/>
                    <a:pt x="699" y="146"/>
                  </a:cubicBezTo>
                  <a:cubicBezTo>
                    <a:pt x="616" y="146"/>
                    <a:pt x="616" y="146"/>
                    <a:pt x="616" y="146"/>
                  </a:cubicBezTo>
                  <a:cubicBezTo>
                    <a:pt x="616" y="261"/>
                    <a:pt x="616" y="261"/>
                    <a:pt x="616" y="261"/>
                  </a:cubicBezTo>
                  <a:cubicBezTo>
                    <a:pt x="578" y="261"/>
                    <a:pt x="578" y="261"/>
                    <a:pt x="578" y="261"/>
                  </a:cubicBezTo>
                  <a:cubicBezTo>
                    <a:pt x="578" y="108"/>
                    <a:pt x="578" y="108"/>
                    <a:pt x="578" y="108"/>
                  </a:cubicBezTo>
                  <a:cubicBezTo>
                    <a:pt x="618" y="108"/>
                    <a:pt x="658" y="108"/>
                    <a:pt x="699" y="108"/>
                  </a:cubicBezTo>
                  <a:cubicBezTo>
                    <a:pt x="699" y="57"/>
                    <a:pt x="699" y="57"/>
                    <a:pt x="699" y="57"/>
                  </a:cubicBezTo>
                  <a:close/>
                  <a:moveTo>
                    <a:pt x="168" y="655"/>
                  </a:moveTo>
                  <a:cubicBezTo>
                    <a:pt x="149" y="655"/>
                    <a:pt x="149" y="655"/>
                    <a:pt x="149" y="655"/>
                  </a:cubicBezTo>
                  <a:cubicBezTo>
                    <a:pt x="149" y="616"/>
                    <a:pt x="149" y="616"/>
                    <a:pt x="149" y="616"/>
                  </a:cubicBezTo>
                  <a:cubicBezTo>
                    <a:pt x="352" y="616"/>
                    <a:pt x="352" y="616"/>
                    <a:pt x="352" y="616"/>
                  </a:cubicBezTo>
                  <a:cubicBezTo>
                    <a:pt x="352" y="502"/>
                    <a:pt x="352" y="502"/>
                    <a:pt x="352" y="502"/>
                  </a:cubicBezTo>
                  <a:cubicBezTo>
                    <a:pt x="391" y="502"/>
                    <a:pt x="391" y="502"/>
                    <a:pt x="391" y="502"/>
                  </a:cubicBezTo>
                  <a:cubicBezTo>
                    <a:pt x="391" y="655"/>
                    <a:pt x="391" y="655"/>
                    <a:pt x="391" y="655"/>
                  </a:cubicBezTo>
                  <a:cubicBezTo>
                    <a:pt x="273" y="655"/>
                    <a:pt x="273" y="655"/>
                    <a:pt x="273" y="655"/>
                  </a:cubicBezTo>
                  <a:cubicBezTo>
                    <a:pt x="273" y="725"/>
                    <a:pt x="273" y="725"/>
                    <a:pt x="273" y="725"/>
                  </a:cubicBezTo>
                  <a:cubicBezTo>
                    <a:pt x="464" y="725"/>
                    <a:pt x="464" y="725"/>
                    <a:pt x="464" y="725"/>
                  </a:cubicBezTo>
                  <a:cubicBezTo>
                    <a:pt x="464" y="616"/>
                    <a:pt x="464" y="616"/>
                    <a:pt x="464" y="616"/>
                  </a:cubicBezTo>
                  <a:cubicBezTo>
                    <a:pt x="578" y="616"/>
                    <a:pt x="578" y="616"/>
                    <a:pt x="578" y="616"/>
                  </a:cubicBezTo>
                  <a:cubicBezTo>
                    <a:pt x="578" y="540"/>
                    <a:pt x="578" y="540"/>
                    <a:pt x="578" y="540"/>
                  </a:cubicBezTo>
                  <a:cubicBezTo>
                    <a:pt x="464" y="540"/>
                    <a:pt x="464" y="540"/>
                    <a:pt x="464" y="540"/>
                  </a:cubicBezTo>
                  <a:cubicBezTo>
                    <a:pt x="464" y="502"/>
                    <a:pt x="464" y="502"/>
                    <a:pt x="464" y="502"/>
                  </a:cubicBezTo>
                  <a:cubicBezTo>
                    <a:pt x="616" y="502"/>
                    <a:pt x="616" y="502"/>
                    <a:pt x="616" y="502"/>
                  </a:cubicBezTo>
                  <a:cubicBezTo>
                    <a:pt x="616" y="655"/>
                    <a:pt x="616" y="655"/>
                    <a:pt x="616" y="655"/>
                  </a:cubicBezTo>
                  <a:cubicBezTo>
                    <a:pt x="502" y="655"/>
                    <a:pt x="502" y="655"/>
                    <a:pt x="502" y="655"/>
                  </a:cubicBezTo>
                  <a:cubicBezTo>
                    <a:pt x="502" y="725"/>
                    <a:pt x="502" y="725"/>
                    <a:pt x="502" y="725"/>
                  </a:cubicBezTo>
                  <a:cubicBezTo>
                    <a:pt x="699" y="725"/>
                    <a:pt x="699" y="725"/>
                    <a:pt x="699" y="725"/>
                  </a:cubicBezTo>
                  <a:cubicBezTo>
                    <a:pt x="699" y="435"/>
                    <a:pt x="699" y="435"/>
                    <a:pt x="699" y="435"/>
                  </a:cubicBezTo>
                  <a:cubicBezTo>
                    <a:pt x="756" y="402"/>
                    <a:pt x="756" y="402"/>
                    <a:pt x="756" y="402"/>
                  </a:cubicBezTo>
                  <a:cubicBezTo>
                    <a:pt x="756" y="753"/>
                    <a:pt x="756" y="753"/>
                    <a:pt x="756" y="753"/>
                  </a:cubicBezTo>
                  <a:cubicBezTo>
                    <a:pt x="756" y="769"/>
                    <a:pt x="743" y="782"/>
                    <a:pt x="727" y="782"/>
                  </a:cubicBezTo>
                  <a:cubicBezTo>
                    <a:pt x="28" y="782"/>
                    <a:pt x="28" y="782"/>
                    <a:pt x="28" y="782"/>
                  </a:cubicBezTo>
                  <a:cubicBezTo>
                    <a:pt x="12" y="782"/>
                    <a:pt x="0" y="769"/>
                    <a:pt x="0" y="753"/>
                  </a:cubicBezTo>
                  <a:cubicBezTo>
                    <a:pt x="0" y="499"/>
                    <a:pt x="0" y="499"/>
                    <a:pt x="0" y="499"/>
                  </a:cubicBezTo>
                  <a:cubicBezTo>
                    <a:pt x="57" y="499"/>
                    <a:pt x="57" y="499"/>
                    <a:pt x="57" y="499"/>
                  </a:cubicBezTo>
                  <a:cubicBezTo>
                    <a:pt x="57" y="725"/>
                    <a:pt x="57" y="725"/>
                    <a:pt x="57" y="725"/>
                  </a:cubicBezTo>
                  <a:cubicBezTo>
                    <a:pt x="235" y="725"/>
                    <a:pt x="235" y="725"/>
                    <a:pt x="235" y="725"/>
                  </a:cubicBezTo>
                  <a:cubicBezTo>
                    <a:pt x="235" y="655"/>
                    <a:pt x="235" y="655"/>
                    <a:pt x="235" y="655"/>
                  </a:cubicBezTo>
                  <a:cubicBezTo>
                    <a:pt x="168" y="655"/>
                    <a:pt x="168" y="655"/>
                    <a:pt x="168" y="6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9" name="组合 28"/>
          <p:cNvGrpSpPr/>
          <p:nvPr/>
        </p:nvGrpSpPr>
        <p:grpSpPr>
          <a:xfrm>
            <a:off x="11175648" y="363198"/>
            <a:ext cx="1707591" cy="1707591"/>
            <a:chOff x="304800" y="673100"/>
            <a:chExt cx="4000500" cy="4000500"/>
          </a:xfrm>
          <a:effectLst>
            <a:outerShdw blurRad="444500" dist="254000" dir="8100000" algn="tr" rotWithShape="0">
              <a:prstClr val="black">
                <a:alpha val="50000"/>
              </a:prstClr>
            </a:outerShdw>
          </a:effectLst>
        </p:grpSpPr>
        <p:sp>
          <p:nvSpPr>
            <p:cNvPr id="34" name="同心圆 695"/>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5" name="椭圆 34"/>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159312478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500" fill="hold"/>
                                        <p:tgtEl>
                                          <p:spTgt spid="15"/>
                                        </p:tgtEl>
                                        <p:attrNameLst>
                                          <p:attrName>ppt_w</p:attrName>
                                        </p:attrNameLst>
                                      </p:cBhvr>
                                      <p:tavLst>
                                        <p:tav tm="0">
                                          <p:val>
                                            <p:fltVal val="0"/>
                                          </p:val>
                                        </p:tav>
                                        <p:tav tm="100000">
                                          <p:val>
                                            <p:strVal val="#ppt_w"/>
                                          </p:val>
                                        </p:tav>
                                      </p:tavLst>
                                    </p:anim>
                                    <p:anim calcmode="lin" valueType="num">
                                      <p:cBhvr>
                                        <p:cTn id="8" dur="500" fill="hold"/>
                                        <p:tgtEl>
                                          <p:spTgt spid="15"/>
                                        </p:tgtEl>
                                        <p:attrNameLst>
                                          <p:attrName>ppt_h</p:attrName>
                                        </p:attrNameLst>
                                      </p:cBhvr>
                                      <p:tavLst>
                                        <p:tav tm="0">
                                          <p:val>
                                            <p:fltVal val="0"/>
                                          </p:val>
                                        </p:tav>
                                        <p:tav tm="100000">
                                          <p:val>
                                            <p:strVal val="#ppt_h"/>
                                          </p:val>
                                        </p:tav>
                                      </p:tavLst>
                                    </p:anim>
                                    <p:animEffect transition="in" filter="fade">
                                      <p:cBhvr>
                                        <p:cTn id="9" dur="500"/>
                                        <p:tgtEl>
                                          <p:spTgt spid="15"/>
                                        </p:tgtEl>
                                      </p:cBhvr>
                                    </p:animEffect>
                                  </p:childTnLst>
                                </p:cTn>
                              </p:par>
                              <p:par>
                                <p:cTn id="10" presetID="53" presetClass="entr" presetSubtype="16" fill="hold" nodeType="withEffect">
                                  <p:stCondLst>
                                    <p:cond delay="0"/>
                                  </p:stCondLst>
                                  <p:childTnLst>
                                    <p:set>
                                      <p:cBhvr>
                                        <p:cTn id="11" dur="1" fill="hold">
                                          <p:stCondLst>
                                            <p:cond delay="0"/>
                                          </p:stCondLst>
                                        </p:cTn>
                                        <p:tgtEl>
                                          <p:spTgt spid="18"/>
                                        </p:tgtEl>
                                        <p:attrNameLst>
                                          <p:attrName>style.visibility</p:attrName>
                                        </p:attrNameLst>
                                      </p:cBhvr>
                                      <p:to>
                                        <p:strVal val="visible"/>
                                      </p:to>
                                    </p:set>
                                    <p:anim calcmode="lin" valueType="num">
                                      <p:cBhvr>
                                        <p:cTn id="12" dur="500" fill="hold"/>
                                        <p:tgtEl>
                                          <p:spTgt spid="18"/>
                                        </p:tgtEl>
                                        <p:attrNameLst>
                                          <p:attrName>ppt_w</p:attrName>
                                        </p:attrNameLst>
                                      </p:cBhvr>
                                      <p:tavLst>
                                        <p:tav tm="0">
                                          <p:val>
                                            <p:fltVal val="0"/>
                                          </p:val>
                                        </p:tav>
                                        <p:tav tm="100000">
                                          <p:val>
                                            <p:strVal val="#ppt_w"/>
                                          </p:val>
                                        </p:tav>
                                      </p:tavLst>
                                    </p:anim>
                                    <p:anim calcmode="lin" valueType="num">
                                      <p:cBhvr>
                                        <p:cTn id="13" dur="500" fill="hold"/>
                                        <p:tgtEl>
                                          <p:spTgt spid="18"/>
                                        </p:tgtEl>
                                        <p:attrNameLst>
                                          <p:attrName>ppt_h</p:attrName>
                                        </p:attrNameLst>
                                      </p:cBhvr>
                                      <p:tavLst>
                                        <p:tav tm="0">
                                          <p:val>
                                            <p:fltVal val="0"/>
                                          </p:val>
                                        </p:tav>
                                        <p:tav tm="100000">
                                          <p:val>
                                            <p:strVal val="#ppt_h"/>
                                          </p:val>
                                        </p:tav>
                                      </p:tavLst>
                                    </p:anim>
                                    <p:animEffect transition="in" filter="fade">
                                      <p:cBhvr>
                                        <p:cTn id="14" dur="500"/>
                                        <p:tgtEl>
                                          <p:spTgt spid="18"/>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anim calcmode="lin" valueType="num">
                                      <p:cBhvr>
                                        <p:cTn id="17" dur="500" fill="hold"/>
                                        <p:tgtEl>
                                          <p:spTgt spid="21"/>
                                        </p:tgtEl>
                                        <p:attrNameLst>
                                          <p:attrName>ppt_w</p:attrName>
                                        </p:attrNameLst>
                                      </p:cBhvr>
                                      <p:tavLst>
                                        <p:tav tm="0">
                                          <p:val>
                                            <p:fltVal val="0"/>
                                          </p:val>
                                        </p:tav>
                                        <p:tav tm="100000">
                                          <p:val>
                                            <p:strVal val="#ppt_w"/>
                                          </p:val>
                                        </p:tav>
                                      </p:tavLst>
                                    </p:anim>
                                    <p:anim calcmode="lin" valueType="num">
                                      <p:cBhvr>
                                        <p:cTn id="18" dur="500" fill="hold"/>
                                        <p:tgtEl>
                                          <p:spTgt spid="21"/>
                                        </p:tgtEl>
                                        <p:attrNameLst>
                                          <p:attrName>ppt_h</p:attrName>
                                        </p:attrNameLst>
                                      </p:cBhvr>
                                      <p:tavLst>
                                        <p:tav tm="0">
                                          <p:val>
                                            <p:fltVal val="0"/>
                                          </p:val>
                                        </p:tav>
                                        <p:tav tm="100000">
                                          <p:val>
                                            <p:strVal val="#ppt_h"/>
                                          </p:val>
                                        </p:tav>
                                      </p:tavLst>
                                    </p:anim>
                                    <p:animEffect transition="in" filter="fade">
                                      <p:cBhvr>
                                        <p:cTn id="19" dur="500"/>
                                        <p:tgtEl>
                                          <p:spTgt spid="21"/>
                                        </p:tgtEl>
                                      </p:cBhvr>
                                    </p:animEffect>
                                  </p:childTnLst>
                                </p:cTn>
                              </p:par>
                              <p:par>
                                <p:cTn id="20" presetID="53" presetClass="entr" presetSubtype="16" fill="hold" nodeType="withEffect">
                                  <p:stCondLst>
                                    <p:cond delay="0"/>
                                  </p:stCondLst>
                                  <p:childTnLst>
                                    <p:set>
                                      <p:cBhvr>
                                        <p:cTn id="21" dur="1" fill="hold">
                                          <p:stCondLst>
                                            <p:cond delay="0"/>
                                          </p:stCondLst>
                                        </p:cTn>
                                        <p:tgtEl>
                                          <p:spTgt spid="22"/>
                                        </p:tgtEl>
                                        <p:attrNameLst>
                                          <p:attrName>style.visibility</p:attrName>
                                        </p:attrNameLst>
                                      </p:cBhvr>
                                      <p:to>
                                        <p:strVal val="visible"/>
                                      </p:to>
                                    </p:set>
                                    <p:anim calcmode="lin" valueType="num">
                                      <p:cBhvr>
                                        <p:cTn id="22" dur="500" fill="hold"/>
                                        <p:tgtEl>
                                          <p:spTgt spid="22"/>
                                        </p:tgtEl>
                                        <p:attrNameLst>
                                          <p:attrName>ppt_w</p:attrName>
                                        </p:attrNameLst>
                                      </p:cBhvr>
                                      <p:tavLst>
                                        <p:tav tm="0">
                                          <p:val>
                                            <p:fltVal val="0"/>
                                          </p:val>
                                        </p:tav>
                                        <p:tav tm="100000">
                                          <p:val>
                                            <p:strVal val="#ppt_w"/>
                                          </p:val>
                                        </p:tav>
                                      </p:tavLst>
                                    </p:anim>
                                    <p:anim calcmode="lin" valueType="num">
                                      <p:cBhvr>
                                        <p:cTn id="23" dur="500" fill="hold"/>
                                        <p:tgtEl>
                                          <p:spTgt spid="22"/>
                                        </p:tgtEl>
                                        <p:attrNameLst>
                                          <p:attrName>ppt_h</p:attrName>
                                        </p:attrNameLst>
                                      </p:cBhvr>
                                      <p:tavLst>
                                        <p:tav tm="0">
                                          <p:val>
                                            <p:fltVal val="0"/>
                                          </p:val>
                                        </p:tav>
                                        <p:tav tm="100000">
                                          <p:val>
                                            <p:strVal val="#ppt_h"/>
                                          </p:val>
                                        </p:tav>
                                      </p:tavLst>
                                    </p:anim>
                                    <p:animEffect transition="in" filter="fade">
                                      <p:cBhvr>
                                        <p:cTn id="24" dur="500"/>
                                        <p:tgtEl>
                                          <p:spTgt spid="22"/>
                                        </p:tgtEl>
                                      </p:cBhvr>
                                    </p:animEffect>
                                  </p:childTnLst>
                                </p:cTn>
                              </p:par>
                              <p:par>
                                <p:cTn id="25" presetID="53" presetClass="entr" presetSubtype="16" fill="hold" nodeType="withEffect">
                                  <p:stCondLst>
                                    <p:cond delay="0"/>
                                  </p:stCondLst>
                                  <p:childTnLst>
                                    <p:set>
                                      <p:cBhvr>
                                        <p:cTn id="26" dur="1" fill="hold">
                                          <p:stCondLst>
                                            <p:cond delay="0"/>
                                          </p:stCondLst>
                                        </p:cTn>
                                        <p:tgtEl>
                                          <p:spTgt spid="25"/>
                                        </p:tgtEl>
                                        <p:attrNameLst>
                                          <p:attrName>style.visibility</p:attrName>
                                        </p:attrNameLst>
                                      </p:cBhvr>
                                      <p:to>
                                        <p:strVal val="visible"/>
                                      </p:to>
                                    </p:set>
                                    <p:anim calcmode="lin" valueType="num">
                                      <p:cBhvr>
                                        <p:cTn id="27" dur="500" fill="hold"/>
                                        <p:tgtEl>
                                          <p:spTgt spid="25"/>
                                        </p:tgtEl>
                                        <p:attrNameLst>
                                          <p:attrName>ppt_w</p:attrName>
                                        </p:attrNameLst>
                                      </p:cBhvr>
                                      <p:tavLst>
                                        <p:tav tm="0">
                                          <p:val>
                                            <p:fltVal val="0"/>
                                          </p:val>
                                        </p:tav>
                                        <p:tav tm="100000">
                                          <p:val>
                                            <p:strVal val="#ppt_w"/>
                                          </p:val>
                                        </p:tav>
                                      </p:tavLst>
                                    </p:anim>
                                    <p:anim calcmode="lin" valueType="num">
                                      <p:cBhvr>
                                        <p:cTn id="28" dur="500" fill="hold"/>
                                        <p:tgtEl>
                                          <p:spTgt spid="25"/>
                                        </p:tgtEl>
                                        <p:attrNameLst>
                                          <p:attrName>ppt_h</p:attrName>
                                        </p:attrNameLst>
                                      </p:cBhvr>
                                      <p:tavLst>
                                        <p:tav tm="0">
                                          <p:val>
                                            <p:fltVal val="0"/>
                                          </p:val>
                                        </p:tav>
                                        <p:tav tm="100000">
                                          <p:val>
                                            <p:strVal val="#ppt_h"/>
                                          </p:val>
                                        </p:tav>
                                      </p:tavLst>
                                    </p:anim>
                                    <p:animEffect transition="in" filter="fade">
                                      <p:cBhvr>
                                        <p:cTn id="29" dur="500"/>
                                        <p:tgtEl>
                                          <p:spTgt spid="25"/>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28"/>
                                        </p:tgtEl>
                                        <p:attrNameLst>
                                          <p:attrName>style.visibility</p:attrName>
                                        </p:attrNameLst>
                                      </p:cBhvr>
                                      <p:to>
                                        <p:strVal val="visible"/>
                                      </p:to>
                                    </p:set>
                                    <p:anim calcmode="lin" valueType="num">
                                      <p:cBhvr>
                                        <p:cTn id="32" dur="500" fill="hold"/>
                                        <p:tgtEl>
                                          <p:spTgt spid="28"/>
                                        </p:tgtEl>
                                        <p:attrNameLst>
                                          <p:attrName>ppt_w</p:attrName>
                                        </p:attrNameLst>
                                      </p:cBhvr>
                                      <p:tavLst>
                                        <p:tav tm="0">
                                          <p:val>
                                            <p:fltVal val="0"/>
                                          </p:val>
                                        </p:tav>
                                        <p:tav tm="100000">
                                          <p:val>
                                            <p:strVal val="#ppt_w"/>
                                          </p:val>
                                        </p:tav>
                                      </p:tavLst>
                                    </p:anim>
                                    <p:anim calcmode="lin" valueType="num">
                                      <p:cBhvr>
                                        <p:cTn id="33" dur="500" fill="hold"/>
                                        <p:tgtEl>
                                          <p:spTgt spid="28"/>
                                        </p:tgtEl>
                                        <p:attrNameLst>
                                          <p:attrName>ppt_h</p:attrName>
                                        </p:attrNameLst>
                                      </p:cBhvr>
                                      <p:tavLst>
                                        <p:tav tm="0">
                                          <p:val>
                                            <p:fltVal val="0"/>
                                          </p:val>
                                        </p:tav>
                                        <p:tav tm="100000">
                                          <p:val>
                                            <p:strVal val="#ppt_h"/>
                                          </p:val>
                                        </p:tav>
                                      </p:tavLst>
                                    </p:anim>
                                    <p:animEffect transition="in" filter="fade">
                                      <p:cBhvr>
                                        <p:cTn id="34" dur="500"/>
                                        <p:tgtEl>
                                          <p:spTgt spid="28"/>
                                        </p:tgtEl>
                                      </p:cBhvr>
                                    </p:animEffect>
                                  </p:childTnLst>
                                </p:cTn>
                              </p:par>
                              <p:par>
                                <p:cTn id="35" presetID="53" presetClass="entr" presetSubtype="16" fill="hold" nodeType="withEffect">
                                  <p:stCondLst>
                                    <p:cond delay="400"/>
                                  </p:stCondLst>
                                  <p:childTnLst>
                                    <p:set>
                                      <p:cBhvr>
                                        <p:cTn id="36" dur="1" fill="hold">
                                          <p:stCondLst>
                                            <p:cond delay="0"/>
                                          </p:stCondLst>
                                        </p:cTn>
                                        <p:tgtEl>
                                          <p:spTgt spid="31"/>
                                        </p:tgtEl>
                                        <p:attrNameLst>
                                          <p:attrName>style.visibility</p:attrName>
                                        </p:attrNameLst>
                                      </p:cBhvr>
                                      <p:to>
                                        <p:strVal val="visible"/>
                                      </p:to>
                                    </p:set>
                                    <p:anim calcmode="lin" valueType="num">
                                      <p:cBhvr>
                                        <p:cTn id="37" dur="500" fill="hold"/>
                                        <p:tgtEl>
                                          <p:spTgt spid="31"/>
                                        </p:tgtEl>
                                        <p:attrNameLst>
                                          <p:attrName>ppt_w</p:attrName>
                                        </p:attrNameLst>
                                      </p:cBhvr>
                                      <p:tavLst>
                                        <p:tav tm="0">
                                          <p:val>
                                            <p:fltVal val="0"/>
                                          </p:val>
                                        </p:tav>
                                        <p:tav tm="100000">
                                          <p:val>
                                            <p:strVal val="#ppt_w"/>
                                          </p:val>
                                        </p:tav>
                                      </p:tavLst>
                                    </p:anim>
                                    <p:anim calcmode="lin" valueType="num">
                                      <p:cBhvr>
                                        <p:cTn id="38" dur="500" fill="hold"/>
                                        <p:tgtEl>
                                          <p:spTgt spid="31"/>
                                        </p:tgtEl>
                                        <p:attrNameLst>
                                          <p:attrName>ppt_h</p:attrName>
                                        </p:attrNameLst>
                                      </p:cBhvr>
                                      <p:tavLst>
                                        <p:tav tm="0">
                                          <p:val>
                                            <p:fltVal val="0"/>
                                          </p:val>
                                        </p:tav>
                                        <p:tav tm="100000">
                                          <p:val>
                                            <p:strVal val="#ppt_h"/>
                                          </p:val>
                                        </p:tav>
                                      </p:tavLst>
                                    </p:anim>
                                    <p:animEffect transition="in" filter="fade">
                                      <p:cBhvr>
                                        <p:cTn id="39" dur="500"/>
                                        <p:tgtEl>
                                          <p:spTgt spid="31"/>
                                        </p:tgtEl>
                                      </p:cBhvr>
                                    </p:animEffect>
                                  </p:childTnLst>
                                </p:cTn>
                              </p:par>
                              <p:par>
                                <p:cTn id="40" presetID="10" presetClass="entr" presetSubtype="0" fill="hold" nodeType="withEffect">
                                  <p:stCondLst>
                                    <p:cond delay="400"/>
                                  </p:stCondLst>
                                  <p:childTnLst>
                                    <p:set>
                                      <p:cBhvr>
                                        <p:cTn id="41" dur="1" fill="hold">
                                          <p:stCondLst>
                                            <p:cond delay="0"/>
                                          </p:stCondLst>
                                        </p:cTn>
                                        <p:tgtEl>
                                          <p:spTgt spid="30"/>
                                        </p:tgtEl>
                                        <p:attrNameLst>
                                          <p:attrName>style.visibility</p:attrName>
                                        </p:attrNameLst>
                                      </p:cBhvr>
                                      <p:to>
                                        <p:strVal val="visible"/>
                                      </p:to>
                                    </p:set>
                                    <p:animEffect transition="in" filter="fade">
                                      <p:cBhvr>
                                        <p:cTn id="42" dur="500"/>
                                        <p:tgtEl>
                                          <p:spTgt spid="30"/>
                                        </p:tgtEl>
                                      </p:cBhvr>
                                    </p:animEffect>
                                  </p:childTnLst>
                                </p:cTn>
                              </p:par>
                              <p:par>
                                <p:cTn id="43" presetID="10" presetClass="entr" presetSubtype="0" fill="hold" nodeType="withEffect">
                                  <p:stCondLst>
                                    <p:cond delay="400"/>
                                  </p:stCondLst>
                                  <p:childTnLst>
                                    <p:set>
                                      <p:cBhvr>
                                        <p:cTn id="44" dur="1" fill="hold">
                                          <p:stCondLst>
                                            <p:cond delay="0"/>
                                          </p:stCondLst>
                                        </p:cTn>
                                        <p:tgtEl>
                                          <p:spTgt spid="4"/>
                                        </p:tgtEl>
                                        <p:attrNameLst>
                                          <p:attrName>style.visibility</p:attrName>
                                        </p:attrNameLst>
                                      </p:cBhvr>
                                      <p:to>
                                        <p:strVal val="visible"/>
                                      </p:to>
                                    </p:set>
                                    <p:animEffect transition="in" filter="fade">
                                      <p:cBhvr>
                                        <p:cTn id="45" dur="500"/>
                                        <p:tgtEl>
                                          <p:spTgt spid="4"/>
                                        </p:tgtEl>
                                      </p:cBhvr>
                                    </p:animEffect>
                                  </p:childTnLst>
                                </p:cTn>
                              </p:par>
                              <p:par>
                                <p:cTn id="46" presetID="12" presetClass="entr" presetSubtype="8" fill="hold" grpId="0" nodeType="withEffect">
                                  <p:stCondLst>
                                    <p:cond delay="400"/>
                                  </p:stCondLst>
                                  <p:childTnLst>
                                    <p:set>
                                      <p:cBhvr>
                                        <p:cTn id="47" dur="1" fill="hold">
                                          <p:stCondLst>
                                            <p:cond delay="0"/>
                                          </p:stCondLst>
                                        </p:cTn>
                                        <p:tgtEl>
                                          <p:spTgt spid="14"/>
                                        </p:tgtEl>
                                        <p:attrNameLst>
                                          <p:attrName>style.visibility</p:attrName>
                                        </p:attrNameLst>
                                      </p:cBhvr>
                                      <p:to>
                                        <p:strVal val="visible"/>
                                      </p:to>
                                    </p:set>
                                    <p:anim calcmode="lin" valueType="num">
                                      <p:cBhvr additive="base">
                                        <p:cTn id="48" dur="800"/>
                                        <p:tgtEl>
                                          <p:spTgt spid="14"/>
                                        </p:tgtEl>
                                        <p:attrNameLst>
                                          <p:attrName>ppt_x</p:attrName>
                                        </p:attrNameLst>
                                      </p:cBhvr>
                                      <p:tavLst>
                                        <p:tav tm="0">
                                          <p:val>
                                            <p:strVal val="#ppt_x-#ppt_w*1.125000"/>
                                          </p:val>
                                        </p:tav>
                                        <p:tav tm="100000">
                                          <p:val>
                                            <p:strVal val="#ppt_x"/>
                                          </p:val>
                                        </p:tav>
                                      </p:tavLst>
                                    </p:anim>
                                    <p:animEffect transition="in" filter="wipe(right)">
                                      <p:cBhvr>
                                        <p:cTn id="49" dur="800"/>
                                        <p:tgtEl>
                                          <p:spTgt spid="14"/>
                                        </p:tgtEl>
                                      </p:cBhvr>
                                    </p:animEffect>
                                  </p:childTnLst>
                                </p:cTn>
                              </p:par>
                              <p:par>
                                <p:cTn id="50" presetID="12" presetClass="entr" presetSubtype="8" fill="hold" grpId="0" nodeType="withEffect">
                                  <p:stCondLst>
                                    <p:cond delay="400"/>
                                  </p:stCondLst>
                                  <p:childTnLst>
                                    <p:set>
                                      <p:cBhvr>
                                        <p:cTn id="51" dur="1" fill="hold">
                                          <p:stCondLst>
                                            <p:cond delay="0"/>
                                          </p:stCondLst>
                                        </p:cTn>
                                        <p:tgtEl>
                                          <p:spTgt spid="2"/>
                                        </p:tgtEl>
                                        <p:attrNameLst>
                                          <p:attrName>style.visibility</p:attrName>
                                        </p:attrNameLst>
                                      </p:cBhvr>
                                      <p:to>
                                        <p:strVal val="visible"/>
                                      </p:to>
                                    </p:set>
                                    <p:anim calcmode="lin" valueType="num">
                                      <p:cBhvr additive="base">
                                        <p:cTn id="52" dur="800"/>
                                        <p:tgtEl>
                                          <p:spTgt spid="2"/>
                                        </p:tgtEl>
                                        <p:attrNameLst>
                                          <p:attrName>ppt_x</p:attrName>
                                        </p:attrNameLst>
                                      </p:cBhvr>
                                      <p:tavLst>
                                        <p:tav tm="0">
                                          <p:val>
                                            <p:strVal val="#ppt_x-#ppt_w*1.125000"/>
                                          </p:val>
                                        </p:tav>
                                        <p:tav tm="100000">
                                          <p:val>
                                            <p:strVal val="#ppt_x"/>
                                          </p:val>
                                        </p:tav>
                                      </p:tavLst>
                                    </p:anim>
                                    <p:animEffect transition="in" filter="wipe(right)">
                                      <p:cBhvr>
                                        <p:cTn id="53" dur="800"/>
                                        <p:tgtEl>
                                          <p:spTgt spid="2"/>
                                        </p:tgtEl>
                                      </p:cBhvr>
                                    </p:animEffect>
                                  </p:childTnLst>
                                </p:cTn>
                              </p:par>
                              <p:par>
                                <p:cTn id="54" presetID="53" presetClass="entr" presetSubtype="16" fill="hold" nodeType="withEffect">
                                  <p:stCondLst>
                                    <p:cond delay="400"/>
                                  </p:stCondLst>
                                  <p:childTnLst>
                                    <p:set>
                                      <p:cBhvr>
                                        <p:cTn id="55" dur="1" fill="hold">
                                          <p:stCondLst>
                                            <p:cond delay="0"/>
                                          </p:stCondLst>
                                        </p:cTn>
                                        <p:tgtEl>
                                          <p:spTgt spid="29"/>
                                        </p:tgtEl>
                                        <p:attrNameLst>
                                          <p:attrName>style.visibility</p:attrName>
                                        </p:attrNameLst>
                                      </p:cBhvr>
                                      <p:to>
                                        <p:strVal val="visible"/>
                                      </p:to>
                                    </p:set>
                                    <p:anim calcmode="lin" valueType="num">
                                      <p:cBhvr>
                                        <p:cTn id="56" dur="500" fill="hold"/>
                                        <p:tgtEl>
                                          <p:spTgt spid="29"/>
                                        </p:tgtEl>
                                        <p:attrNameLst>
                                          <p:attrName>ppt_w</p:attrName>
                                        </p:attrNameLst>
                                      </p:cBhvr>
                                      <p:tavLst>
                                        <p:tav tm="0">
                                          <p:val>
                                            <p:fltVal val="0"/>
                                          </p:val>
                                        </p:tav>
                                        <p:tav tm="100000">
                                          <p:val>
                                            <p:strVal val="#ppt_w"/>
                                          </p:val>
                                        </p:tav>
                                      </p:tavLst>
                                    </p:anim>
                                    <p:anim calcmode="lin" valueType="num">
                                      <p:cBhvr>
                                        <p:cTn id="57" dur="500" fill="hold"/>
                                        <p:tgtEl>
                                          <p:spTgt spid="29"/>
                                        </p:tgtEl>
                                        <p:attrNameLst>
                                          <p:attrName>ppt_h</p:attrName>
                                        </p:attrNameLst>
                                      </p:cBhvr>
                                      <p:tavLst>
                                        <p:tav tm="0">
                                          <p:val>
                                            <p:fltVal val="0"/>
                                          </p:val>
                                        </p:tav>
                                        <p:tav tm="100000">
                                          <p:val>
                                            <p:strVal val="#ppt_h"/>
                                          </p:val>
                                        </p:tav>
                                      </p:tavLst>
                                    </p:anim>
                                    <p:animEffect transition="in" filter="fade">
                                      <p:cBhvr>
                                        <p:cTn id="58"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 grpId="0"/>
      <p:bldP spid="21" grpId="0" animBg="1"/>
      <p:bldP spid="2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15"/>
          <p:cNvPicPr>
            <a:picLocks noChangeAspect="1"/>
          </p:cNvPicPr>
          <p:nvPr/>
        </p:nvPicPr>
        <p:blipFill rotWithShape="1">
          <a:blip r:embed="rId3">
            <a:extLst>
              <a:ext uri="{28A0092B-C50C-407E-A947-70E740481C1C}">
                <a14:useLocalDpi xmlns:a14="http://schemas.microsoft.com/office/drawing/2010/main" val="0"/>
              </a:ext>
            </a:extLst>
          </a:blip>
          <a:srcRect l="25392"/>
          <a:stretch/>
        </p:blipFill>
        <p:spPr>
          <a:xfrm>
            <a:off x="5268036" y="777497"/>
            <a:ext cx="4152243" cy="5391217"/>
          </a:xfrm>
          <a:prstGeom prst="rect">
            <a:avLst/>
          </a:prstGeom>
        </p:spPr>
      </p:pic>
      <p:sp>
        <p:nvSpPr>
          <p:cNvPr id="9" name="文本框 8"/>
          <p:cNvSpPr txBox="1"/>
          <p:nvPr/>
        </p:nvSpPr>
        <p:spPr>
          <a:xfrm>
            <a:off x="1748413" y="364978"/>
            <a:ext cx="1826141" cy="584775"/>
          </a:xfrm>
          <a:prstGeom prst="rect">
            <a:avLst/>
          </a:prstGeom>
          <a:noFill/>
        </p:spPr>
        <p:txBody>
          <a:bodyPr wrap="none" rtlCol="0">
            <a:spAutoFit/>
          </a:bodyPr>
          <a:lstStyle/>
          <a:p>
            <a:r>
              <a:rPr lang="zh-CN" altLang="en-US" sz="3200" b="1" dirty="0">
                <a:solidFill>
                  <a:srgbClr val="404040"/>
                </a:solidFill>
                <a:latin typeface="+mn-ea"/>
              </a:rPr>
              <a:t>技术路线</a:t>
            </a:r>
            <a:endParaRPr lang="en-US" altLang="zh-CN" sz="3200" b="1" dirty="0">
              <a:solidFill>
                <a:srgbClr val="404040"/>
              </a:solidFill>
              <a:latin typeface="+mn-ea"/>
            </a:endParaRPr>
          </a:p>
        </p:txBody>
      </p:sp>
      <p:sp>
        <p:nvSpPr>
          <p:cNvPr id="10" name="文本框 9"/>
          <p:cNvSpPr txBox="1"/>
          <p:nvPr/>
        </p:nvSpPr>
        <p:spPr>
          <a:xfrm>
            <a:off x="1748413" y="949705"/>
            <a:ext cx="2590800" cy="400110"/>
          </a:xfrm>
          <a:prstGeom prst="rect">
            <a:avLst/>
          </a:prstGeom>
          <a:noFill/>
        </p:spPr>
        <p:txBody>
          <a:bodyPr wrap="square" rtlCol="0">
            <a:spAutoFit/>
          </a:bodyPr>
          <a:lstStyle/>
          <a:p>
            <a:r>
              <a:rPr lang="zh-CN" altLang="en-US" sz="2000" dirty="0">
                <a:solidFill>
                  <a:srgbClr val="404040"/>
                </a:solidFill>
              </a:rPr>
              <a:t>技术框架</a:t>
            </a:r>
          </a:p>
        </p:txBody>
      </p:sp>
      <p:grpSp>
        <p:nvGrpSpPr>
          <p:cNvPr id="11" name="组合 10"/>
          <p:cNvGrpSpPr/>
          <p:nvPr/>
        </p:nvGrpSpPr>
        <p:grpSpPr>
          <a:xfrm>
            <a:off x="332600" y="209550"/>
            <a:ext cx="1135895" cy="1135895"/>
            <a:chOff x="304800" y="673100"/>
            <a:chExt cx="4000500" cy="4000500"/>
          </a:xfrm>
          <a:effectLst>
            <a:outerShdw blurRad="444500" dist="254000" dir="8100000" algn="tr" rotWithShape="0">
              <a:prstClr val="black">
                <a:alpha val="50000"/>
              </a:prstClr>
            </a:outerShdw>
          </a:effectLst>
        </p:grpSpPr>
        <p:sp>
          <p:nvSpPr>
            <p:cNvPr id="12" name="同心圆 695"/>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 name="椭圆 12"/>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 name="文本框 13"/>
          <p:cNvSpPr txBox="1"/>
          <p:nvPr/>
        </p:nvSpPr>
        <p:spPr>
          <a:xfrm>
            <a:off x="637309" y="361998"/>
            <a:ext cx="443345" cy="830997"/>
          </a:xfrm>
          <a:prstGeom prst="rect">
            <a:avLst/>
          </a:prstGeom>
          <a:noFill/>
        </p:spPr>
        <p:txBody>
          <a:bodyPr wrap="square" rtlCol="0">
            <a:spAutoFit/>
          </a:bodyPr>
          <a:lstStyle/>
          <a:p>
            <a:r>
              <a:rPr lang="en-US" altLang="zh-CN" sz="4800" dirty="0">
                <a:solidFill>
                  <a:srgbClr val="7766FF"/>
                </a:solidFill>
              </a:rPr>
              <a:t>3</a:t>
            </a:r>
            <a:endParaRPr lang="zh-CN" altLang="en-US" sz="4800" dirty="0">
              <a:solidFill>
                <a:srgbClr val="7766FF"/>
              </a:solidFill>
            </a:endParaRPr>
          </a:p>
        </p:txBody>
      </p:sp>
      <p:pic>
        <p:nvPicPr>
          <p:cNvPr id="2051" name="Picture 3" descr="C:\Users\chen\Desktop\整体框架.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198" y="1900238"/>
            <a:ext cx="10286389" cy="4424362"/>
          </a:xfrm>
          <a:prstGeom prst="rect">
            <a:avLst/>
          </a:prstGeom>
          <a:noFill/>
          <a:extLst>
            <a:ext uri="{909E8E84-426E-40DD-AFC4-6F175D3DCCD1}">
              <a14:hiddenFill xmlns:a14="http://schemas.microsoft.com/office/drawing/2010/main">
                <a:solidFill>
                  <a:srgbClr val="FFFFFF"/>
                </a:solidFill>
              </a14:hiddenFill>
            </a:ext>
          </a:extLst>
        </p:spPr>
      </p:pic>
      <p:pic>
        <p:nvPicPr>
          <p:cNvPr id="2055" name="Picture 7" descr="C:\Users\chen\Desktop\整体框架.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49889" y="4112419"/>
            <a:ext cx="1518147" cy="10757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0426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Effect transition="in" filter="fade">
                                      <p:cBhvr>
                                        <p:cTn id="9" dur="500"/>
                                        <p:tgtEl>
                                          <p:spTgt spid="11"/>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14"/>
                                        </p:tgtEl>
                                        <p:attrNameLst>
                                          <p:attrName>style.visibility</p:attrName>
                                        </p:attrNameLst>
                                      </p:cBhvr>
                                      <p:to>
                                        <p:strVal val="visible"/>
                                      </p:to>
                                    </p:set>
                                    <p:anim calcmode="lin" valueType="num">
                                      <p:cBhvr>
                                        <p:cTn id="12" dur="500" fill="hold"/>
                                        <p:tgtEl>
                                          <p:spTgt spid="14"/>
                                        </p:tgtEl>
                                        <p:attrNameLst>
                                          <p:attrName>ppt_w</p:attrName>
                                        </p:attrNameLst>
                                      </p:cBhvr>
                                      <p:tavLst>
                                        <p:tav tm="0">
                                          <p:val>
                                            <p:fltVal val="0"/>
                                          </p:val>
                                        </p:tav>
                                        <p:tav tm="100000">
                                          <p:val>
                                            <p:strVal val="#ppt_w"/>
                                          </p:val>
                                        </p:tav>
                                      </p:tavLst>
                                    </p:anim>
                                    <p:anim calcmode="lin" valueType="num">
                                      <p:cBhvr>
                                        <p:cTn id="13" dur="500" fill="hold"/>
                                        <p:tgtEl>
                                          <p:spTgt spid="14"/>
                                        </p:tgtEl>
                                        <p:attrNameLst>
                                          <p:attrName>ppt_h</p:attrName>
                                        </p:attrNameLst>
                                      </p:cBhvr>
                                      <p:tavLst>
                                        <p:tav tm="0">
                                          <p:val>
                                            <p:fltVal val="0"/>
                                          </p:val>
                                        </p:tav>
                                        <p:tav tm="100000">
                                          <p:val>
                                            <p:strVal val="#ppt_h"/>
                                          </p:val>
                                        </p:tav>
                                      </p:tavLst>
                                    </p:anim>
                                    <p:animEffect transition="in" filter="fade">
                                      <p:cBhvr>
                                        <p:cTn id="14" dur="500"/>
                                        <p:tgtEl>
                                          <p:spTgt spid="14"/>
                                        </p:tgtEl>
                                      </p:cBhvr>
                                    </p:animEffect>
                                  </p:childTnLst>
                                </p:cTn>
                              </p:par>
                              <p:par>
                                <p:cTn id="15" presetID="12" presetClass="entr" presetSubtype="8" fill="hold" grpId="0" nodeType="withEffect">
                                  <p:stCondLst>
                                    <p:cond delay="10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500"/>
                                        <p:tgtEl>
                                          <p:spTgt spid="9"/>
                                        </p:tgtEl>
                                        <p:attrNameLst>
                                          <p:attrName>ppt_x</p:attrName>
                                        </p:attrNameLst>
                                      </p:cBhvr>
                                      <p:tavLst>
                                        <p:tav tm="0">
                                          <p:val>
                                            <p:strVal val="#ppt_x-#ppt_w*1.125000"/>
                                          </p:val>
                                        </p:tav>
                                        <p:tav tm="100000">
                                          <p:val>
                                            <p:strVal val="#ppt_x"/>
                                          </p:val>
                                        </p:tav>
                                      </p:tavLst>
                                    </p:anim>
                                    <p:animEffect transition="in" filter="wipe(right)">
                                      <p:cBhvr>
                                        <p:cTn id="18" dur="500"/>
                                        <p:tgtEl>
                                          <p:spTgt spid="9"/>
                                        </p:tgtEl>
                                      </p:cBhvr>
                                    </p:animEffect>
                                  </p:childTnLst>
                                </p:cTn>
                              </p:par>
                              <p:par>
                                <p:cTn id="19" presetID="12" presetClass="entr" presetSubtype="8" fill="hold" grpId="0" nodeType="withEffect">
                                  <p:stCondLst>
                                    <p:cond delay="100"/>
                                  </p:stCondLst>
                                  <p:childTnLst>
                                    <p:set>
                                      <p:cBhvr>
                                        <p:cTn id="20" dur="1" fill="hold">
                                          <p:stCondLst>
                                            <p:cond delay="0"/>
                                          </p:stCondLst>
                                        </p:cTn>
                                        <p:tgtEl>
                                          <p:spTgt spid="10"/>
                                        </p:tgtEl>
                                        <p:attrNameLst>
                                          <p:attrName>style.visibility</p:attrName>
                                        </p:attrNameLst>
                                      </p:cBhvr>
                                      <p:to>
                                        <p:strVal val="visible"/>
                                      </p:to>
                                    </p:set>
                                    <p:anim calcmode="lin" valueType="num">
                                      <p:cBhvr additive="base">
                                        <p:cTn id="21" dur="500"/>
                                        <p:tgtEl>
                                          <p:spTgt spid="10"/>
                                        </p:tgtEl>
                                        <p:attrNameLst>
                                          <p:attrName>ppt_x</p:attrName>
                                        </p:attrNameLst>
                                      </p:cBhvr>
                                      <p:tavLst>
                                        <p:tav tm="0">
                                          <p:val>
                                            <p:strVal val="#ppt_x-#ppt_w*1.125000"/>
                                          </p:val>
                                        </p:tav>
                                        <p:tav tm="100000">
                                          <p:val>
                                            <p:strVal val="#ppt_x"/>
                                          </p:val>
                                        </p:tav>
                                      </p:tavLst>
                                    </p:anim>
                                    <p:animEffect transition="in" filter="wipe(right)">
                                      <p:cBhvr>
                                        <p:cTn id="22" dur="500"/>
                                        <p:tgtEl>
                                          <p:spTgt spid="10"/>
                                        </p:tgtEl>
                                      </p:cBhvr>
                                    </p:animEffect>
                                  </p:childTnLst>
                                </p:cTn>
                              </p:par>
                              <p:par>
                                <p:cTn id="23" presetID="10" presetClass="entr" presetSubtype="0" fill="hold" nodeType="withEffect">
                                  <p:stCondLst>
                                    <p:cond delay="100"/>
                                  </p:stCondLst>
                                  <p:childTnLst>
                                    <p:set>
                                      <p:cBhvr>
                                        <p:cTn id="24" dur="1" fill="hold">
                                          <p:stCondLst>
                                            <p:cond delay="0"/>
                                          </p:stCondLst>
                                        </p:cTn>
                                        <p:tgtEl>
                                          <p:spTgt spid="2051"/>
                                        </p:tgtEl>
                                        <p:attrNameLst>
                                          <p:attrName>style.visibility</p:attrName>
                                        </p:attrNameLst>
                                      </p:cBhvr>
                                      <p:to>
                                        <p:strVal val="visible"/>
                                      </p:to>
                                    </p:set>
                                    <p:animEffect transition="in" filter="fade">
                                      <p:cBhvr>
                                        <p:cTn id="25" dur="500"/>
                                        <p:tgtEl>
                                          <p:spTgt spid="2051"/>
                                        </p:tgtEl>
                                      </p:cBhvr>
                                    </p:animEffect>
                                  </p:childTnLst>
                                </p:cTn>
                              </p:par>
                              <p:par>
                                <p:cTn id="26" presetID="10" presetClass="entr" presetSubtype="0" fill="hold" nodeType="withEffect">
                                  <p:stCondLst>
                                    <p:cond delay="100"/>
                                  </p:stCondLst>
                                  <p:childTnLst>
                                    <p:set>
                                      <p:cBhvr>
                                        <p:cTn id="27" dur="1" fill="hold">
                                          <p:stCondLst>
                                            <p:cond delay="0"/>
                                          </p:stCondLst>
                                        </p:cTn>
                                        <p:tgtEl>
                                          <p:spTgt spid="2055"/>
                                        </p:tgtEl>
                                        <p:attrNameLst>
                                          <p:attrName>style.visibility</p:attrName>
                                        </p:attrNameLst>
                                      </p:cBhvr>
                                      <p:to>
                                        <p:strVal val="visible"/>
                                      </p:to>
                                    </p:set>
                                    <p:animEffect transition="in" filter="fade">
                                      <p:cBhvr>
                                        <p:cTn id="28" dur="500"/>
                                        <p:tgtEl>
                                          <p:spTgt spid="2055"/>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xit" presetSubtype="0" fill="hold" nodeType="clickEffect">
                                  <p:stCondLst>
                                    <p:cond delay="0"/>
                                  </p:stCondLst>
                                  <p:childTnLst>
                                    <p:animEffect transition="out" filter="fade">
                                      <p:cBhvr>
                                        <p:cTn id="32" dur="500"/>
                                        <p:tgtEl>
                                          <p:spTgt spid="2051"/>
                                        </p:tgtEl>
                                      </p:cBhvr>
                                    </p:animEffect>
                                    <p:set>
                                      <p:cBhvr>
                                        <p:cTn id="33" dur="1" fill="hold">
                                          <p:stCondLst>
                                            <p:cond delay="499"/>
                                          </p:stCondLst>
                                        </p:cTn>
                                        <p:tgtEl>
                                          <p:spTgt spid="2051"/>
                                        </p:tgtEl>
                                        <p:attrNameLst>
                                          <p:attrName>style.visibility</p:attrName>
                                        </p:attrNameLst>
                                      </p:cBhvr>
                                      <p:to>
                                        <p:strVal val="hidden"/>
                                      </p:to>
                                    </p:set>
                                  </p:childTnLst>
                                </p:cTn>
                              </p:par>
                              <p:par>
                                <p:cTn id="34" presetID="10" presetClass="entr" presetSubtype="0" fill="hold" nodeType="withEffect">
                                  <p:stCondLst>
                                    <p:cond delay="0"/>
                                  </p:stCondLst>
                                  <p:childTnLst>
                                    <p:set>
                                      <p:cBhvr>
                                        <p:cTn id="35" dur="1" fill="hold">
                                          <p:stCondLst>
                                            <p:cond delay="0"/>
                                          </p:stCondLst>
                                        </p:cTn>
                                        <p:tgtEl>
                                          <p:spTgt spid="16"/>
                                        </p:tgtEl>
                                        <p:attrNameLst>
                                          <p:attrName>style.visibility</p:attrName>
                                        </p:attrNameLst>
                                      </p:cBhvr>
                                      <p:to>
                                        <p:strVal val="visible"/>
                                      </p:to>
                                    </p:set>
                                    <p:animEffect transition="in" filter="fade">
                                      <p:cBhvr>
                                        <p:cTn id="36" dur="500"/>
                                        <p:tgtEl>
                                          <p:spTgt spid="16"/>
                                        </p:tgtEl>
                                      </p:cBhvr>
                                    </p:animEffect>
                                  </p:childTnLst>
                                </p:cTn>
                              </p:par>
                              <p:par>
                                <p:cTn id="37" presetID="49" presetClass="path" presetSubtype="0" accel="50000" decel="50000" fill="hold" nodeType="withEffect">
                                  <p:stCondLst>
                                    <p:cond delay="0"/>
                                  </p:stCondLst>
                                  <p:childTnLst>
                                    <p:animMotion origin="layout" path="M 3.82702E-6 7.40741E-7 L -0.11359 -0.15926 " pathEditMode="relative" rAng="0" ptsTypes="AA">
                                      <p:cBhvr>
                                        <p:cTn id="38" dur="500" fill="hold"/>
                                        <p:tgtEl>
                                          <p:spTgt spid="2055"/>
                                        </p:tgtEl>
                                        <p:attrNameLst>
                                          <p:attrName>ppt_x</p:attrName>
                                          <p:attrName>ppt_y</p:attrName>
                                        </p:attrNameLst>
                                      </p:cBhvr>
                                      <p:rCtr x="-5679" y="-796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4" grpId="0"/>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a:gsLst>
            <a:gs pos="0">
              <a:schemeClr val="bg1"/>
            </a:gs>
            <a:gs pos="51000">
              <a:schemeClr val="bg1">
                <a:lumMod val="95000"/>
              </a:schemeClr>
            </a:gs>
            <a:gs pos="100000">
              <a:schemeClr val="bg1">
                <a:lumMod val="75000"/>
              </a:schemeClr>
            </a:gs>
          </a:gsLst>
          <a:lin ang="18900000" scaled="0"/>
        </a:gradFill>
        <a:ln>
          <a:noFill/>
        </a:ln>
      </a:spPr>
      <a:bodyPr rtlCol="0" anchor="ctr"/>
      <a:lstStyle>
        <a:defPPr algn="ctr">
          <a:defRPr>
            <a:latin typeface="+mj-ea"/>
            <a:ea typeface="+mj-ea"/>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2305</TotalTime>
  <Words>1774</Words>
  <Application>Microsoft Office PowerPoint</Application>
  <PresentationFormat>宽屏</PresentationFormat>
  <Paragraphs>262</Paragraphs>
  <Slides>29</Slides>
  <Notes>25</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29</vt:i4>
      </vt:variant>
    </vt:vector>
  </HeadingPairs>
  <TitlesOfParts>
    <vt:vector size="35" baseType="lpstr">
      <vt:lpstr>等线</vt:lpstr>
      <vt:lpstr>等线 Light</vt:lpstr>
      <vt:lpstr>微软雅黑</vt:lpstr>
      <vt:lpstr>Arial</vt:lpstr>
      <vt:lpstr>Times New Roman</vt:lpstr>
      <vt:lpstr>Office 主题​​</vt:lpstr>
      <vt:lpstr>Viiision</vt:lpstr>
      <vt:lpstr>业务背景</vt:lpstr>
      <vt:lpstr>PowerPoint 演示文稿</vt:lpstr>
      <vt:lpstr>需求分析</vt:lpstr>
      <vt:lpstr>PowerPoint 演示文稿</vt:lpstr>
      <vt:lpstr>PowerPoint 演示文稿</vt:lpstr>
      <vt:lpstr>PowerPoint 演示文稿</vt:lpstr>
      <vt:lpstr>技术路线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项目创新</vt:lpstr>
      <vt:lpstr>PowerPoint 演示文稿</vt:lpstr>
      <vt:lpstr>PowerPoint 演示文稿</vt:lpstr>
      <vt:lpstr>PowerPoint 演示文稿</vt:lpstr>
      <vt:lpstr>PowerPoint 演示文稿</vt:lpstr>
      <vt:lpstr>团队管理</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Viiision</dc:title>
  <dc:creator>朱鑫荣</dc:creator>
  <cp:lastModifiedBy>朱鑫荣</cp:lastModifiedBy>
  <cp:revision>221</cp:revision>
  <dcterms:created xsi:type="dcterms:W3CDTF">2017-04-25T15:38:57Z</dcterms:created>
  <dcterms:modified xsi:type="dcterms:W3CDTF">2017-05-10T20:19:43Z</dcterms:modified>
</cp:coreProperties>
</file>